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99" r:id="rId3"/>
    <p:sldId id="296" r:id="rId4"/>
    <p:sldId id="292" r:id="rId5"/>
    <p:sldId id="300" r:id="rId6"/>
    <p:sldId id="302" r:id="rId7"/>
    <p:sldId id="301" r:id="rId8"/>
    <p:sldId id="297" r:id="rId9"/>
    <p:sldId id="304" r:id="rId10"/>
    <p:sldId id="305" r:id="rId11"/>
    <p:sldId id="306" r:id="rId12"/>
    <p:sldId id="285" r:id="rId13"/>
    <p:sldId id="287" r:id="rId14"/>
    <p:sldId id="286" r:id="rId15"/>
    <p:sldId id="284" r:id="rId16"/>
    <p:sldId id="289" r:id="rId17"/>
    <p:sldId id="288" r:id="rId18"/>
    <p:sldId id="291" r:id="rId19"/>
    <p:sldId id="310" r:id="rId20"/>
    <p:sldId id="271" r:id="rId21"/>
    <p:sldId id="312" r:id="rId22"/>
    <p:sldId id="313" r:id="rId23"/>
    <p:sldId id="311" r:id="rId24"/>
    <p:sldId id="274" r:id="rId25"/>
    <p:sldId id="308" r:id="rId26"/>
    <p:sldId id="281" r:id="rId2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342900" algn="ctr" defTabSz="584200">
      <a:defRPr sz="3600">
        <a:latin typeface="+mn-lt"/>
        <a:ea typeface="+mn-ea"/>
        <a:cs typeface="+mn-cs"/>
        <a:sym typeface="Helvetica Light"/>
      </a:defRPr>
    </a:lvl2pPr>
    <a:lvl3pPr indent="685800" algn="ctr" defTabSz="584200">
      <a:defRPr sz="3600">
        <a:latin typeface="+mn-lt"/>
        <a:ea typeface="+mn-ea"/>
        <a:cs typeface="+mn-cs"/>
        <a:sym typeface="Helvetica Light"/>
      </a:defRPr>
    </a:lvl3pPr>
    <a:lvl4pPr indent="1028700" algn="ctr" defTabSz="584200">
      <a:defRPr sz="3600">
        <a:latin typeface="+mn-lt"/>
        <a:ea typeface="+mn-ea"/>
        <a:cs typeface="+mn-cs"/>
        <a:sym typeface="Helvetica Light"/>
      </a:defRPr>
    </a:lvl4pPr>
    <a:lvl5pPr indent="1371600" algn="ctr" defTabSz="584200">
      <a:defRPr sz="3600">
        <a:latin typeface="+mn-lt"/>
        <a:ea typeface="+mn-ea"/>
        <a:cs typeface="+mn-cs"/>
        <a:sym typeface="Helvetica Light"/>
      </a:defRPr>
    </a:lvl5pPr>
    <a:lvl6pPr indent="1714500" algn="ctr" defTabSz="584200">
      <a:defRPr sz="3600">
        <a:latin typeface="+mn-lt"/>
        <a:ea typeface="+mn-ea"/>
        <a:cs typeface="+mn-cs"/>
        <a:sym typeface="Helvetica Light"/>
      </a:defRPr>
    </a:lvl6pPr>
    <a:lvl7pPr indent="2057400" algn="ctr" defTabSz="584200">
      <a:defRPr sz="3600">
        <a:latin typeface="+mn-lt"/>
        <a:ea typeface="+mn-ea"/>
        <a:cs typeface="+mn-cs"/>
        <a:sym typeface="Helvetica Light"/>
      </a:defRPr>
    </a:lvl7pPr>
    <a:lvl8pPr indent="2400300" algn="ctr" defTabSz="584200">
      <a:defRPr sz="3600">
        <a:latin typeface="+mn-lt"/>
        <a:ea typeface="+mn-ea"/>
        <a:cs typeface="+mn-cs"/>
        <a:sym typeface="Helvetica Light"/>
      </a:defRPr>
    </a:lvl8pPr>
    <a:lvl9pPr indent="27432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/>
      <a:tcStyle>
        <a:tcBdr/>
        <a:fill>
          <a:solidFill>
            <a:srgbClr val="D2CFC5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D6DF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/>
      <a:tcStyle>
        <a:tcBdr/>
        <a:fill>
          <a:solidFill>
            <a:srgbClr val="D6D6D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8EAE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22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/>
          <a:lstStyle>
            <a:lvl1pPr marL="280736" indent="-280736">
              <a:spcBef>
                <a:spcPts val="3200"/>
              </a:spcBef>
              <a:defRPr sz="2800"/>
            </a:lvl1pPr>
            <a:lvl2pPr marL="661736" indent="-280736">
              <a:spcBef>
                <a:spcPts val="3200"/>
              </a:spcBef>
              <a:defRPr sz="2800"/>
            </a:lvl2pPr>
            <a:lvl3pPr marL="1042736" indent="-280736">
              <a:spcBef>
                <a:spcPts val="3200"/>
              </a:spcBef>
              <a:defRPr sz="2800"/>
            </a:lvl3pPr>
            <a:lvl4pPr marL="1423736" indent="-280736">
              <a:spcBef>
                <a:spcPts val="3200"/>
              </a:spcBef>
              <a:defRPr sz="2800"/>
            </a:lvl4pPr>
            <a:lvl5pPr marL="1804736" indent="-280736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3429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6858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10287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13716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7145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20574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24003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27432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381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1pPr>
      <a:lvl2pPr marL="762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2pPr>
      <a:lvl3pPr marL="1143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3pPr>
      <a:lvl4pPr marL="1524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4pPr>
      <a:lvl5pPr marL="1905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5pPr>
      <a:lvl6pPr marL="2286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6pPr>
      <a:lvl7pPr marL="2667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7pPr>
      <a:lvl8pPr marL="3048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8pPr>
      <a:lvl9pPr marL="3429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3429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10287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7145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2057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24003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2743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JgkaU08VvY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gif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6603999" y="482599"/>
            <a:ext cx="5917605" cy="8788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453" extrusionOk="0">
                <a:moveTo>
                  <a:pt x="85" y="60"/>
                </a:moveTo>
                <a:cubicBezTo>
                  <a:pt x="281" y="14"/>
                  <a:pt x="293" y="48"/>
                  <a:pt x="501" y="48"/>
                </a:cubicBezTo>
                <a:cubicBezTo>
                  <a:pt x="709" y="48"/>
                  <a:pt x="709" y="69"/>
                  <a:pt x="917" y="69"/>
                </a:cubicBezTo>
                <a:cubicBezTo>
                  <a:pt x="1124" y="69"/>
                  <a:pt x="1124" y="62"/>
                  <a:pt x="1332" y="62"/>
                </a:cubicBezTo>
                <a:cubicBezTo>
                  <a:pt x="1540" y="62"/>
                  <a:pt x="1540" y="59"/>
                  <a:pt x="1748" y="59"/>
                </a:cubicBezTo>
                <a:cubicBezTo>
                  <a:pt x="1956" y="59"/>
                  <a:pt x="1895" y="74"/>
                  <a:pt x="2163" y="74"/>
                </a:cubicBezTo>
                <a:cubicBezTo>
                  <a:pt x="2280" y="74"/>
                  <a:pt x="2419" y="74"/>
                  <a:pt x="2579" y="74"/>
                </a:cubicBezTo>
                <a:cubicBezTo>
                  <a:pt x="2705" y="74"/>
                  <a:pt x="2844" y="56"/>
                  <a:pt x="2995" y="56"/>
                </a:cubicBezTo>
                <a:cubicBezTo>
                  <a:pt x="3125" y="56"/>
                  <a:pt x="3263" y="66"/>
                  <a:pt x="3410" y="66"/>
                </a:cubicBezTo>
                <a:cubicBezTo>
                  <a:pt x="3542" y="66"/>
                  <a:pt x="3681" y="70"/>
                  <a:pt x="3826" y="70"/>
                </a:cubicBezTo>
                <a:cubicBezTo>
                  <a:pt x="3959" y="70"/>
                  <a:pt x="4098" y="53"/>
                  <a:pt x="4241" y="53"/>
                </a:cubicBezTo>
                <a:cubicBezTo>
                  <a:pt x="4376" y="53"/>
                  <a:pt x="4514" y="66"/>
                  <a:pt x="4657" y="66"/>
                </a:cubicBezTo>
                <a:cubicBezTo>
                  <a:pt x="4792" y="66"/>
                  <a:pt x="4931" y="76"/>
                  <a:pt x="5073" y="76"/>
                </a:cubicBezTo>
                <a:cubicBezTo>
                  <a:pt x="5208" y="76"/>
                  <a:pt x="5347" y="66"/>
                  <a:pt x="5488" y="66"/>
                </a:cubicBezTo>
                <a:cubicBezTo>
                  <a:pt x="5624" y="66"/>
                  <a:pt x="5763" y="46"/>
                  <a:pt x="5904" y="46"/>
                </a:cubicBezTo>
                <a:cubicBezTo>
                  <a:pt x="6040" y="46"/>
                  <a:pt x="6179" y="71"/>
                  <a:pt x="6320" y="71"/>
                </a:cubicBezTo>
                <a:cubicBezTo>
                  <a:pt x="6457" y="71"/>
                  <a:pt x="6595" y="68"/>
                  <a:pt x="6736" y="68"/>
                </a:cubicBezTo>
                <a:cubicBezTo>
                  <a:pt x="6872" y="68"/>
                  <a:pt x="7011" y="72"/>
                  <a:pt x="7151" y="72"/>
                </a:cubicBezTo>
                <a:cubicBezTo>
                  <a:pt x="7288" y="72"/>
                  <a:pt x="7427" y="63"/>
                  <a:pt x="7567" y="63"/>
                </a:cubicBezTo>
                <a:cubicBezTo>
                  <a:pt x="7704" y="63"/>
                  <a:pt x="7843" y="52"/>
                  <a:pt x="7983" y="52"/>
                </a:cubicBezTo>
                <a:cubicBezTo>
                  <a:pt x="8120" y="52"/>
                  <a:pt x="8259" y="75"/>
                  <a:pt x="8398" y="75"/>
                </a:cubicBezTo>
                <a:cubicBezTo>
                  <a:pt x="8536" y="75"/>
                  <a:pt x="8674" y="61"/>
                  <a:pt x="8814" y="61"/>
                </a:cubicBezTo>
                <a:cubicBezTo>
                  <a:pt x="8952" y="61"/>
                  <a:pt x="9090" y="50"/>
                  <a:pt x="9229" y="50"/>
                </a:cubicBezTo>
                <a:cubicBezTo>
                  <a:pt x="9367" y="50"/>
                  <a:pt x="9506" y="49"/>
                  <a:pt x="9645" y="49"/>
                </a:cubicBezTo>
                <a:cubicBezTo>
                  <a:pt x="9783" y="49"/>
                  <a:pt x="9922" y="52"/>
                  <a:pt x="10061" y="52"/>
                </a:cubicBezTo>
                <a:cubicBezTo>
                  <a:pt x="10199" y="52"/>
                  <a:pt x="10337" y="56"/>
                  <a:pt x="10476" y="56"/>
                </a:cubicBezTo>
                <a:cubicBezTo>
                  <a:pt x="10615" y="56"/>
                  <a:pt x="10753" y="55"/>
                  <a:pt x="10892" y="55"/>
                </a:cubicBezTo>
                <a:cubicBezTo>
                  <a:pt x="11031" y="55"/>
                  <a:pt x="11169" y="50"/>
                  <a:pt x="11308" y="50"/>
                </a:cubicBezTo>
                <a:cubicBezTo>
                  <a:pt x="11446" y="50"/>
                  <a:pt x="11585" y="49"/>
                  <a:pt x="11724" y="49"/>
                </a:cubicBezTo>
                <a:cubicBezTo>
                  <a:pt x="11862" y="49"/>
                  <a:pt x="12001" y="55"/>
                  <a:pt x="12139" y="55"/>
                </a:cubicBezTo>
                <a:cubicBezTo>
                  <a:pt x="12278" y="55"/>
                  <a:pt x="12417" y="57"/>
                  <a:pt x="12555" y="57"/>
                </a:cubicBezTo>
                <a:cubicBezTo>
                  <a:pt x="12694" y="57"/>
                  <a:pt x="12833" y="56"/>
                  <a:pt x="12971" y="56"/>
                </a:cubicBezTo>
                <a:cubicBezTo>
                  <a:pt x="13110" y="56"/>
                  <a:pt x="13249" y="56"/>
                  <a:pt x="13387" y="56"/>
                </a:cubicBezTo>
                <a:cubicBezTo>
                  <a:pt x="13526" y="56"/>
                  <a:pt x="13665" y="54"/>
                  <a:pt x="13803" y="54"/>
                </a:cubicBezTo>
                <a:cubicBezTo>
                  <a:pt x="13942" y="54"/>
                  <a:pt x="14081" y="53"/>
                  <a:pt x="14219" y="53"/>
                </a:cubicBezTo>
                <a:cubicBezTo>
                  <a:pt x="14358" y="53"/>
                  <a:pt x="14497" y="65"/>
                  <a:pt x="14635" y="65"/>
                </a:cubicBezTo>
                <a:cubicBezTo>
                  <a:pt x="14774" y="65"/>
                  <a:pt x="14913" y="70"/>
                  <a:pt x="15051" y="70"/>
                </a:cubicBezTo>
                <a:cubicBezTo>
                  <a:pt x="15190" y="70"/>
                  <a:pt x="15329" y="73"/>
                  <a:pt x="15466" y="73"/>
                </a:cubicBezTo>
                <a:cubicBezTo>
                  <a:pt x="15606" y="73"/>
                  <a:pt x="15745" y="48"/>
                  <a:pt x="15882" y="48"/>
                </a:cubicBezTo>
                <a:cubicBezTo>
                  <a:pt x="16022" y="48"/>
                  <a:pt x="16161" y="61"/>
                  <a:pt x="16298" y="61"/>
                </a:cubicBezTo>
                <a:cubicBezTo>
                  <a:pt x="16439" y="61"/>
                  <a:pt x="16577" y="57"/>
                  <a:pt x="16714" y="57"/>
                </a:cubicBezTo>
                <a:cubicBezTo>
                  <a:pt x="16855" y="57"/>
                  <a:pt x="16993" y="61"/>
                  <a:pt x="17130" y="61"/>
                </a:cubicBezTo>
                <a:cubicBezTo>
                  <a:pt x="17271" y="61"/>
                  <a:pt x="17410" y="58"/>
                  <a:pt x="17546" y="58"/>
                </a:cubicBezTo>
                <a:cubicBezTo>
                  <a:pt x="17687" y="58"/>
                  <a:pt x="17826" y="50"/>
                  <a:pt x="17961" y="50"/>
                </a:cubicBezTo>
                <a:cubicBezTo>
                  <a:pt x="18103" y="50"/>
                  <a:pt x="18242" y="68"/>
                  <a:pt x="18377" y="68"/>
                </a:cubicBezTo>
                <a:cubicBezTo>
                  <a:pt x="18520" y="68"/>
                  <a:pt x="18659" y="49"/>
                  <a:pt x="18793" y="49"/>
                </a:cubicBezTo>
                <a:cubicBezTo>
                  <a:pt x="18937" y="49"/>
                  <a:pt x="19075" y="55"/>
                  <a:pt x="19209" y="55"/>
                </a:cubicBezTo>
                <a:cubicBezTo>
                  <a:pt x="19354" y="55"/>
                  <a:pt x="19492" y="71"/>
                  <a:pt x="19625" y="71"/>
                </a:cubicBezTo>
                <a:cubicBezTo>
                  <a:pt x="19772" y="71"/>
                  <a:pt x="19910" y="73"/>
                  <a:pt x="20041" y="73"/>
                </a:cubicBezTo>
                <a:cubicBezTo>
                  <a:pt x="20191" y="73"/>
                  <a:pt x="20330" y="64"/>
                  <a:pt x="20456" y="64"/>
                </a:cubicBezTo>
                <a:cubicBezTo>
                  <a:pt x="20616" y="64"/>
                  <a:pt x="20755" y="63"/>
                  <a:pt x="20872" y="63"/>
                </a:cubicBezTo>
                <a:cubicBezTo>
                  <a:pt x="21140" y="63"/>
                  <a:pt x="21235" y="-75"/>
                  <a:pt x="21305" y="57"/>
                </a:cubicBezTo>
                <a:cubicBezTo>
                  <a:pt x="21374" y="189"/>
                  <a:pt x="21307" y="202"/>
                  <a:pt x="21307" y="342"/>
                </a:cubicBezTo>
                <a:cubicBezTo>
                  <a:pt x="21307" y="342"/>
                  <a:pt x="21270" y="482"/>
                  <a:pt x="21270" y="622"/>
                </a:cubicBezTo>
                <a:cubicBezTo>
                  <a:pt x="21270" y="762"/>
                  <a:pt x="21276" y="762"/>
                  <a:pt x="21276" y="903"/>
                </a:cubicBezTo>
                <a:cubicBezTo>
                  <a:pt x="21276" y="1043"/>
                  <a:pt x="21292" y="1043"/>
                  <a:pt x="21292" y="1183"/>
                </a:cubicBezTo>
                <a:cubicBezTo>
                  <a:pt x="21292" y="1323"/>
                  <a:pt x="21301" y="1323"/>
                  <a:pt x="21301" y="1464"/>
                </a:cubicBezTo>
                <a:cubicBezTo>
                  <a:pt x="21301" y="1604"/>
                  <a:pt x="21297" y="1604"/>
                  <a:pt x="21297" y="1744"/>
                </a:cubicBezTo>
                <a:cubicBezTo>
                  <a:pt x="21297" y="1885"/>
                  <a:pt x="21274" y="1885"/>
                  <a:pt x="21274" y="2025"/>
                </a:cubicBezTo>
                <a:cubicBezTo>
                  <a:pt x="21274" y="2165"/>
                  <a:pt x="21283" y="2165"/>
                  <a:pt x="21283" y="2305"/>
                </a:cubicBezTo>
                <a:cubicBezTo>
                  <a:pt x="21283" y="2446"/>
                  <a:pt x="21273" y="2446"/>
                  <a:pt x="21273" y="2586"/>
                </a:cubicBezTo>
                <a:cubicBezTo>
                  <a:pt x="21273" y="2726"/>
                  <a:pt x="21306" y="2726"/>
                  <a:pt x="21306" y="2866"/>
                </a:cubicBezTo>
                <a:cubicBezTo>
                  <a:pt x="21306" y="3007"/>
                  <a:pt x="21267" y="3007"/>
                  <a:pt x="21267" y="3147"/>
                </a:cubicBezTo>
                <a:cubicBezTo>
                  <a:pt x="21267" y="3287"/>
                  <a:pt x="21299" y="3287"/>
                  <a:pt x="21299" y="3427"/>
                </a:cubicBezTo>
                <a:cubicBezTo>
                  <a:pt x="21299" y="3568"/>
                  <a:pt x="21300" y="3568"/>
                  <a:pt x="21300" y="3708"/>
                </a:cubicBezTo>
                <a:cubicBezTo>
                  <a:pt x="21300" y="3848"/>
                  <a:pt x="21296" y="3848"/>
                  <a:pt x="21296" y="3989"/>
                </a:cubicBezTo>
                <a:cubicBezTo>
                  <a:pt x="21296" y="4129"/>
                  <a:pt x="21306" y="4129"/>
                  <a:pt x="21306" y="4269"/>
                </a:cubicBezTo>
                <a:cubicBezTo>
                  <a:pt x="21306" y="4409"/>
                  <a:pt x="21273" y="4409"/>
                  <a:pt x="21273" y="4550"/>
                </a:cubicBezTo>
                <a:cubicBezTo>
                  <a:pt x="21273" y="4690"/>
                  <a:pt x="21291" y="4690"/>
                  <a:pt x="21291" y="4830"/>
                </a:cubicBezTo>
                <a:cubicBezTo>
                  <a:pt x="21291" y="4830"/>
                  <a:pt x="21303" y="4970"/>
                  <a:pt x="21303" y="5111"/>
                </a:cubicBezTo>
                <a:cubicBezTo>
                  <a:pt x="21303" y="5251"/>
                  <a:pt x="21272" y="5251"/>
                  <a:pt x="21272" y="5391"/>
                </a:cubicBezTo>
                <a:cubicBezTo>
                  <a:pt x="21272" y="5532"/>
                  <a:pt x="21272" y="5532"/>
                  <a:pt x="21272" y="5672"/>
                </a:cubicBezTo>
                <a:cubicBezTo>
                  <a:pt x="21272" y="5812"/>
                  <a:pt x="21282" y="5812"/>
                  <a:pt x="21282" y="5952"/>
                </a:cubicBezTo>
                <a:cubicBezTo>
                  <a:pt x="21282" y="6093"/>
                  <a:pt x="21286" y="6093"/>
                  <a:pt x="21286" y="6233"/>
                </a:cubicBezTo>
                <a:cubicBezTo>
                  <a:pt x="21286" y="6373"/>
                  <a:pt x="21288" y="6332"/>
                  <a:pt x="21288" y="6514"/>
                </a:cubicBezTo>
                <a:cubicBezTo>
                  <a:pt x="21288" y="6592"/>
                  <a:pt x="21288" y="6686"/>
                  <a:pt x="21288" y="6794"/>
                </a:cubicBezTo>
                <a:cubicBezTo>
                  <a:pt x="21288" y="6879"/>
                  <a:pt x="21302" y="6973"/>
                  <a:pt x="21302" y="7075"/>
                </a:cubicBezTo>
                <a:cubicBezTo>
                  <a:pt x="21302" y="7162"/>
                  <a:pt x="21271" y="7256"/>
                  <a:pt x="21271" y="7355"/>
                </a:cubicBezTo>
                <a:cubicBezTo>
                  <a:pt x="21271" y="7445"/>
                  <a:pt x="21267" y="7538"/>
                  <a:pt x="21267" y="7636"/>
                </a:cubicBezTo>
                <a:cubicBezTo>
                  <a:pt x="21267" y="7726"/>
                  <a:pt x="21270" y="7820"/>
                  <a:pt x="21270" y="7917"/>
                </a:cubicBezTo>
                <a:cubicBezTo>
                  <a:pt x="21270" y="8007"/>
                  <a:pt x="21289" y="8101"/>
                  <a:pt x="21289" y="8197"/>
                </a:cubicBezTo>
                <a:cubicBezTo>
                  <a:pt x="21289" y="8289"/>
                  <a:pt x="21285" y="8382"/>
                  <a:pt x="21285" y="8478"/>
                </a:cubicBezTo>
                <a:cubicBezTo>
                  <a:pt x="21285" y="8569"/>
                  <a:pt x="21296" y="8663"/>
                  <a:pt x="21296" y="8759"/>
                </a:cubicBezTo>
                <a:cubicBezTo>
                  <a:pt x="21296" y="8850"/>
                  <a:pt x="21304" y="8944"/>
                  <a:pt x="21304" y="9039"/>
                </a:cubicBezTo>
                <a:cubicBezTo>
                  <a:pt x="21304" y="9131"/>
                  <a:pt x="21286" y="9225"/>
                  <a:pt x="21286" y="9320"/>
                </a:cubicBezTo>
                <a:cubicBezTo>
                  <a:pt x="21286" y="9412"/>
                  <a:pt x="21283" y="9505"/>
                  <a:pt x="21283" y="9600"/>
                </a:cubicBezTo>
                <a:cubicBezTo>
                  <a:pt x="21283" y="9693"/>
                  <a:pt x="21289" y="9786"/>
                  <a:pt x="21289" y="9881"/>
                </a:cubicBezTo>
                <a:cubicBezTo>
                  <a:pt x="21289" y="9973"/>
                  <a:pt x="21287" y="10067"/>
                  <a:pt x="21287" y="10161"/>
                </a:cubicBezTo>
                <a:cubicBezTo>
                  <a:pt x="21287" y="10254"/>
                  <a:pt x="21304" y="10348"/>
                  <a:pt x="21304" y="10442"/>
                </a:cubicBezTo>
                <a:cubicBezTo>
                  <a:pt x="21304" y="10535"/>
                  <a:pt x="21288" y="10628"/>
                  <a:pt x="21288" y="10723"/>
                </a:cubicBezTo>
                <a:cubicBezTo>
                  <a:pt x="21288" y="10816"/>
                  <a:pt x="21300" y="10909"/>
                  <a:pt x="21300" y="11003"/>
                </a:cubicBezTo>
                <a:cubicBezTo>
                  <a:pt x="21300" y="11096"/>
                  <a:pt x="21299" y="11190"/>
                  <a:pt x="21299" y="11284"/>
                </a:cubicBezTo>
                <a:cubicBezTo>
                  <a:pt x="21299" y="11377"/>
                  <a:pt x="21302" y="11471"/>
                  <a:pt x="21302" y="11565"/>
                </a:cubicBezTo>
                <a:cubicBezTo>
                  <a:pt x="21302" y="11658"/>
                  <a:pt x="21268" y="11751"/>
                  <a:pt x="21268" y="11845"/>
                </a:cubicBezTo>
                <a:cubicBezTo>
                  <a:pt x="21268" y="11938"/>
                  <a:pt x="21294" y="12032"/>
                  <a:pt x="21294" y="12126"/>
                </a:cubicBezTo>
                <a:cubicBezTo>
                  <a:pt x="21294" y="12219"/>
                  <a:pt x="21272" y="12312"/>
                  <a:pt x="21272" y="12406"/>
                </a:cubicBezTo>
                <a:cubicBezTo>
                  <a:pt x="21272" y="12500"/>
                  <a:pt x="21274" y="12593"/>
                  <a:pt x="21274" y="12687"/>
                </a:cubicBezTo>
                <a:cubicBezTo>
                  <a:pt x="21274" y="12780"/>
                  <a:pt x="21290" y="12874"/>
                  <a:pt x="21290" y="12968"/>
                </a:cubicBezTo>
                <a:cubicBezTo>
                  <a:pt x="21290" y="13061"/>
                  <a:pt x="21301" y="13155"/>
                  <a:pt x="21301" y="13248"/>
                </a:cubicBezTo>
                <a:cubicBezTo>
                  <a:pt x="21301" y="13342"/>
                  <a:pt x="21304" y="13435"/>
                  <a:pt x="21304" y="13529"/>
                </a:cubicBezTo>
                <a:cubicBezTo>
                  <a:pt x="21304" y="13623"/>
                  <a:pt x="21302" y="13716"/>
                  <a:pt x="21302" y="13810"/>
                </a:cubicBezTo>
                <a:cubicBezTo>
                  <a:pt x="21302" y="13903"/>
                  <a:pt x="21280" y="13997"/>
                  <a:pt x="21280" y="14091"/>
                </a:cubicBezTo>
                <a:cubicBezTo>
                  <a:pt x="21280" y="14184"/>
                  <a:pt x="21305" y="14278"/>
                  <a:pt x="21305" y="14371"/>
                </a:cubicBezTo>
                <a:cubicBezTo>
                  <a:pt x="21305" y="14465"/>
                  <a:pt x="21265" y="14559"/>
                  <a:pt x="21265" y="14652"/>
                </a:cubicBezTo>
                <a:cubicBezTo>
                  <a:pt x="21265" y="14746"/>
                  <a:pt x="21271" y="14840"/>
                  <a:pt x="21271" y="14933"/>
                </a:cubicBezTo>
                <a:cubicBezTo>
                  <a:pt x="21271" y="15027"/>
                  <a:pt x="21308" y="15121"/>
                  <a:pt x="21308" y="15214"/>
                </a:cubicBezTo>
                <a:cubicBezTo>
                  <a:pt x="21308" y="15308"/>
                  <a:pt x="21296" y="15401"/>
                  <a:pt x="21296" y="15495"/>
                </a:cubicBezTo>
                <a:cubicBezTo>
                  <a:pt x="21296" y="15589"/>
                  <a:pt x="21307" y="15682"/>
                  <a:pt x="21307" y="15775"/>
                </a:cubicBezTo>
                <a:cubicBezTo>
                  <a:pt x="21307" y="15869"/>
                  <a:pt x="21276" y="15963"/>
                  <a:pt x="21276" y="16056"/>
                </a:cubicBezTo>
                <a:cubicBezTo>
                  <a:pt x="21276" y="16150"/>
                  <a:pt x="21307" y="16244"/>
                  <a:pt x="21307" y="16337"/>
                </a:cubicBezTo>
                <a:cubicBezTo>
                  <a:pt x="21307" y="16431"/>
                  <a:pt x="21284" y="16525"/>
                  <a:pt x="21284" y="16618"/>
                </a:cubicBezTo>
                <a:cubicBezTo>
                  <a:pt x="21284" y="16712"/>
                  <a:pt x="21295" y="16806"/>
                  <a:pt x="21295" y="16899"/>
                </a:cubicBezTo>
                <a:cubicBezTo>
                  <a:pt x="21295" y="16993"/>
                  <a:pt x="21294" y="17087"/>
                  <a:pt x="21294" y="17179"/>
                </a:cubicBezTo>
                <a:cubicBezTo>
                  <a:pt x="21294" y="17274"/>
                  <a:pt x="21286" y="17368"/>
                  <a:pt x="21286" y="17460"/>
                </a:cubicBezTo>
                <a:cubicBezTo>
                  <a:pt x="21286" y="17555"/>
                  <a:pt x="21294" y="17648"/>
                  <a:pt x="21294" y="17741"/>
                </a:cubicBezTo>
                <a:cubicBezTo>
                  <a:pt x="21294" y="17836"/>
                  <a:pt x="21274" y="17929"/>
                  <a:pt x="21274" y="18022"/>
                </a:cubicBezTo>
                <a:cubicBezTo>
                  <a:pt x="21274" y="18117"/>
                  <a:pt x="21305" y="18210"/>
                  <a:pt x="21305" y="18302"/>
                </a:cubicBezTo>
                <a:cubicBezTo>
                  <a:pt x="21305" y="18398"/>
                  <a:pt x="21274" y="18491"/>
                  <a:pt x="21274" y="18583"/>
                </a:cubicBezTo>
                <a:cubicBezTo>
                  <a:pt x="21274" y="18679"/>
                  <a:pt x="21287" y="18772"/>
                  <a:pt x="21287" y="18864"/>
                </a:cubicBezTo>
                <a:cubicBezTo>
                  <a:pt x="21287" y="18960"/>
                  <a:pt x="21300" y="19053"/>
                  <a:pt x="21300" y="19145"/>
                </a:cubicBezTo>
                <a:cubicBezTo>
                  <a:pt x="21300" y="19241"/>
                  <a:pt x="21301" y="19334"/>
                  <a:pt x="21301" y="19426"/>
                </a:cubicBezTo>
                <a:cubicBezTo>
                  <a:pt x="21301" y="19522"/>
                  <a:pt x="21303" y="19616"/>
                  <a:pt x="21303" y="19706"/>
                </a:cubicBezTo>
                <a:cubicBezTo>
                  <a:pt x="21303" y="19803"/>
                  <a:pt x="21288" y="19897"/>
                  <a:pt x="21288" y="19987"/>
                </a:cubicBezTo>
                <a:cubicBezTo>
                  <a:pt x="21288" y="20085"/>
                  <a:pt x="21293" y="20178"/>
                  <a:pt x="21293" y="20268"/>
                </a:cubicBezTo>
                <a:cubicBezTo>
                  <a:pt x="21293" y="20367"/>
                  <a:pt x="21304" y="20461"/>
                  <a:pt x="21304" y="20548"/>
                </a:cubicBezTo>
                <a:cubicBezTo>
                  <a:pt x="21304" y="20650"/>
                  <a:pt x="21275" y="20744"/>
                  <a:pt x="21275" y="20829"/>
                </a:cubicBezTo>
                <a:cubicBezTo>
                  <a:pt x="21275" y="20937"/>
                  <a:pt x="21305" y="21031"/>
                  <a:pt x="21305" y="21110"/>
                </a:cubicBezTo>
                <a:cubicBezTo>
                  <a:pt x="21305" y="21291"/>
                  <a:pt x="21489" y="21355"/>
                  <a:pt x="21293" y="21402"/>
                </a:cubicBezTo>
                <a:cubicBezTo>
                  <a:pt x="21097" y="21448"/>
                  <a:pt x="21080" y="21401"/>
                  <a:pt x="20872" y="21401"/>
                </a:cubicBezTo>
                <a:cubicBezTo>
                  <a:pt x="20664" y="21401"/>
                  <a:pt x="20664" y="21404"/>
                  <a:pt x="20456" y="21404"/>
                </a:cubicBezTo>
                <a:cubicBezTo>
                  <a:pt x="20248" y="21404"/>
                  <a:pt x="20248" y="21385"/>
                  <a:pt x="20041" y="21385"/>
                </a:cubicBezTo>
                <a:cubicBezTo>
                  <a:pt x="19833" y="21385"/>
                  <a:pt x="19833" y="21390"/>
                  <a:pt x="19625" y="21390"/>
                </a:cubicBezTo>
                <a:cubicBezTo>
                  <a:pt x="19417" y="21390"/>
                  <a:pt x="19417" y="21379"/>
                  <a:pt x="19209" y="21379"/>
                </a:cubicBezTo>
                <a:cubicBezTo>
                  <a:pt x="19001" y="21379"/>
                  <a:pt x="19001" y="21381"/>
                  <a:pt x="18794" y="21381"/>
                </a:cubicBezTo>
                <a:cubicBezTo>
                  <a:pt x="18586" y="21381"/>
                  <a:pt x="18586" y="21392"/>
                  <a:pt x="18378" y="21392"/>
                </a:cubicBezTo>
                <a:cubicBezTo>
                  <a:pt x="18170" y="21392"/>
                  <a:pt x="18170" y="21378"/>
                  <a:pt x="17962" y="21378"/>
                </a:cubicBezTo>
                <a:cubicBezTo>
                  <a:pt x="17755" y="21378"/>
                  <a:pt x="17755" y="21377"/>
                  <a:pt x="17547" y="21377"/>
                </a:cubicBezTo>
                <a:cubicBezTo>
                  <a:pt x="17547" y="21377"/>
                  <a:pt x="17399" y="21397"/>
                  <a:pt x="17131" y="21397"/>
                </a:cubicBezTo>
                <a:cubicBezTo>
                  <a:pt x="17015" y="21397"/>
                  <a:pt x="16875" y="21379"/>
                  <a:pt x="16716" y="21379"/>
                </a:cubicBezTo>
                <a:cubicBezTo>
                  <a:pt x="16589" y="21379"/>
                  <a:pt x="16451" y="21403"/>
                  <a:pt x="16300" y="21403"/>
                </a:cubicBezTo>
                <a:cubicBezTo>
                  <a:pt x="16170" y="21403"/>
                  <a:pt x="16031" y="21379"/>
                  <a:pt x="15884" y="21379"/>
                </a:cubicBezTo>
                <a:cubicBezTo>
                  <a:pt x="15752" y="21379"/>
                  <a:pt x="15613" y="21391"/>
                  <a:pt x="15469" y="21391"/>
                </a:cubicBezTo>
                <a:cubicBezTo>
                  <a:pt x="15335" y="21391"/>
                  <a:pt x="15196" y="21387"/>
                  <a:pt x="15053" y="21387"/>
                </a:cubicBezTo>
                <a:cubicBezTo>
                  <a:pt x="14919" y="21387"/>
                  <a:pt x="14780" y="21380"/>
                  <a:pt x="14638" y="21380"/>
                </a:cubicBezTo>
                <a:cubicBezTo>
                  <a:pt x="14502" y="21380"/>
                  <a:pt x="14364" y="21377"/>
                  <a:pt x="14222" y="21377"/>
                </a:cubicBezTo>
                <a:cubicBezTo>
                  <a:pt x="14086" y="21377"/>
                  <a:pt x="13948" y="21392"/>
                  <a:pt x="13806" y="21392"/>
                </a:cubicBezTo>
                <a:cubicBezTo>
                  <a:pt x="13670" y="21392"/>
                  <a:pt x="13532" y="21395"/>
                  <a:pt x="13391" y="21395"/>
                </a:cubicBezTo>
                <a:cubicBezTo>
                  <a:pt x="13254" y="21395"/>
                  <a:pt x="13115" y="21394"/>
                  <a:pt x="12975" y="21394"/>
                </a:cubicBezTo>
                <a:cubicBezTo>
                  <a:pt x="12838" y="21394"/>
                  <a:pt x="12699" y="21387"/>
                  <a:pt x="12559" y="21387"/>
                </a:cubicBezTo>
                <a:cubicBezTo>
                  <a:pt x="12422" y="21387"/>
                  <a:pt x="12284" y="21398"/>
                  <a:pt x="12144" y="21398"/>
                </a:cubicBezTo>
                <a:cubicBezTo>
                  <a:pt x="12006" y="21398"/>
                  <a:pt x="11868" y="21381"/>
                  <a:pt x="11728" y="21381"/>
                </a:cubicBezTo>
                <a:cubicBezTo>
                  <a:pt x="11591" y="21381"/>
                  <a:pt x="11452" y="21384"/>
                  <a:pt x="11312" y="21384"/>
                </a:cubicBezTo>
                <a:cubicBezTo>
                  <a:pt x="11175" y="21384"/>
                  <a:pt x="11036" y="21376"/>
                  <a:pt x="10897" y="21376"/>
                </a:cubicBezTo>
                <a:cubicBezTo>
                  <a:pt x="10759" y="21376"/>
                  <a:pt x="10620" y="21387"/>
                  <a:pt x="10481" y="21387"/>
                </a:cubicBezTo>
                <a:cubicBezTo>
                  <a:pt x="10343" y="21387"/>
                  <a:pt x="10204" y="21384"/>
                  <a:pt x="10065" y="21384"/>
                </a:cubicBezTo>
                <a:cubicBezTo>
                  <a:pt x="9927" y="21384"/>
                  <a:pt x="9788" y="21402"/>
                  <a:pt x="9649" y="21402"/>
                </a:cubicBezTo>
                <a:cubicBezTo>
                  <a:pt x="9511" y="21402"/>
                  <a:pt x="9372" y="21389"/>
                  <a:pt x="9234" y="21389"/>
                </a:cubicBezTo>
                <a:cubicBezTo>
                  <a:pt x="9095" y="21389"/>
                  <a:pt x="8957" y="21402"/>
                  <a:pt x="8818" y="21402"/>
                </a:cubicBezTo>
                <a:cubicBezTo>
                  <a:pt x="8679" y="21402"/>
                  <a:pt x="8541" y="21390"/>
                  <a:pt x="8402" y="21390"/>
                </a:cubicBezTo>
                <a:cubicBezTo>
                  <a:pt x="8263" y="21390"/>
                  <a:pt x="8125" y="21393"/>
                  <a:pt x="7986" y="21393"/>
                </a:cubicBezTo>
                <a:cubicBezTo>
                  <a:pt x="7847" y="21393"/>
                  <a:pt x="7708" y="21377"/>
                  <a:pt x="7570" y="21377"/>
                </a:cubicBezTo>
                <a:cubicBezTo>
                  <a:pt x="7431" y="21377"/>
                  <a:pt x="7292" y="21387"/>
                  <a:pt x="7154" y="21387"/>
                </a:cubicBezTo>
                <a:cubicBezTo>
                  <a:pt x="7015" y="21387"/>
                  <a:pt x="6876" y="21382"/>
                  <a:pt x="6738" y="21382"/>
                </a:cubicBezTo>
                <a:cubicBezTo>
                  <a:pt x="6599" y="21382"/>
                  <a:pt x="6460" y="21386"/>
                  <a:pt x="6323" y="21386"/>
                </a:cubicBezTo>
                <a:cubicBezTo>
                  <a:pt x="6183" y="21386"/>
                  <a:pt x="6044" y="21401"/>
                  <a:pt x="5907" y="21401"/>
                </a:cubicBezTo>
                <a:cubicBezTo>
                  <a:pt x="5767" y="21401"/>
                  <a:pt x="5628" y="21384"/>
                  <a:pt x="5491" y="21384"/>
                </a:cubicBezTo>
                <a:cubicBezTo>
                  <a:pt x="5351" y="21384"/>
                  <a:pt x="5212" y="21400"/>
                  <a:pt x="5075" y="21400"/>
                </a:cubicBezTo>
                <a:cubicBezTo>
                  <a:pt x="4935" y="21400"/>
                  <a:pt x="4796" y="21379"/>
                  <a:pt x="4659" y="21379"/>
                </a:cubicBezTo>
                <a:cubicBezTo>
                  <a:pt x="4519" y="21379"/>
                  <a:pt x="4380" y="21399"/>
                  <a:pt x="4243" y="21399"/>
                </a:cubicBezTo>
                <a:cubicBezTo>
                  <a:pt x="4102" y="21399"/>
                  <a:pt x="3964" y="21387"/>
                  <a:pt x="3827" y="21387"/>
                </a:cubicBezTo>
                <a:cubicBezTo>
                  <a:pt x="3686" y="21387"/>
                  <a:pt x="3547" y="21393"/>
                  <a:pt x="3411" y="21393"/>
                </a:cubicBezTo>
                <a:cubicBezTo>
                  <a:pt x="3270" y="21393"/>
                  <a:pt x="3131" y="21386"/>
                  <a:pt x="2996" y="21386"/>
                </a:cubicBezTo>
                <a:cubicBezTo>
                  <a:pt x="2853" y="21386"/>
                  <a:pt x="2714" y="21379"/>
                  <a:pt x="2580" y="21379"/>
                </a:cubicBezTo>
                <a:cubicBezTo>
                  <a:pt x="2436" y="21379"/>
                  <a:pt x="2298" y="21393"/>
                  <a:pt x="2164" y="21393"/>
                </a:cubicBezTo>
                <a:cubicBezTo>
                  <a:pt x="2019" y="21393"/>
                  <a:pt x="1881" y="21402"/>
                  <a:pt x="1748" y="21402"/>
                </a:cubicBezTo>
                <a:cubicBezTo>
                  <a:pt x="1601" y="21402"/>
                  <a:pt x="1462" y="21393"/>
                  <a:pt x="1332" y="21393"/>
                </a:cubicBezTo>
                <a:cubicBezTo>
                  <a:pt x="1182" y="21393"/>
                  <a:pt x="1043" y="21375"/>
                  <a:pt x="916" y="21375"/>
                </a:cubicBezTo>
                <a:cubicBezTo>
                  <a:pt x="757" y="21375"/>
                  <a:pt x="617" y="21396"/>
                  <a:pt x="501" y="21396"/>
                </a:cubicBezTo>
                <a:cubicBezTo>
                  <a:pt x="233" y="21396"/>
                  <a:pt x="144" y="21525"/>
                  <a:pt x="75" y="21393"/>
                </a:cubicBezTo>
                <a:cubicBezTo>
                  <a:pt x="5" y="21261"/>
                  <a:pt x="63" y="21250"/>
                  <a:pt x="63" y="21110"/>
                </a:cubicBezTo>
                <a:cubicBezTo>
                  <a:pt x="63" y="20970"/>
                  <a:pt x="96" y="20970"/>
                  <a:pt x="96" y="20829"/>
                </a:cubicBezTo>
                <a:cubicBezTo>
                  <a:pt x="96" y="20689"/>
                  <a:pt x="76" y="20689"/>
                  <a:pt x="76" y="20549"/>
                </a:cubicBezTo>
                <a:cubicBezTo>
                  <a:pt x="76" y="20409"/>
                  <a:pt x="63" y="20409"/>
                  <a:pt x="63" y="20268"/>
                </a:cubicBezTo>
                <a:cubicBezTo>
                  <a:pt x="63" y="20128"/>
                  <a:pt x="82" y="20128"/>
                  <a:pt x="82" y="19988"/>
                </a:cubicBezTo>
                <a:cubicBezTo>
                  <a:pt x="82" y="19848"/>
                  <a:pt x="86" y="19890"/>
                  <a:pt x="86" y="19707"/>
                </a:cubicBezTo>
                <a:cubicBezTo>
                  <a:pt x="86" y="19629"/>
                  <a:pt x="74" y="19535"/>
                  <a:pt x="74" y="19427"/>
                </a:cubicBezTo>
                <a:cubicBezTo>
                  <a:pt x="74" y="19342"/>
                  <a:pt x="74" y="19248"/>
                  <a:pt x="74" y="19146"/>
                </a:cubicBezTo>
                <a:cubicBezTo>
                  <a:pt x="74" y="19059"/>
                  <a:pt x="86" y="18965"/>
                  <a:pt x="86" y="18866"/>
                </a:cubicBezTo>
                <a:cubicBezTo>
                  <a:pt x="86" y="18777"/>
                  <a:pt x="75" y="18683"/>
                  <a:pt x="75" y="18585"/>
                </a:cubicBezTo>
                <a:cubicBezTo>
                  <a:pt x="75" y="18495"/>
                  <a:pt x="70" y="18402"/>
                  <a:pt x="70" y="18304"/>
                </a:cubicBezTo>
                <a:cubicBezTo>
                  <a:pt x="70" y="18214"/>
                  <a:pt x="83" y="18120"/>
                  <a:pt x="83" y="18024"/>
                </a:cubicBezTo>
                <a:cubicBezTo>
                  <a:pt x="83" y="17933"/>
                  <a:pt x="82" y="17839"/>
                  <a:pt x="82" y="17743"/>
                </a:cubicBezTo>
                <a:cubicBezTo>
                  <a:pt x="82" y="17652"/>
                  <a:pt x="70" y="17558"/>
                  <a:pt x="70" y="17463"/>
                </a:cubicBezTo>
                <a:cubicBezTo>
                  <a:pt x="70" y="17371"/>
                  <a:pt x="91" y="17277"/>
                  <a:pt x="91" y="17182"/>
                </a:cubicBezTo>
                <a:cubicBezTo>
                  <a:pt x="91" y="17090"/>
                  <a:pt x="65" y="16997"/>
                  <a:pt x="65" y="16901"/>
                </a:cubicBezTo>
                <a:cubicBezTo>
                  <a:pt x="65" y="16809"/>
                  <a:pt x="68" y="16716"/>
                  <a:pt x="68" y="16621"/>
                </a:cubicBezTo>
                <a:cubicBezTo>
                  <a:pt x="68" y="16529"/>
                  <a:pt x="101" y="16435"/>
                  <a:pt x="101" y="16340"/>
                </a:cubicBezTo>
                <a:cubicBezTo>
                  <a:pt x="101" y="16248"/>
                  <a:pt x="107" y="16154"/>
                  <a:pt x="107" y="16060"/>
                </a:cubicBezTo>
                <a:cubicBezTo>
                  <a:pt x="107" y="15967"/>
                  <a:pt x="77" y="15874"/>
                  <a:pt x="77" y="15779"/>
                </a:cubicBezTo>
                <a:cubicBezTo>
                  <a:pt x="77" y="15686"/>
                  <a:pt x="89" y="15593"/>
                  <a:pt x="89" y="15498"/>
                </a:cubicBezTo>
                <a:cubicBezTo>
                  <a:pt x="89" y="15406"/>
                  <a:pt x="84" y="15312"/>
                  <a:pt x="84" y="15218"/>
                </a:cubicBezTo>
                <a:cubicBezTo>
                  <a:pt x="84" y="15125"/>
                  <a:pt x="84" y="15031"/>
                  <a:pt x="84" y="14937"/>
                </a:cubicBezTo>
                <a:cubicBezTo>
                  <a:pt x="84" y="14844"/>
                  <a:pt x="80" y="14751"/>
                  <a:pt x="80" y="14656"/>
                </a:cubicBezTo>
                <a:cubicBezTo>
                  <a:pt x="80" y="14563"/>
                  <a:pt x="92" y="14470"/>
                  <a:pt x="92" y="14376"/>
                </a:cubicBezTo>
                <a:cubicBezTo>
                  <a:pt x="92" y="14283"/>
                  <a:pt x="66" y="14189"/>
                  <a:pt x="66" y="14095"/>
                </a:cubicBezTo>
                <a:cubicBezTo>
                  <a:pt x="66" y="14002"/>
                  <a:pt x="98" y="13908"/>
                  <a:pt x="98" y="13814"/>
                </a:cubicBezTo>
                <a:cubicBezTo>
                  <a:pt x="98" y="13721"/>
                  <a:pt x="108" y="13628"/>
                  <a:pt x="108" y="13534"/>
                </a:cubicBezTo>
                <a:cubicBezTo>
                  <a:pt x="108" y="13440"/>
                  <a:pt x="83" y="13347"/>
                  <a:pt x="83" y="13253"/>
                </a:cubicBezTo>
                <a:cubicBezTo>
                  <a:pt x="83" y="13160"/>
                  <a:pt x="101" y="13066"/>
                  <a:pt x="101" y="12972"/>
                </a:cubicBezTo>
                <a:cubicBezTo>
                  <a:pt x="101" y="12879"/>
                  <a:pt x="72" y="12786"/>
                  <a:pt x="72" y="12692"/>
                </a:cubicBezTo>
                <a:cubicBezTo>
                  <a:pt x="72" y="12598"/>
                  <a:pt x="70" y="12505"/>
                  <a:pt x="70" y="12411"/>
                </a:cubicBezTo>
                <a:cubicBezTo>
                  <a:pt x="70" y="12318"/>
                  <a:pt x="97" y="12224"/>
                  <a:pt x="97" y="12130"/>
                </a:cubicBezTo>
                <a:cubicBezTo>
                  <a:pt x="97" y="12037"/>
                  <a:pt x="72" y="11944"/>
                  <a:pt x="72" y="11850"/>
                </a:cubicBezTo>
                <a:cubicBezTo>
                  <a:pt x="72" y="11756"/>
                  <a:pt x="104" y="11663"/>
                  <a:pt x="104" y="11569"/>
                </a:cubicBezTo>
                <a:cubicBezTo>
                  <a:pt x="104" y="11476"/>
                  <a:pt x="88" y="11382"/>
                  <a:pt x="88" y="11288"/>
                </a:cubicBezTo>
                <a:cubicBezTo>
                  <a:pt x="88" y="11195"/>
                  <a:pt x="71" y="11101"/>
                  <a:pt x="71" y="11008"/>
                </a:cubicBezTo>
                <a:cubicBezTo>
                  <a:pt x="71" y="10914"/>
                  <a:pt x="80" y="10821"/>
                  <a:pt x="80" y="10727"/>
                </a:cubicBezTo>
                <a:cubicBezTo>
                  <a:pt x="80" y="10634"/>
                  <a:pt x="87" y="10540"/>
                  <a:pt x="87" y="10447"/>
                </a:cubicBezTo>
                <a:cubicBezTo>
                  <a:pt x="87" y="10353"/>
                  <a:pt x="92" y="10260"/>
                  <a:pt x="92" y="10166"/>
                </a:cubicBezTo>
                <a:cubicBezTo>
                  <a:pt x="92" y="10072"/>
                  <a:pt x="79" y="9979"/>
                  <a:pt x="79" y="9885"/>
                </a:cubicBezTo>
                <a:cubicBezTo>
                  <a:pt x="79" y="9792"/>
                  <a:pt x="69" y="9698"/>
                  <a:pt x="69" y="9605"/>
                </a:cubicBezTo>
                <a:cubicBezTo>
                  <a:pt x="69" y="9511"/>
                  <a:pt x="89" y="9417"/>
                  <a:pt x="89" y="9324"/>
                </a:cubicBezTo>
                <a:cubicBezTo>
                  <a:pt x="89" y="9230"/>
                  <a:pt x="93" y="9136"/>
                  <a:pt x="93" y="9043"/>
                </a:cubicBezTo>
                <a:cubicBezTo>
                  <a:pt x="93" y="8949"/>
                  <a:pt x="72" y="8856"/>
                  <a:pt x="72" y="8762"/>
                </a:cubicBezTo>
                <a:cubicBezTo>
                  <a:pt x="72" y="8668"/>
                  <a:pt x="82" y="8575"/>
                  <a:pt x="82" y="8481"/>
                </a:cubicBezTo>
                <a:cubicBezTo>
                  <a:pt x="82" y="8388"/>
                  <a:pt x="97" y="8294"/>
                  <a:pt x="97" y="8201"/>
                </a:cubicBezTo>
                <a:cubicBezTo>
                  <a:pt x="97" y="8107"/>
                  <a:pt x="74" y="8013"/>
                  <a:pt x="74" y="7920"/>
                </a:cubicBezTo>
                <a:cubicBezTo>
                  <a:pt x="74" y="7826"/>
                  <a:pt x="79" y="7732"/>
                  <a:pt x="79" y="7639"/>
                </a:cubicBezTo>
                <a:cubicBezTo>
                  <a:pt x="79" y="7545"/>
                  <a:pt x="89" y="7452"/>
                  <a:pt x="89" y="7358"/>
                </a:cubicBezTo>
                <a:cubicBezTo>
                  <a:pt x="89" y="7264"/>
                  <a:pt x="103" y="7171"/>
                  <a:pt x="103" y="7078"/>
                </a:cubicBezTo>
                <a:cubicBezTo>
                  <a:pt x="103" y="6984"/>
                  <a:pt x="89" y="6890"/>
                  <a:pt x="89" y="6797"/>
                </a:cubicBezTo>
                <a:cubicBezTo>
                  <a:pt x="89" y="6703"/>
                  <a:pt x="63" y="6609"/>
                  <a:pt x="63" y="6516"/>
                </a:cubicBezTo>
                <a:cubicBezTo>
                  <a:pt x="63" y="6422"/>
                  <a:pt x="64" y="6328"/>
                  <a:pt x="64" y="6235"/>
                </a:cubicBezTo>
                <a:cubicBezTo>
                  <a:pt x="64" y="6141"/>
                  <a:pt x="81" y="6048"/>
                  <a:pt x="81" y="5955"/>
                </a:cubicBezTo>
                <a:cubicBezTo>
                  <a:pt x="81" y="5860"/>
                  <a:pt x="84" y="5767"/>
                  <a:pt x="84" y="5674"/>
                </a:cubicBezTo>
                <a:cubicBezTo>
                  <a:pt x="84" y="5580"/>
                  <a:pt x="100" y="5486"/>
                  <a:pt x="100" y="5393"/>
                </a:cubicBezTo>
                <a:cubicBezTo>
                  <a:pt x="100" y="5299"/>
                  <a:pt x="102" y="5205"/>
                  <a:pt x="102" y="5112"/>
                </a:cubicBezTo>
                <a:cubicBezTo>
                  <a:pt x="102" y="5018"/>
                  <a:pt x="69" y="4925"/>
                  <a:pt x="69" y="4832"/>
                </a:cubicBezTo>
                <a:cubicBezTo>
                  <a:pt x="69" y="4737"/>
                  <a:pt x="96" y="4644"/>
                  <a:pt x="96" y="4551"/>
                </a:cubicBezTo>
                <a:cubicBezTo>
                  <a:pt x="96" y="4457"/>
                  <a:pt x="91" y="4363"/>
                  <a:pt x="91" y="4270"/>
                </a:cubicBezTo>
                <a:cubicBezTo>
                  <a:pt x="91" y="4176"/>
                  <a:pt x="76" y="4082"/>
                  <a:pt x="76" y="3990"/>
                </a:cubicBezTo>
                <a:cubicBezTo>
                  <a:pt x="76" y="3895"/>
                  <a:pt x="78" y="3801"/>
                  <a:pt x="78" y="3709"/>
                </a:cubicBezTo>
                <a:cubicBezTo>
                  <a:pt x="78" y="3614"/>
                  <a:pt x="84" y="3520"/>
                  <a:pt x="84" y="3428"/>
                </a:cubicBezTo>
                <a:cubicBezTo>
                  <a:pt x="84" y="3333"/>
                  <a:pt x="81" y="3240"/>
                  <a:pt x="81" y="3148"/>
                </a:cubicBezTo>
                <a:cubicBezTo>
                  <a:pt x="81" y="3052"/>
                  <a:pt x="94" y="2959"/>
                  <a:pt x="94" y="2867"/>
                </a:cubicBezTo>
                <a:cubicBezTo>
                  <a:pt x="94" y="2772"/>
                  <a:pt x="92" y="2678"/>
                  <a:pt x="92" y="2586"/>
                </a:cubicBezTo>
                <a:cubicBezTo>
                  <a:pt x="92" y="2491"/>
                  <a:pt x="85" y="2397"/>
                  <a:pt x="85" y="2306"/>
                </a:cubicBezTo>
                <a:cubicBezTo>
                  <a:pt x="85" y="2210"/>
                  <a:pt x="70" y="2116"/>
                  <a:pt x="70" y="2025"/>
                </a:cubicBezTo>
                <a:cubicBezTo>
                  <a:pt x="70" y="1929"/>
                  <a:pt x="90" y="1835"/>
                  <a:pt x="90" y="1745"/>
                </a:cubicBezTo>
                <a:cubicBezTo>
                  <a:pt x="90" y="1647"/>
                  <a:pt x="67" y="1554"/>
                  <a:pt x="67" y="1464"/>
                </a:cubicBezTo>
                <a:cubicBezTo>
                  <a:pt x="67" y="1366"/>
                  <a:pt x="95" y="1272"/>
                  <a:pt x="95" y="1183"/>
                </a:cubicBezTo>
                <a:cubicBezTo>
                  <a:pt x="95" y="1084"/>
                  <a:pt x="78" y="990"/>
                  <a:pt x="78" y="903"/>
                </a:cubicBezTo>
                <a:cubicBezTo>
                  <a:pt x="78" y="801"/>
                  <a:pt x="106" y="707"/>
                  <a:pt x="106" y="622"/>
                </a:cubicBezTo>
                <a:cubicBezTo>
                  <a:pt x="106" y="514"/>
                  <a:pt x="95" y="420"/>
                  <a:pt x="95" y="342"/>
                </a:cubicBezTo>
                <a:cubicBezTo>
                  <a:pt x="95" y="159"/>
                  <a:pt x="-111" y="107"/>
                  <a:pt x="85" y="60"/>
                </a:cubicBezTo>
                <a:close/>
              </a:path>
            </a:pathLst>
          </a:custGeom>
          <a:blipFill>
            <a:blip r:embed="rId2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482600" y="482599"/>
            <a:ext cx="5916955" cy="8779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8" h="21470" extrusionOk="0">
                <a:moveTo>
                  <a:pt x="89" y="48"/>
                </a:moveTo>
                <a:cubicBezTo>
                  <a:pt x="285" y="1"/>
                  <a:pt x="296" y="33"/>
                  <a:pt x="504" y="33"/>
                </a:cubicBezTo>
                <a:cubicBezTo>
                  <a:pt x="711" y="33"/>
                  <a:pt x="711" y="51"/>
                  <a:pt x="919" y="51"/>
                </a:cubicBezTo>
                <a:cubicBezTo>
                  <a:pt x="1127" y="51"/>
                  <a:pt x="1127" y="53"/>
                  <a:pt x="1335" y="53"/>
                </a:cubicBezTo>
                <a:cubicBezTo>
                  <a:pt x="1543" y="53"/>
                  <a:pt x="1543" y="41"/>
                  <a:pt x="1751" y="41"/>
                </a:cubicBezTo>
                <a:cubicBezTo>
                  <a:pt x="1959" y="41"/>
                  <a:pt x="1959" y="50"/>
                  <a:pt x="2167" y="50"/>
                </a:cubicBezTo>
                <a:cubicBezTo>
                  <a:pt x="2374" y="50"/>
                  <a:pt x="2374" y="31"/>
                  <a:pt x="2582" y="31"/>
                </a:cubicBezTo>
                <a:cubicBezTo>
                  <a:pt x="2790" y="31"/>
                  <a:pt x="2790" y="38"/>
                  <a:pt x="2998" y="38"/>
                </a:cubicBezTo>
                <a:cubicBezTo>
                  <a:pt x="3206" y="38"/>
                  <a:pt x="3206" y="44"/>
                  <a:pt x="3414" y="44"/>
                </a:cubicBezTo>
                <a:cubicBezTo>
                  <a:pt x="3622" y="44"/>
                  <a:pt x="3622" y="46"/>
                  <a:pt x="3830" y="46"/>
                </a:cubicBezTo>
                <a:cubicBezTo>
                  <a:pt x="4038" y="46"/>
                  <a:pt x="4038" y="49"/>
                  <a:pt x="4245" y="49"/>
                </a:cubicBezTo>
                <a:cubicBezTo>
                  <a:pt x="4453" y="49"/>
                  <a:pt x="4453" y="32"/>
                  <a:pt x="4661" y="32"/>
                </a:cubicBezTo>
                <a:cubicBezTo>
                  <a:pt x="4869" y="32"/>
                  <a:pt x="4869" y="47"/>
                  <a:pt x="5077" y="47"/>
                </a:cubicBezTo>
                <a:cubicBezTo>
                  <a:pt x="5285" y="47"/>
                  <a:pt x="5285" y="55"/>
                  <a:pt x="5493" y="55"/>
                </a:cubicBezTo>
                <a:cubicBezTo>
                  <a:pt x="5701" y="55"/>
                  <a:pt x="5701" y="43"/>
                  <a:pt x="5909" y="43"/>
                </a:cubicBezTo>
                <a:cubicBezTo>
                  <a:pt x="6117" y="43"/>
                  <a:pt x="6117" y="48"/>
                  <a:pt x="6324" y="48"/>
                </a:cubicBezTo>
                <a:cubicBezTo>
                  <a:pt x="6532" y="48"/>
                  <a:pt x="6532" y="50"/>
                  <a:pt x="6740" y="50"/>
                </a:cubicBezTo>
                <a:cubicBezTo>
                  <a:pt x="6948" y="50"/>
                  <a:pt x="6948" y="61"/>
                  <a:pt x="7156" y="61"/>
                </a:cubicBezTo>
                <a:cubicBezTo>
                  <a:pt x="7364" y="61"/>
                  <a:pt x="7364" y="47"/>
                  <a:pt x="7572" y="47"/>
                </a:cubicBezTo>
                <a:cubicBezTo>
                  <a:pt x="7780" y="47"/>
                  <a:pt x="7780" y="60"/>
                  <a:pt x="7988" y="60"/>
                </a:cubicBezTo>
                <a:cubicBezTo>
                  <a:pt x="8196" y="60"/>
                  <a:pt x="8196" y="52"/>
                  <a:pt x="8404" y="52"/>
                </a:cubicBezTo>
                <a:cubicBezTo>
                  <a:pt x="8611" y="52"/>
                  <a:pt x="8611" y="51"/>
                  <a:pt x="8819" y="51"/>
                </a:cubicBezTo>
                <a:cubicBezTo>
                  <a:pt x="9027" y="51"/>
                  <a:pt x="9027" y="56"/>
                  <a:pt x="9235" y="56"/>
                </a:cubicBezTo>
                <a:cubicBezTo>
                  <a:pt x="9443" y="56"/>
                  <a:pt x="9443" y="49"/>
                  <a:pt x="9651" y="49"/>
                </a:cubicBezTo>
                <a:cubicBezTo>
                  <a:pt x="9859" y="49"/>
                  <a:pt x="9859" y="51"/>
                  <a:pt x="10067" y="51"/>
                </a:cubicBezTo>
                <a:cubicBezTo>
                  <a:pt x="10275" y="51"/>
                  <a:pt x="10275" y="58"/>
                  <a:pt x="10483" y="58"/>
                </a:cubicBezTo>
                <a:cubicBezTo>
                  <a:pt x="10691" y="58"/>
                  <a:pt x="10691" y="50"/>
                  <a:pt x="10899" y="50"/>
                </a:cubicBezTo>
                <a:cubicBezTo>
                  <a:pt x="11107" y="50"/>
                  <a:pt x="11107" y="48"/>
                  <a:pt x="11315" y="48"/>
                </a:cubicBezTo>
                <a:cubicBezTo>
                  <a:pt x="11522" y="48"/>
                  <a:pt x="11522" y="43"/>
                  <a:pt x="11730" y="43"/>
                </a:cubicBezTo>
                <a:cubicBezTo>
                  <a:pt x="11938" y="43"/>
                  <a:pt x="11938" y="61"/>
                  <a:pt x="12146" y="61"/>
                </a:cubicBezTo>
                <a:cubicBezTo>
                  <a:pt x="12354" y="61"/>
                  <a:pt x="12354" y="43"/>
                  <a:pt x="12562" y="43"/>
                </a:cubicBezTo>
                <a:cubicBezTo>
                  <a:pt x="12562" y="43"/>
                  <a:pt x="12770" y="45"/>
                  <a:pt x="12978" y="45"/>
                </a:cubicBezTo>
                <a:cubicBezTo>
                  <a:pt x="13186" y="45"/>
                  <a:pt x="13186" y="38"/>
                  <a:pt x="13393" y="38"/>
                </a:cubicBezTo>
                <a:cubicBezTo>
                  <a:pt x="13601" y="38"/>
                  <a:pt x="13601" y="57"/>
                  <a:pt x="13809" y="57"/>
                </a:cubicBezTo>
                <a:cubicBezTo>
                  <a:pt x="14017" y="57"/>
                  <a:pt x="14017" y="44"/>
                  <a:pt x="14225" y="44"/>
                </a:cubicBezTo>
                <a:cubicBezTo>
                  <a:pt x="14433" y="44"/>
                  <a:pt x="14433" y="44"/>
                  <a:pt x="14641" y="44"/>
                </a:cubicBezTo>
                <a:cubicBezTo>
                  <a:pt x="14849" y="44"/>
                  <a:pt x="14849" y="46"/>
                  <a:pt x="15057" y="46"/>
                </a:cubicBezTo>
                <a:cubicBezTo>
                  <a:pt x="15265" y="46"/>
                  <a:pt x="15265" y="33"/>
                  <a:pt x="15473" y="33"/>
                </a:cubicBezTo>
                <a:cubicBezTo>
                  <a:pt x="15473" y="33"/>
                  <a:pt x="15681" y="56"/>
                  <a:pt x="15889" y="56"/>
                </a:cubicBezTo>
                <a:cubicBezTo>
                  <a:pt x="16097" y="56"/>
                  <a:pt x="16097" y="47"/>
                  <a:pt x="16305" y="47"/>
                </a:cubicBezTo>
                <a:cubicBezTo>
                  <a:pt x="16513" y="47"/>
                  <a:pt x="16513" y="34"/>
                  <a:pt x="16721" y="34"/>
                </a:cubicBezTo>
                <a:cubicBezTo>
                  <a:pt x="16929" y="34"/>
                  <a:pt x="16929" y="53"/>
                  <a:pt x="17137" y="53"/>
                </a:cubicBezTo>
                <a:cubicBezTo>
                  <a:pt x="17345" y="53"/>
                  <a:pt x="17345" y="43"/>
                  <a:pt x="17553" y="43"/>
                </a:cubicBezTo>
                <a:cubicBezTo>
                  <a:pt x="17761" y="43"/>
                  <a:pt x="17761" y="35"/>
                  <a:pt x="17968" y="35"/>
                </a:cubicBezTo>
                <a:cubicBezTo>
                  <a:pt x="18176" y="35"/>
                  <a:pt x="18176" y="54"/>
                  <a:pt x="18384" y="54"/>
                </a:cubicBezTo>
                <a:cubicBezTo>
                  <a:pt x="18592" y="54"/>
                  <a:pt x="18592" y="31"/>
                  <a:pt x="18800" y="31"/>
                </a:cubicBezTo>
                <a:cubicBezTo>
                  <a:pt x="19008" y="31"/>
                  <a:pt x="19008" y="32"/>
                  <a:pt x="19216" y="32"/>
                </a:cubicBezTo>
                <a:cubicBezTo>
                  <a:pt x="19424" y="32"/>
                  <a:pt x="19424" y="56"/>
                  <a:pt x="19632" y="56"/>
                </a:cubicBezTo>
                <a:cubicBezTo>
                  <a:pt x="19840" y="56"/>
                  <a:pt x="19840" y="50"/>
                  <a:pt x="20048" y="50"/>
                </a:cubicBezTo>
                <a:cubicBezTo>
                  <a:pt x="20256" y="50"/>
                  <a:pt x="20256" y="60"/>
                  <a:pt x="20464" y="60"/>
                </a:cubicBezTo>
                <a:cubicBezTo>
                  <a:pt x="20673" y="60"/>
                  <a:pt x="20673" y="41"/>
                  <a:pt x="20881" y="41"/>
                </a:cubicBezTo>
                <a:cubicBezTo>
                  <a:pt x="21089" y="41"/>
                  <a:pt x="21150" y="-54"/>
                  <a:pt x="21297" y="45"/>
                </a:cubicBezTo>
                <a:cubicBezTo>
                  <a:pt x="21444" y="145"/>
                  <a:pt x="21288" y="186"/>
                  <a:pt x="21288" y="326"/>
                </a:cubicBezTo>
                <a:cubicBezTo>
                  <a:pt x="21288" y="326"/>
                  <a:pt x="21317" y="467"/>
                  <a:pt x="21317" y="607"/>
                </a:cubicBezTo>
                <a:cubicBezTo>
                  <a:pt x="21317" y="748"/>
                  <a:pt x="21308" y="706"/>
                  <a:pt x="21308" y="888"/>
                </a:cubicBezTo>
                <a:cubicBezTo>
                  <a:pt x="21308" y="967"/>
                  <a:pt x="21295" y="1061"/>
                  <a:pt x="21295" y="1169"/>
                </a:cubicBezTo>
                <a:cubicBezTo>
                  <a:pt x="21295" y="1254"/>
                  <a:pt x="21292" y="1348"/>
                  <a:pt x="21292" y="1450"/>
                </a:cubicBezTo>
                <a:cubicBezTo>
                  <a:pt x="21292" y="1538"/>
                  <a:pt x="21310" y="1632"/>
                  <a:pt x="21310" y="1731"/>
                </a:cubicBezTo>
                <a:cubicBezTo>
                  <a:pt x="21310" y="1821"/>
                  <a:pt x="21298" y="1914"/>
                  <a:pt x="21298" y="2013"/>
                </a:cubicBezTo>
                <a:cubicBezTo>
                  <a:pt x="21298" y="2103"/>
                  <a:pt x="21283" y="2196"/>
                  <a:pt x="21283" y="2294"/>
                </a:cubicBezTo>
                <a:cubicBezTo>
                  <a:pt x="21283" y="2384"/>
                  <a:pt x="21319" y="2478"/>
                  <a:pt x="21319" y="2575"/>
                </a:cubicBezTo>
                <a:cubicBezTo>
                  <a:pt x="21319" y="2666"/>
                  <a:pt x="21289" y="2760"/>
                  <a:pt x="21289" y="2856"/>
                </a:cubicBezTo>
                <a:cubicBezTo>
                  <a:pt x="21289" y="2947"/>
                  <a:pt x="21305" y="3041"/>
                  <a:pt x="21305" y="3137"/>
                </a:cubicBezTo>
                <a:cubicBezTo>
                  <a:pt x="21305" y="3229"/>
                  <a:pt x="21304" y="3322"/>
                  <a:pt x="21304" y="3418"/>
                </a:cubicBezTo>
                <a:cubicBezTo>
                  <a:pt x="21304" y="3510"/>
                  <a:pt x="21292" y="3604"/>
                  <a:pt x="21292" y="3699"/>
                </a:cubicBezTo>
                <a:cubicBezTo>
                  <a:pt x="21292" y="3791"/>
                  <a:pt x="21295" y="3885"/>
                  <a:pt x="21295" y="3980"/>
                </a:cubicBezTo>
                <a:cubicBezTo>
                  <a:pt x="21295" y="4073"/>
                  <a:pt x="21291" y="4166"/>
                  <a:pt x="21291" y="4261"/>
                </a:cubicBezTo>
                <a:cubicBezTo>
                  <a:pt x="21291" y="4354"/>
                  <a:pt x="21286" y="4448"/>
                  <a:pt x="21286" y="4543"/>
                </a:cubicBezTo>
                <a:cubicBezTo>
                  <a:pt x="21286" y="4635"/>
                  <a:pt x="21314" y="4729"/>
                  <a:pt x="21314" y="4824"/>
                </a:cubicBezTo>
                <a:cubicBezTo>
                  <a:pt x="21314" y="4916"/>
                  <a:pt x="21291" y="5010"/>
                  <a:pt x="21291" y="5105"/>
                </a:cubicBezTo>
                <a:cubicBezTo>
                  <a:pt x="21291" y="5198"/>
                  <a:pt x="21293" y="5291"/>
                  <a:pt x="21293" y="5386"/>
                </a:cubicBezTo>
                <a:cubicBezTo>
                  <a:pt x="21293" y="5479"/>
                  <a:pt x="21283" y="5572"/>
                  <a:pt x="21283" y="5667"/>
                </a:cubicBezTo>
                <a:cubicBezTo>
                  <a:pt x="21283" y="5760"/>
                  <a:pt x="21299" y="5854"/>
                  <a:pt x="21299" y="5948"/>
                </a:cubicBezTo>
                <a:cubicBezTo>
                  <a:pt x="21299" y="6041"/>
                  <a:pt x="21285" y="6135"/>
                  <a:pt x="21285" y="6229"/>
                </a:cubicBezTo>
                <a:cubicBezTo>
                  <a:pt x="21285" y="6322"/>
                  <a:pt x="21312" y="6416"/>
                  <a:pt x="21312" y="6510"/>
                </a:cubicBezTo>
                <a:cubicBezTo>
                  <a:pt x="21312" y="6604"/>
                  <a:pt x="21297" y="6697"/>
                  <a:pt x="21297" y="6792"/>
                </a:cubicBezTo>
                <a:cubicBezTo>
                  <a:pt x="21297" y="6885"/>
                  <a:pt x="21300" y="6978"/>
                  <a:pt x="21300" y="7073"/>
                </a:cubicBezTo>
                <a:cubicBezTo>
                  <a:pt x="21300" y="7166"/>
                  <a:pt x="21284" y="7260"/>
                  <a:pt x="21284" y="7354"/>
                </a:cubicBezTo>
                <a:cubicBezTo>
                  <a:pt x="21284" y="7447"/>
                  <a:pt x="21275" y="7541"/>
                  <a:pt x="21275" y="7635"/>
                </a:cubicBezTo>
                <a:cubicBezTo>
                  <a:pt x="21275" y="7728"/>
                  <a:pt x="21311" y="7822"/>
                  <a:pt x="21311" y="7916"/>
                </a:cubicBezTo>
                <a:cubicBezTo>
                  <a:pt x="21311" y="8009"/>
                  <a:pt x="21297" y="8103"/>
                  <a:pt x="21297" y="8197"/>
                </a:cubicBezTo>
                <a:cubicBezTo>
                  <a:pt x="21297" y="8291"/>
                  <a:pt x="21308" y="8384"/>
                  <a:pt x="21308" y="8478"/>
                </a:cubicBezTo>
                <a:cubicBezTo>
                  <a:pt x="21308" y="8572"/>
                  <a:pt x="21281" y="8666"/>
                  <a:pt x="21281" y="8760"/>
                </a:cubicBezTo>
                <a:cubicBezTo>
                  <a:pt x="21281" y="8853"/>
                  <a:pt x="21303" y="8947"/>
                  <a:pt x="21303" y="9041"/>
                </a:cubicBezTo>
                <a:cubicBezTo>
                  <a:pt x="21303" y="9134"/>
                  <a:pt x="21300" y="9228"/>
                  <a:pt x="21300" y="9322"/>
                </a:cubicBezTo>
                <a:cubicBezTo>
                  <a:pt x="21300" y="9415"/>
                  <a:pt x="21320" y="9509"/>
                  <a:pt x="21320" y="9603"/>
                </a:cubicBezTo>
                <a:cubicBezTo>
                  <a:pt x="21320" y="9697"/>
                  <a:pt x="21296" y="9790"/>
                  <a:pt x="21296" y="9884"/>
                </a:cubicBezTo>
                <a:cubicBezTo>
                  <a:pt x="21296" y="9978"/>
                  <a:pt x="21284" y="10072"/>
                  <a:pt x="21284" y="10165"/>
                </a:cubicBezTo>
                <a:cubicBezTo>
                  <a:pt x="21284" y="10259"/>
                  <a:pt x="21294" y="10353"/>
                  <a:pt x="21294" y="10446"/>
                </a:cubicBezTo>
                <a:cubicBezTo>
                  <a:pt x="21294" y="10540"/>
                  <a:pt x="21305" y="10634"/>
                  <a:pt x="21305" y="10727"/>
                </a:cubicBezTo>
                <a:cubicBezTo>
                  <a:pt x="21305" y="10821"/>
                  <a:pt x="21297" y="10915"/>
                  <a:pt x="21297" y="11009"/>
                </a:cubicBezTo>
                <a:cubicBezTo>
                  <a:pt x="21297" y="11102"/>
                  <a:pt x="21293" y="11196"/>
                  <a:pt x="21293" y="11290"/>
                </a:cubicBezTo>
                <a:cubicBezTo>
                  <a:pt x="21293" y="11384"/>
                  <a:pt x="21277" y="11477"/>
                  <a:pt x="21277" y="11571"/>
                </a:cubicBezTo>
                <a:cubicBezTo>
                  <a:pt x="21277" y="11665"/>
                  <a:pt x="21292" y="11759"/>
                  <a:pt x="21292" y="11852"/>
                </a:cubicBezTo>
                <a:cubicBezTo>
                  <a:pt x="21292" y="11946"/>
                  <a:pt x="21304" y="12040"/>
                  <a:pt x="21304" y="12134"/>
                </a:cubicBezTo>
                <a:cubicBezTo>
                  <a:pt x="21304" y="12228"/>
                  <a:pt x="21299" y="12321"/>
                  <a:pt x="21299" y="12415"/>
                </a:cubicBezTo>
                <a:cubicBezTo>
                  <a:pt x="21299" y="12509"/>
                  <a:pt x="21314" y="12603"/>
                  <a:pt x="21314" y="12696"/>
                </a:cubicBezTo>
                <a:cubicBezTo>
                  <a:pt x="21314" y="12790"/>
                  <a:pt x="21294" y="12884"/>
                  <a:pt x="21294" y="12977"/>
                </a:cubicBezTo>
                <a:cubicBezTo>
                  <a:pt x="21294" y="13071"/>
                  <a:pt x="21290" y="13165"/>
                  <a:pt x="21290" y="13259"/>
                </a:cubicBezTo>
                <a:cubicBezTo>
                  <a:pt x="21290" y="13353"/>
                  <a:pt x="21290" y="13446"/>
                  <a:pt x="21290" y="13540"/>
                </a:cubicBezTo>
                <a:cubicBezTo>
                  <a:pt x="21290" y="13634"/>
                  <a:pt x="21280" y="13728"/>
                  <a:pt x="21280" y="13821"/>
                </a:cubicBezTo>
                <a:cubicBezTo>
                  <a:pt x="21280" y="13915"/>
                  <a:pt x="21317" y="14009"/>
                  <a:pt x="21317" y="14103"/>
                </a:cubicBezTo>
                <a:cubicBezTo>
                  <a:pt x="21317" y="14197"/>
                  <a:pt x="21282" y="14290"/>
                  <a:pt x="21282" y="14384"/>
                </a:cubicBezTo>
                <a:cubicBezTo>
                  <a:pt x="21282" y="14478"/>
                  <a:pt x="21292" y="14572"/>
                  <a:pt x="21292" y="14665"/>
                </a:cubicBezTo>
                <a:cubicBezTo>
                  <a:pt x="21292" y="14759"/>
                  <a:pt x="21315" y="14853"/>
                  <a:pt x="21315" y="14946"/>
                </a:cubicBezTo>
                <a:cubicBezTo>
                  <a:pt x="21315" y="15041"/>
                  <a:pt x="21278" y="15134"/>
                  <a:pt x="21278" y="15228"/>
                </a:cubicBezTo>
                <a:cubicBezTo>
                  <a:pt x="21278" y="15322"/>
                  <a:pt x="21320" y="15416"/>
                  <a:pt x="21320" y="15509"/>
                </a:cubicBezTo>
                <a:cubicBezTo>
                  <a:pt x="21320" y="15603"/>
                  <a:pt x="21318" y="15697"/>
                  <a:pt x="21318" y="15790"/>
                </a:cubicBezTo>
                <a:cubicBezTo>
                  <a:pt x="21318" y="15884"/>
                  <a:pt x="21316" y="15978"/>
                  <a:pt x="21316" y="16071"/>
                </a:cubicBezTo>
                <a:cubicBezTo>
                  <a:pt x="21316" y="16166"/>
                  <a:pt x="21311" y="16259"/>
                  <a:pt x="21311" y="16352"/>
                </a:cubicBezTo>
                <a:cubicBezTo>
                  <a:pt x="21311" y="16447"/>
                  <a:pt x="21305" y="16541"/>
                  <a:pt x="21305" y="16634"/>
                </a:cubicBezTo>
                <a:cubicBezTo>
                  <a:pt x="21305" y="16728"/>
                  <a:pt x="21295" y="16822"/>
                  <a:pt x="21295" y="16915"/>
                </a:cubicBezTo>
                <a:cubicBezTo>
                  <a:pt x="21295" y="17009"/>
                  <a:pt x="21292" y="17103"/>
                  <a:pt x="21292" y="17196"/>
                </a:cubicBezTo>
                <a:cubicBezTo>
                  <a:pt x="21292" y="17291"/>
                  <a:pt x="21320" y="17385"/>
                  <a:pt x="21320" y="17477"/>
                </a:cubicBezTo>
                <a:cubicBezTo>
                  <a:pt x="21320" y="17572"/>
                  <a:pt x="21288" y="17666"/>
                  <a:pt x="21288" y="17758"/>
                </a:cubicBezTo>
                <a:cubicBezTo>
                  <a:pt x="21288" y="17853"/>
                  <a:pt x="21311" y="17947"/>
                  <a:pt x="21311" y="18040"/>
                </a:cubicBezTo>
                <a:cubicBezTo>
                  <a:pt x="21311" y="18135"/>
                  <a:pt x="21312" y="18228"/>
                  <a:pt x="21312" y="18321"/>
                </a:cubicBezTo>
                <a:cubicBezTo>
                  <a:pt x="21312" y="18416"/>
                  <a:pt x="21289" y="18510"/>
                  <a:pt x="21289" y="18602"/>
                </a:cubicBezTo>
                <a:cubicBezTo>
                  <a:pt x="21289" y="18697"/>
                  <a:pt x="21312" y="18791"/>
                  <a:pt x="21312" y="18883"/>
                </a:cubicBezTo>
                <a:cubicBezTo>
                  <a:pt x="21312" y="18979"/>
                  <a:pt x="21308" y="19072"/>
                  <a:pt x="21308" y="19164"/>
                </a:cubicBezTo>
                <a:cubicBezTo>
                  <a:pt x="21308" y="19260"/>
                  <a:pt x="21295" y="19354"/>
                  <a:pt x="21295" y="19445"/>
                </a:cubicBezTo>
                <a:cubicBezTo>
                  <a:pt x="21295" y="19542"/>
                  <a:pt x="21284" y="19636"/>
                  <a:pt x="21284" y="19726"/>
                </a:cubicBezTo>
                <a:cubicBezTo>
                  <a:pt x="21284" y="19823"/>
                  <a:pt x="21292" y="19917"/>
                  <a:pt x="21292" y="20007"/>
                </a:cubicBezTo>
                <a:cubicBezTo>
                  <a:pt x="21292" y="20105"/>
                  <a:pt x="21277" y="20199"/>
                  <a:pt x="21277" y="20288"/>
                </a:cubicBezTo>
                <a:cubicBezTo>
                  <a:pt x="21277" y="20388"/>
                  <a:pt x="21281" y="20482"/>
                  <a:pt x="21281" y="20570"/>
                </a:cubicBezTo>
                <a:cubicBezTo>
                  <a:pt x="21281" y="20672"/>
                  <a:pt x="21282" y="20766"/>
                  <a:pt x="21282" y="20851"/>
                </a:cubicBezTo>
                <a:cubicBezTo>
                  <a:pt x="21282" y="20959"/>
                  <a:pt x="21313" y="21053"/>
                  <a:pt x="21313" y="21132"/>
                </a:cubicBezTo>
                <a:cubicBezTo>
                  <a:pt x="21313" y="21314"/>
                  <a:pt x="21493" y="21366"/>
                  <a:pt x="21297" y="21412"/>
                </a:cubicBezTo>
                <a:cubicBezTo>
                  <a:pt x="21101" y="21459"/>
                  <a:pt x="21089" y="21423"/>
                  <a:pt x="20881" y="21423"/>
                </a:cubicBezTo>
                <a:cubicBezTo>
                  <a:pt x="20674" y="21423"/>
                  <a:pt x="20674" y="21407"/>
                  <a:pt x="20466" y="21407"/>
                </a:cubicBezTo>
                <a:cubicBezTo>
                  <a:pt x="20258" y="21407"/>
                  <a:pt x="20258" y="21415"/>
                  <a:pt x="20050" y="21415"/>
                </a:cubicBezTo>
                <a:cubicBezTo>
                  <a:pt x="19842" y="21415"/>
                  <a:pt x="19842" y="21417"/>
                  <a:pt x="19634" y="21417"/>
                </a:cubicBezTo>
                <a:cubicBezTo>
                  <a:pt x="19634" y="21417"/>
                  <a:pt x="19426" y="21411"/>
                  <a:pt x="19218" y="21411"/>
                </a:cubicBezTo>
                <a:cubicBezTo>
                  <a:pt x="19011" y="21411"/>
                  <a:pt x="19011" y="21427"/>
                  <a:pt x="18803" y="21427"/>
                </a:cubicBezTo>
                <a:cubicBezTo>
                  <a:pt x="18595" y="21427"/>
                  <a:pt x="18595" y="21425"/>
                  <a:pt x="18387" y="21425"/>
                </a:cubicBezTo>
                <a:cubicBezTo>
                  <a:pt x="18179" y="21425"/>
                  <a:pt x="18179" y="21422"/>
                  <a:pt x="17971" y="21422"/>
                </a:cubicBezTo>
                <a:cubicBezTo>
                  <a:pt x="17763" y="21422"/>
                  <a:pt x="17763" y="21415"/>
                  <a:pt x="17555" y="21415"/>
                </a:cubicBezTo>
                <a:cubicBezTo>
                  <a:pt x="17347" y="21415"/>
                  <a:pt x="17347" y="21398"/>
                  <a:pt x="17140" y="21398"/>
                </a:cubicBezTo>
                <a:cubicBezTo>
                  <a:pt x="16932" y="21398"/>
                  <a:pt x="16932" y="21411"/>
                  <a:pt x="16724" y="21411"/>
                </a:cubicBezTo>
                <a:cubicBezTo>
                  <a:pt x="16516" y="21411"/>
                  <a:pt x="16516" y="21403"/>
                  <a:pt x="16308" y="21403"/>
                </a:cubicBezTo>
                <a:cubicBezTo>
                  <a:pt x="16100" y="21403"/>
                  <a:pt x="16160" y="21411"/>
                  <a:pt x="15892" y="21411"/>
                </a:cubicBezTo>
                <a:cubicBezTo>
                  <a:pt x="15776" y="21411"/>
                  <a:pt x="15636" y="21419"/>
                  <a:pt x="15476" y="21419"/>
                </a:cubicBezTo>
                <a:cubicBezTo>
                  <a:pt x="15350" y="21419"/>
                  <a:pt x="15211" y="21419"/>
                  <a:pt x="15061" y="21419"/>
                </a:cubicBezTo>
                <a:cubicBezTo>
                  <a:pt x="14930" y="21419"/>
                  <a:pt x="14792" y="21415"/>
                  <a:pt x="14645" y="21415"/>
                </a:cubicBezTo>
                <a:cubicBezTo>
                  <a:pt x="14513" y="21415"/>
                  <a:pt x="14374" y="21424"/>
                  <a:pt x="14229" y="21424"/>
                </a:cubicBezTo>
                <a:cubicBezTo>
                  <a:pt x="14095" y="21424"/>
                  <a:pt x="13957" y="21410"/>
                  <a:pt x="13813" y="21410"/>
                </a:cubicBezTo>
                <a:cubicBezTo>
                  <a:pt x="13679" y="21410"/>
                  <a:pt x="13540" y="21427"/>
                  <a:pt x="13397" y="21427"/>
                </a:cubicBezTo>
                <a:cubicBezTo>
                  <a:pt x="13262" y="21427"/>
                  <a:pt x="13123" y="21409"/>
                  <a:pt x="12982" y="21409"/>
                </a:cubicBezTo>
                <a:cubicBezTo>
                  <a:pt x="12846" y="21409"/>
                  <a:pt x="12707" y="21417"/>
                  <a:pt x="12566" y="21417"/>
                </a:cubicBezTo>
                <a:cubicBezTo>
                  <a:pt x="12429" y="21417"/>
                  <a:pt x="12291" y="21423"/>
                  <a:pt x="12150" y="21423"/>
                </a:cubicBezTo>
                <a:cubicBezTo>
                  <a:pt x="12013" y="21423"/>
                  <a:pt x="11875" y="21404"/>
                  <a:pt x="11734" y="21404"/>
                </a:cubicBezTo>
                <a:cubicBezTo>
                  <a:pt x="11597" y="21404"/>
                  <a:pt x="11458" y="21413"/>
                  <a:pt x="11318" y="21413"/>
                </a:cubicBezTo>
                <a:cubicBezTo>
                  <a:pt x="11181" y="21413"/>
                  <a:pt x="11042" y="21421"/>
                  <a:pt x="10903" y="21421"/>
                </a:cubicBezTo>
                <a:cubicBezTo>
                  <a:pt x="10765" y="21421"/>
                  <a:pt x="10626" y="21413"/>
                  <a:pt x="10487" y="21413"/>
                </a:cubicBezTo>
                <a:cubicBezTo>
                  <a:pt x="10349" y="21413"/>
                  <a:pt x="10210" y="21423"/>
                  <a:pt x="10071" y="21423"/>
                </a:cubicBezTo>
                <a:cubicBezTo>
                  <a:pt x="9933" y="21423"/>
                  <a:pt x="9794" y="21400"/>
                  <a:pt x="9655" y="21400"/>
                </a:cubicBezTo>
                <a:cubicBezTo>
                  <a:pt x="9517" y="21400"/>
                  <a:pt x="9378" y="21408"/>
                  <a:pt x="9239" y="21408"/>
                </a:cubicBezTo>
                <a:cubicBezTo>
                  <a:pt x="9101" y="21408"/>
                  <a:pt x="8962" y="21420"/>
                  <a:pt x="8823" y="21420"/>
                </a:cubicBezTo>
                <a:cubicBezTo>
                  <a:pt x="8684" y="21420"/>
                  <a:pt x="8546" y="21416"/>
                  <a:pt x="8407" y="21416"/>
                </a:cubicBezTo>
                <a:cubicBezTo>
                  <a:pt x="8268" y="21416"/>
                  <a:pt x="8130" y="21405"/>
                  <a:pt x="7991" y="21405"/>
                </a:cubicBezTo>
                <a:cubicBezTo>
                  <a:pt x="7852" y="21405"/>
                  <a:pt x="7713" y="21407"/>
                  <a:pt x="7575" y="21407"/>
                </a:cubicBezTo>
                <a:cubicBezTo>
                  <a:pt x="7436" y="21407"/>
                  <a:pt x="7297" y="21397"/>
                  <a:pt x="7159" y="21397"/>
                </a:cubicBezTo>
                <a:cubicBezTo>
                  <a:pt x="7020" y="21397"/>
                  <a:pt x="6881" y="21420"/>
                  <a:pt x="6743" y="21420"/>
                </a:cubicBezTo>
                <a:cubicBezTo>
                  <a:pt x="6603" y="21420"/>
                  <a:pt x="6465" y="21398"/>
                  <a:pt x="6327" y="21398"/>
                </a:cubicBezTo>
                <a:cubicBezTo>
                  <a:pt x="6187" y="21398"/>
                  <a:pt x="6048" y="21422"/>
                  <a:pt x="5911" y="21422"/>
                </a:cubicBezTo>
                <a:cubicBezTo>
                  <a:pt x="5771" y="21422"/>
                  <a:pt x="5632" y="21426"/>
                  <a:pt x="5495" y="21426"/>
                </a:cubicBezTo>
                <a:cubicBezTo>
                  <a:pt x="5355" y="21426"/>
                  <a:pt x="5216" y="21400"/>
                  <a:pt x="5079" y="21400"/>
                </a:cubicBezTo>
                <a:cubicBezTo>
                  <a:pt x="4938" y="21400"/>
                  <a:pt x="4800" y="21416"/>
                  <a:pt x="4663" y="21416"/>
                </a:cubicBezTo>
                <a:cubicBezTo>
                  <a:pt x="4522" y="21416"/>
                  <a:pt x="4383" y="21416"/>
                  <a:pt x="4247" y="21416"/>
                </a:cubicBezTo>
                <a:cubicBezTo>
                  <a:pt x="4106" y="21416"/>
                  <a:pt x="3967" y="21400"/>
                  <a:pt x="3831" y="21400"/>
                </a:cubicBezTo>
                <a:cubicBezTo>
                  <a:pt x="3689" y="21400"/>
                  <a:pt x="3551" y="21401"/>
                  <a:pt x="3415" y="21401"/>
                </a:cubicBezTo>
                <a:cubicBezTo>
                  <a:pt x="3273" y="21401"/>
                  <a:pt x="3134" y="21403"/>
                  <a:pt x="2999" y="21403"/>
                </a:cubicBezTo>
                <a:cubicBezTo>
                  <a:pt x="2856" y="21403"/>
                  <a:pt x="2717" y="21405"/>
                  <a:pt x="2583" y="21405"/>
                </a:cubicBezTo>
                <a:cubicBezTo>
                  <a:pt x="2439" y="21405"/>
                  <a:pt x="2301" y="21403"/>
                  <a:pt x="2167" y="21403"/>
                </a:cubicBezTo>
                <a:cubicBezTo>
                  <a:pt x="2022" y="21403"/>
                  <a:pt x="1883" y="21398"/>
                  <a:pt x="1751" y="21398"/>
                </a:cubicBezTo>
                <a:cubicBezTo>
                  <a:pt x="1604" y="21398"/>
                  <a:pt x="1465" y="21402"/>
                  <a:pt x="1335" y="21402"/>
                </a:cubicBezTo>
                <a:cubicBezTo>
                  <a:pt x="1184" y="21402"/>
                  <a:pt x="1045" y="21401"/>
                  <a:pt x="919" y="21401"/>
                </a:cubicBezTo>
                <a:cubicBezTo>
                  <a:pt x="759" y="21401"/>
                  <a:pt x="620" y="21404"/>
                  <a:pt x="503" y="21404"/>
                </a:cubicBezTo>
                <a:cubicBezTo>
                  <a:pt x="236" y="21404"/>
                  <a:pt x="152" y="21546"/>
                  <a:pt x="82" y="21414"/>
                </a:cubicBezTo>
                <a:cubicBezTo>
                  <a:pt x="12" y="21281"/>
                  <a:pt x="80" y="21272"/>
                  <a:pt x="80" y="21131"/>
                </a:cubicBezTo>
                <a:cubicBezTo>
                  <a:pt x="80" y="20991"/>
                  <a:pt x="93" y="20991"/>
                  <a:pt x="93" y="20850"/>
                </a:cubicBezTo>
                <a:cubicBezTo>
                  <a:pt x="93" y="20710"/>
                  <a:pt x="79" y="20710"/>
                  <a:pt x="79" y="20569"/>
                </a:cubicBezTo>
                <a:cubicBezTo>
                  <a:pt x="79" y="20429"/>
                  <a:pt x="99" y="20471"/>
                  <a:pt x="99" y="20288"/>
                </a:cubicBezTo>
                <a:cubicBezTo>
                  <a:pt x="99" y="20210"/>
                  <a:pt x="90" y="20116"/>
                  <a:pt x="90" y="20007"/>
                </a:cubicBezTo>
                <a:cubicBezTo>
                  <a:pt x="90" y="19922"/>
                  <a:pt x="110" y="19829"/>
                  <a:pt x="110" y="19726"/>
                </a:cubicBezTo>
                <a:cubicBezTo>
                  <a:pt x="110" y="19639"/>
                  <a:pt x="92" y="19545"/>
                  <a:pt x="92" y="19445"/>
                </a:cubicBezTo>
                <a:cubicBezTo>
                  <a:pt x="92" y="19356"/>
                  <a:pt x="110" y="19262"/>
                  <a:pt x="110" y="19164"/>
                </a:cubicBezTo>
                <a:cubicBezTo>
                  <a:pt x="110" y="19074"/>
                  <a:pt x="93" y="18980"/>
                  <a:pt x="93" y="18883"/>
                </a:cubicBezTo>
                <a:cubicBezTo>
                  <a:pt x="93" y="18792"/>
                  <a:pt x="81" y="18699"/>
                  <a:pt x="81" y="18602"/>
                </a:cubicBezTo>
                <a:cubicBezTo>
                  <a:pt x="81" y="18511"/>
                  <a:pt x="94" y="18417"/>
                  <a:pt x="94" y="18321"/>
                </a:cubicBezTo>
                <a:cubicBezTo>
                  <a:pt x="94" y="18229"/>
                  <a:pt x="92" y="18136"/>
                  <a:pt x="92" y="18040"/>
                </a:cubicBezTo>
                <a:cubicBezTo>
                  <a:pt x="92" y="17948"/>
                  <a:pt x="69" y="17854"/>
                  <a:pt x="69" y="17759"/>
                </a:cubicBezTo>
                <a:cubicBezTo>
                  <a:pt x="69" y="17667"/>
                  <a:pt x="82" y="17573"/>
                  <a:pt x="82" y="17478"/>
                </a:cubicBezTo>
                <a:cubicBezTo>
                  <a:pt x="82" y="17385"/>
                  <a:pt x="106" y="17292"/>
                  <a:pt x="106" y="17196"/>
                </a:cubicBezTo>
                <a:cubicBezTo>
                  <a:pt x="106" y="17104"/>
                  <a:pt x="109" y="17010"/>
                  <a:pt x="109" y="16915"/>
                </a:cubicBezTo>
                <a:cubicBezTo>
                  <a:pt x="109" y="16823"/>
                  <a:pt x="103" y="16729"/>
                  <a:pt x="103" y="16634"/>
                </a:cubicBezTo>
                <a:cubicBezTo>
                  <a:pt x="103" y="16542"/>
                  <a:pt x="69" y="16448"/>
                  <a:pt x="69" y="16353"/>
                </a:cubicBezTo>
                <a:cubicBezTo>
                  <a:pt x="69" y="16260"/>
                  <a:pt x="83" y="16167"/>
                  <a:pt x="83" y="16072"/>
                </a:cubicBezTo>
                <a:cubicBezTo>
                  <a:pt x="83" y="15979"/>
                  <a:pt x="98" y="15885"/>
                  <a:pt x="98" y="15791"/>
                </a:cubicBezTo>
                <a:cubicBezTo>
                  <a:pt x="98" y="15698"/>
                  <a:pt x="90" y="15604"/>
                  <a:pt x="90" y="15510"/>
                </a:cubicBezTo>
                <a:cubicBezTo>
                  <a:pt x="90" y="15417"/>
                  <a:pt x="102" y="15323"/>
                  <a:pt x="102" y="15228"/>
                </a:cubicBezTo>
                <a:cubicBezTo>
                  <a:pt x="102" y="15135"/>
                  <a:pt x="73" y="15042"/>
                  <a:pt x="73" y="14947"/>
                </a:cubicBezTo>
                <a:cubicBezTo>
                  <a:pt x="73" y="14854"/>
                  <a:pt x="91" y="14760"/>
                  <a:pt x="91" y="14666"/>
                </a:cubicBezTo>
                <a:cubicBezTo>
                  <a:pt x="91" y="14573"/>
                  <a:pt x="80" y="14479"/>
                  <a:pt x="80" y="14385"/>
                </a:cubicBezTo>
                <a:cubicBezTo>
                  <a:pt x="80" y="14292"/>
                  <a:pt x="106" y="14198"/>
                  <a:pt x="106" y="14104"/>
                </a:cubicBezTo>
                <a:cubicBezTo>
                  <a:pt x="106" y="14011"/>
                  <a:pt x="87" y="13917"/>
                  <a:pt x="87" y="13823"/>
                </a:cubicBezTo>
                <a:cubicBezTo>
                  <a:pt x="87" y="13729"/>
                  <a:pt x="86" y="13636"/>
                  <a:pt x="86" y="13541"/>
                </a:cubicBezTo>
                <a:cubicBezTo>
                  <a:pt x="86" y="13448"/>
                  <a:pt x="88" y="13354"/>
                  <a:pt x="88" y="13260"/>
                </a:cubicBezTo>
                <a:cubicBezTo>
                  <a:pt x="88" y="13167"/>
                  <a:pt x="86" y="13073"/>
                  <a:pt x="86" y="12979"/>
                </a:cubicBezTo>
                <a:cubicBezTo>
                  <a:pt x="86" y="12886"/>
                  <a:pt x="97" y="12792"/>
                  <a:pt x="97" y="12698"/>
                </a:cubicBezTo>
                <a:cubicBezTo>
                  <a:pt x="97" y="12605"/>
                  <a:pt x="103" y="12511"/>
                  <a:pt x="103" y="12417"/>
                </a:cubicBezTo>
                <a:cubicBezTo>
                  <a:pt x="103" y="12323"/>
                  <a:pt x="76" y="12230"/>
                  <a:pt x="76" y="12136"/>
                </a:cubicBezTo>
                <a:cubicBezTo>
                  <a:pt x="76" y="12042"/>
                  <a:pt x="105" y="11948"/>
                  <a:pt x="105" y="11854"/>
                </a:cubicBezTo>
                <a:cubicBezTo>
                  <a:pt x="105" y="11761"/>
                  <a:pt x="109" y="11667"/>
                  <a:pt x="109" y="11573"/>
                </a:cubicBezTo>
                <a:cubicBezTo>
                  <a:pt x="109" y="11480"/>
                  <a:pt x="91" y="11386"/>
                  <a:pt x="91" y="11292"/>
                </a:cubicBezTo>
                <a:cubicBezTo>
                  <a:pt x="91" y="11199"/>
                  <a:pt x="72" y="11105"/>
                  <a:pt x="72" y="11011"/>
                </a:cubicBezTo>
                <a:cubicBezTo>
                  <a:pt x="72" y="10918"/>
                  <a:pt x="66" y="10824"/>
                  <a:pt x="66" y="10730"/>
                </a:cubicBezTo>
                <a:cubicBezTo>
                  <a:pt x="66" y="10636"/>
                  <a:pt x="100" y="10543"/>
                  <a:pt x="100" y="10449"/>
                </a:cubicBezTo>
                <a:cubicBezTo>
                  <a:pt x="100" y="10355"/>
                  <a:pt x="82" y="10262"/>
                  <a:pt x="82" y="10168"/>
                </a:cubicBezTo>
                <a:cubicBezTo>
                  <a:pt x="82" y="10074"/>
                  <a:pt x="80" y="9980"/>
                  <a:pt x="80" y="9887"/>
                </a:cubicBezTo>
                <a:cubicBezTo>
                  <a:pt x="80" y="9793"/>
                  <a:pt x="82" y="9699"/>
                  <a:pt x="82" y="9605"/>
                </a:cubicBezTo>
                <a:cubicBezTo>
                  <a:pt x="82" y="9511"/>
                  <a:pt x="89" y="9418"/>
                  <a:pt x="89" y="9324"/>
                </a:cubicBezTo>
                <a:cubicBezTo>
                  <a:pt x="89" y="9230"/>
                  <a:pt x="84" y="9136"/>
                  <a:pt x="84" y="9043"/>
                </a:cubicBezTo>
                <a:cubicBezTo>
                  <a:pt x="84" y="8949"/>
                  <a:pt x="111" y="8855"/>
                  <a:pt x="111" y="8761"/>
                </a:cubicBezTo>
                <a:cubicBezTo>
                  <a:pt x="111" y="8667"/>
                  <a:pt x="98" y="8574"/>
                  <a:pt x="98" y="8480"/>
                </a:cubicBezTo>
                <a:cubicBezTo>
                  <a:pt x="98" y="8386"/>
                  <a:pt x="76" y="8292"/>
                  <a:pt x="76" y="8199"/>
                </a:cubicBezTo>
                <a:cubicBezTo>
                  <a:pt x="76" y="8105"/>
                  <a:pt x="105" y="8011"/>
                  <a:pt x="105" y="7918"/>
                </a:cubicBezTo>
                <a:cubicBezTo>
                  <a:pt x="105" y="7824"/>
                  <a:pt x="80" y="7730"/>
                  <a:pt x="80" y="7636"/>
                </a:cubicBezTo>
                <a:cubicBezTo>
                  <a:pt x="80" y="7542"/>
                  <a:pt x="101" y="7448"/>
                  <a:pt x="101" y="7355"/>
                </a:cubicBezTo>
                <a:cubicBezTo>
                  <a:pt x="101" y="7261"/>
                  <a:pt x="78" y="7167"/>
                  <a:pt x="78" y="7074"/>
                </a:cubicBezTo>
                <a:cubicBezTo>
                  <a:pt x="78" y="6980"/>
                  <a:pt x="111" y="6886"/>
                  <a:pt x="111" y="6793"/>
                </a:cubicBezTo>
                <a:cubicBezTo>
                  <a:pt x="111" y="6698"/>
                  <a:pt x="99" y="6605"/>
                  <a:pt x="99" y="6511"/>
                </a:cubicBezTo>
                <a:cubicBezTo>
                  <a:pt x="99" y="6417"/>
                  <a:pt x="74" y="6323"/>
                  <a:pt x="74" y="6230"/>
                </a:cubicBezTo>
                <a:cubicBezTo>
                  <a:pt x="74" y="6136"/>
                  <a:pt x="89" y="6042"/>
                  <a:pt x="89" y="5949"/>
                </a:cubicBezTo>
                <a:cubicBezTo>
                  <a:pt x="89" y="5854"/>
                  <a:pt x="94" y="5761"/>
                  <a:pt x="94" y="5668"/>
                </a:cubicBezTo>
                <a:cubicBezTo>
                  <a:pt x="94" y="5573"/>
                  <a:pt x="94" y="5479"/>
                  <a:pt x="94" y="5386"/>
                </a:cubicBezTo>
                <a:cubicBezTo>
                  <a:pt x="94" y="5292"/>
                  <a:pt x="85" y="5198"/>
                  <a:pt x="85" y="5105"/>
                </a:cubicBezTo>
                <a:cubicBezTo>
                  <a:pt x="85" y="5011"/>
                  <a:pt x="101" y="4917"/>
                  <a:pt x="101" y="4824"/>
                </a:cubicBezTo>
                <a:cubicBezTo>
                  <a:pt x="101" y="4730"/>
                  <a:pt x="102" y="4636"/>
                  <a:pt x="102" y="4543"/>
                </a:cubicBezTo>
                <a:cubicBezTo>
                  <a:pt x="102" y="4448"/>
                  <a:pt x="98" y="4355"/>
                  <a:pt x="98" y="4262"/>
                </a:cubicBezTo>
                <a:cubicBezTo>
                  <a:pt x="98" y="4167"/>
                  <a:pt x="72" y="4073"/>
                  <a:pt x="72" y="3981"/>
                </a:cubicBezTo>
                <a:cubicBezTo>
                  <a:pt x="72" y="3886"/>
                  <a:pt x="102" y="3792"/>
                  <a:pt x="102" y="3699"/>
                </a:cubicBezTo>
                <a:cubicBezTo>
                  <a:pt x="102" y="3604"/>
                  <a:pt x="107" y="3511"/>
                  <a:pt x="107" y="3418"/>
                </a:cubicBezTo>
                <a:cubicBezTo>
                  <a:pt x="107" y="3323"/>
                  <a:pt x="78" y="3229"/>
                  <a:pt x="78" y="3137"/>
                </a:cubicBezTo>
                <a:cubicBezTo>
                  <a:pt x="78" y="3042"/>
                  <a:pt x="75" y="2948"/>
                  <a:pt x="75" y="2856"/>
                </a:cubicBezTo>
                <a:cubicBezTo>
                  <a:pt x="75" y="2760"/>
                  <a:pt x="94" y="2667"/>
                  <a:pt x="94" y="2575"/>
                </a:cubicBezTo>
                <a:cubicBezTo>
                  <a:pt x="94" y="2479"/>
                  <a:pt x="96" y="2385"/>
                  <a:pt x="96" y="2294"/>
                </a:cubicBezTo>
                <a:cubicBezTo>
                  <a:pt x="96" y="2198"/>
                  <a:pt x="93" y="2104"/>
                  <a:pt x="93" y="2013"/>
                </a:cubicBezTo>
                <a:cubicBezTo>
                  <a:pt x="93" y="1916"/>
                  <a:pt x="71" y="1822"/>
                  <a:pt x="71" y="1732"/>
                </a:cubicBezTo>
                <a:cubicBezTo>
                  <a:pt x="71" y="1634"/>
                  <a:pt x="105" y="1541"/>
                  <a:pt x="105" y="1451"/>
                </a:cubicBezTo>
                <a:cubicBezTo>
                  <a:pt x="105" y="1352"/>
                  <a:pt x="68" y="1259"/>
                  <a:pt x="68" y="1169"/>
                </a:cubicBezTo>
                <a:cubicBezTo>
                  <a:pt x="68" y="1070"/>
                  <a:pt x="83" y="976"/>
                  <a:pt x="83" y="888"/>
                </a:cubicBezTo>
                <a:cubicBezTo>
                  <a:pt x="83" y="786"/>
                  <a:pt x="73" y="692"/>
                  <a:pt x="73" y="607"/>
                </a:cubicBezTo>
                <a:cubicBezTo>
                  <a:pt x="73" y="499"/>
                  <a:pt x="83" y="405"/>
                  <a:pt x="83" y="326"/>
                </a:cubicBezTo>
                <a:cubicBezTo>
                  <a:pt x="83" y="144"/>
                  <a:pt x="-107" y="94"/>
                  <a:pt x="89" y="48"/>
                </a:cubicBezTo>
                <a:close/>
              </a:path>
            </a:pathLst>
          </a:custGeom>
          <a:blipFill>
            <a:blip r:embed="rId3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498599" y="1460499"/>
            <a:ext cx="10019122" cy="6987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63" extrusionOk="0">
                <a:moveTo>
                  <a:pt x="19861" y="21532"/>
                </a:moveTo>
                <a:cubicBezTo>
                  <a:pt x="19798" y="21458"/>
                  <a:pt x="19735" y="21387"/>
                  <a:pt x="19678" y="21310"/>
                </a:cubicBezTo>
                <a:cubicBezTo>
                  <a:pt x="19618" y="21231"/>
                  <a:pt x="19566" y="21143"/>
                  <a:pt x="19512" y="21062"/>
                </a:cubicBezTo>
                <a:cubicBezTo>
                  <a:pt x="19455" y="20977"/>
                  <a:pt x="19403" y="20890"/>
                  <a:pt x="19353" y="20804"/>
                </a:cubicBezTo>
                <a:cubicBezTo>
                  <a:pt x="19300" y="20715"/>
                  <a:pt x="19243" y="20633"/>
                  <a:pt x="19196" y="20543"/>
                </a:cubicBezTo>
                <a:cubicBezTo>
                  <a:pt x="19148" y="20449"/>
                  <a:pt x="19117" y="20340"/>
                  <a:pt x="19075" y="20245"/>
                </a:cubicBezTo>
                <a:cubicBezTo>
                  <a:pt x="19031" y="20147"/>
                  <a:pt x="18990" y="20049"/>
                  <a:pt x="18953" y="19950"/>
                </a:cubicBezTo>
                <a:cubicBezTo>
                  <a:pt x="18914" y="19847"/>
                  <a:pt x="18864" y="19755"/>
                  <a:pt x="18831" y="19653"/>
                </a:cubicBezTo>
                <a:cubicBezTo>
                  <a:pt x="18798" y="19546"/>
                  <a:pt x="18774" y="19436"/>
                  <a:pt x="18747" y="19331"/>
                </a:cubicBezTo>
                <a:cubicBezTo>
                  <a:pt x="18718" y="19220"/>
                  <a:pt x="18708" y="19105"/>
                  <a:pt x="18686" y="18998"/>
                </a:cubicBezTo>
                <a:cubicBezTo>
                  <a:pt x="18663" y="18885"/>
                  <a:pt x="18638" y="18777"/>
                  <a:pt x="18621" y="18668"/>
                </a:cubicBezTo>
                <a:cubicBezTo>
                  <a:pt x="18603" y="18553"/>
                  <a:pt x="18591" y="18440"/>
                  <a:pt x="18579" y="18330"/>
                </a:cubicBezTo>
                <a:cubicBezTo>
                  <a:pt x="18567" y="18213"/>
                  <a:pt x="18544" y="18101"/>
                  <a:pt x="18538" y="17991"/>
                </a:cubicBezTo>
                <a:cubicBezTo>
                  <a:pt x="18531" y="17871"/>
                  <a:pt x="18527" y="17751"/>
                  <a:pt x="18526" y="17643"/>
                </a:cubicBezTo>
                <a:cubicBezTo>
                  <a:pt x="18594" y="17575"/>
                  <a:pt x="18670" y="17518"/>
                  <a:pt x="18736" y="17449"/>
                </a:cubicBezTo>
                <a:cubicBezTo>
                  <a:pt x="18802" y="17379"/>
                  <a:pt x="18863" y="17299"/>
                  <a:pt x="18927" y="17228"/>
                </a:cubicBezTo>
                <a:cubicBezTo>
                  <a:pt x="18993" y="17155"/>
                  <a:pt x="19066" y="17098"/>
                  <a:pt x="19129" y="17024"/>
                </a:cubicBezTo>
                <a:cubicBezTo>
                  <a:pt x="19193" y="16950"/>
                  <a:pt x="19247" y="16859"/>
                  <a:pt x="19309" y="16783"/>
                </a:cubicBezTo>
                <a:cubicBezTo>
                  <a:pt x="19371" y="16705"/>
                  <a:pt x="19435" y="16631"/>
                  <a:pt x="19495" y="16553"/>
                </a:cubicBezTo>
                <a:cubicBezTo>
                  <a:pt x="19556" y="16473"/>
                  <a:pt x="19624" y="16405"/>
                  <a:pt x="19682" y="16323"/>
                </a:cubicBezTo>
                <a:cubicBezTo>
                  <a:pt x="19741" y="16241"/>
                  <a:pt x="19794" y="16150"/>
                  <a:pt x="19851" y="16066"/>
                </a:cubicBezTo>
                <a:cubicBezTo>
                  <a:pt x="19908" y="15981"/>
                  <a:pt x="19967" y="15899"/>
                  <a:pt x="20022" y="15812"/>
                </a:cubicBezTo>
                <a:cubicBezTo>
                  <a:pt x="20077" y="15725"/>
                  <a:pt x="20131" y="15635"/>
                  <a:pt x="20184" y="15546"/>
                </a:cubicBezTo>
                <a:cubicBezTo>
                  <a:pt x="20237" y="15456"/>
                  <a:pt x="20289" y="15365"/>
                  <a:pt x="20340" y="15274"/>
                </a:cubicBezTo>
                <a:cubicBezTo>
                  <a:pt x="20391" y="15181"/>
                  <a:pt x="20435" y="15082"/>
                  <a:pt x="20483" y="14987"/>
                </a:cubicBezTo>
                <a:cubicBezTo>
                  <a:pt x="20532" y="14892"/>
                  <a:pt x="20568" y="14786"/>
                  <a:pt x="20614" y="14689"/>
                </a:cubicBezTo>
                <a:cubicBezTo>
                  <a:pt x="20660" y="14591"/>
                  <a:pt x="20719" y="14505"/>
                  <a:pt x="20762" y="14406"/>
                </a:cubicBezTo>
                <a:cubicBezTo>
                  <a:pt x="20805" y="14306"/>
                  <a:pt x="20842" y="14201"/>
                  <a:pt x="20882" y="14099"/>
                </a:cubicBezTo>
                <a:cubicBezTo>
                  <a:pt x="20923" y="13996"/>
                  <a:pt x="20960" y="13892"/>
                  <a:pt x="20997" y="13788"/>
                </a:cubicBezTo>
                <a:cubicBezTo>
                  <a:pt x="21035" y="13683"/>
                  <a:pt x="21065" y="13573"/>
                  <a:pt x="21099" y="13467"/>
                </a:cubicBezTo>
                <a:cubicBezTo>
                  <a:pt x="21133" y="13360"/>
                  <a:pt x="21182" y="13262"/>
                  <a:pt x="21212" y="13154"/>
                </a:cubicBezTo>
                <a:cubicBezTo>
                  <a:pt x="21243" y="13045"/>
                  <a:pt x="21268" y="12932"/>
                  <a:pt x="21295" y="12821"/>
                </a:cubicBezTo>
                <a:cubicBezTo>
                  <a:pt x="21323" y="12711"/>
                  <a:pt x="21346" y="12598"/>
                  <a:pt x="21369" y="12486"/>
                </a:cubicBezTo>
                <a:cubicBezTo>
                  <a:pt x="21393" y="12373"/>
                  <a:pt x="21418" y="12261"/>
                  <a:pt x="21437" y="12147"/>
                </a:cubicBezTo>
                <a:cubicBezTo>
                  <a:pt x="21457" y="12033"/>
                  <a:pt x="21485" y="11921"/>
                  <a:pt x="21501" y="11806"/>
                </a:cubicBezTo>
                <a:cubicBezTo>
                  <a:pt x="21518" y="11691"/>
                  <a:pt x="21513" y="11570"/>
                  <a:pt x="21525" y="11454"/>
                </a:cubicBezTo>
                <a:cubicBezTo>
                  <a:pt x="21537" y="11338"/>
                  <a:pt x="21544" y="11222"/>
                  <a:pt x="21552" y="11105"/>
                </a:cubicBezTo>
                <a:cubicBezTo>
                  <a:pt x="21560" y="10988"/>
                  <a:pt x="21566" y="10872"/>
                  <a:pt x="21570" y="10754"/>
                </a:cubicBezTo>
                <a:cubicBezTo>
                  <a:pt x="21574" y="10637"/>
                  <a:pt x="21594" y="10520"/>
                  <a:pt x="21594" y="10403"/>
                </a:cubicBezTo>
                <a:cubicBezTo>
                  <a:pt x="21594" y="10284"/>
                  <a:pt x="21597" y="10166"/>
                  <a:pt x="21593" y="10048"/>
                </a:cubicBezTo>
                <a:cubicBezTo>
                  <a:pt x="21589" y="9930"/>
                  <a:pt x="21560" y="9815"/>
                  <a:pt x="21552" y="9698"/>
                </a:cubicBezTo>
                <a:cubicBezTo>
                  <a:pt x="21544" y="9581"/>
                  <a:pt x="21555" y="9460"/>
                  <a:pt x="21543" y="9344"/>
                </a:cubicBezTo>
                <a:cubicBezTo>
                  <a:pt x="21531" y="9227"/>
                  <a:pt x="21496" y="9116"/>
                  <a:pt x="21479" y="9001"/>
                </a:cubicBezTo>
                <a:cubicBezTo>
                  <a:pt x="21463" y="8885"/>
                  <a:pt x="21458" y="8767"/>
                  <a:pt x="21437" y="8652"/>
                </a:cubicBezTo>
                <a:cubicBezTo>
                  <a:pt x="21417" y="8538"/>
                  <a:pt x="21391" y="8427"/>
                  <a:pt x="21367" y="8314"/>
                </a:cubicBezTo>
                <a:cubicBezTo>
                  <a:pt x="21343" y="8201"/>
                  <a:pt x="21329" y="8083"/>
                  <a:pt x="21302" y="7972"/>
                </a:cubicBezTo>
                <a:cubicBezTo>
                  <a:pt x="21274" y="7861"/>
                  <a:pt x="21230" y="7759"/>
                  <a:pt x="21199" y="7650"/>
                </a:cubicBezTo>
                <a:cubicBezTo>
                  <a:pt x="21168" y="7541"/>
                  <a:pt x="21133" y="7435"/>
                  <a:pt x="21098" y="7327"/>
                </a:cubicBezTo>
                <a:cubicBezTo>
                  <a:pt x="21064" y="7221"/>
                  <a:pt x="21042" y="7105"/>
                  <a:pt x="21004" y="7000"/>
                </a:cubicBezTo>
                <a:cubicBezTo>
                  <a:pt x="20967" y="6896"/>
                  <a:pt x="20918" y="6799"/>
                  <a:pt x="20877" y="6697"/>
                </a:cubicBezTo>
                <a:cubicBezTo>
                  <a:pt x="20836" y="6595"/>
                  <a:pt x="20788" y="6499"/>
                  <a:pt x="20745" y="6399"/>
                </a:cubicBezTo>
                <a:cubicBezTo>
                  <a:pt x="20701" y="6299"/>
                  <a:pt x="20669" y="6189"/>
                  <a:pt x="20623" y="6091"/>
                </a:cubicBezTo>
                <a:cubicBezTo>
                  <a:pt x="20577" y="5994"/>
                  <a:pt x="20535" y="5891"/>
                  <a:pt x="20486" y="5796"/>
                </a:cubicBezTo>
                <a:cubicBezTo>
                  <a:pt x="20438" y="5702"/>
                  <a:pt x="20380" y="5616"/>
                  <a:pt x="20329" y="5523"/>
                </a:cubicBezTo>
                <a:cubicBezTo>
                  <a:pt x="20278" y="5431"/>
                  <a:pt x="20222" y="5344"/>
                  <a:pt x="20168" y="5254"/>
                </a:cubicBezTo>
                <a:cubicBezTo>
                  <a:pt x="20115" y="5165"/>
                  <a:pt x="20063" y="5074"/>
                  <a:pt x="20008" y="4986"/>
                </a:cubicBezTo>
                <a:cubicBezTo>
                  <a:pt x="19953" y="4899"/>
                  <a:pt x="19894" y="4817"/>
                  <a:pt x="19836" y="4732"/>
                </a:cubicBezTo>
                <a:cubicBezTo>
                  <a:pt x="19779" y="4648"/>
                  <a:pt x="19732" y="4549"/>
                  <a:pt x="19672" y="4467"/>
                </a:cubicBezTo>
                <a:cubicBezTo>
                  <a:pt x="19613" y="4385"/>
                  <a:pt x="19549" y="4310"/>
                  <a:pt x="19488" y="4230"/>
                </a:cubicBezTo>
                <a:cubicBezTo>
                  <a:pt x="19428" y="4152"/>
                  <a:pt x="19354" y="4094"/>
                  <a:pt x="19291" y="4017"/>
                </a:cubicBezTo>
                <a:cubicBezTo>
                  <a:pt x="19229" y="3940"/>
                  <a:pt x="19169" y="3860"/>
                  <a:pt x="19105" y="3785"/>
                </a:cubicBezTo>
                <a:cubicBezTo>
                  <a:pt x="19041" y="3711"/>
                  <a:pt x="18977" y="3639"/>
                  <a:pt x="18911" y="3567"/>
                </a:cubicBezTo>
                <a:cubicBezTo>
                  <a:pt x="18846" y="3496"/>
                  <a:pt x="18782" y="3422"/>
                  <a:pt x="18715" y="3352"/>
                </a:cubicBezTo>
                <a:cubicBezTo>
                  <a:pt x="18649" y="3284"/>
                  <a:pt x="18586" y="3206"/>
                  <a:pt x="18518" y="3139"/>
                </a:cubicBezTo>
                <a:cubicBezTo>
                  <a:pt x="18451" y="3073"/>
                  <a:pt x="18386" y="3000"/>
                  <a:pt x="18317" y="2935"/>
                </a:cubicBezTo>
                <a:cubicBezTo>
                  <a:pt x="18248" y="2871"/>
                  <a:pt x="18179" y="2806"/>
                  <a:pt x="18109" y="2744"/>
                </a:cubicBezTo>
                <a:cubicBezTo>
                  <a:pt x="18039" y="2682"/>
                  <a:pt x="17967" y="2625"/>
                  <a:pt x="17896" y="2565"/>
                </a:cubicBezTo>
                <a:cubicBezTo>
                  <a:pt x="17825" y="2506"/>
                  <a:pt x="17745" y="2469"/>
                  <a:pt x="17673" y="2411"/>
                </a:cubicBezTo>
                <a:cubicBezTo>
                  <a:pt x="17602" y="2354"/>
                  <a:pt x="17540" y="2270"/>
                  <a:pt x="17467" y="2215"/>
                </a:cubicBezTo>
                <a:cubicBezTo>
                  <a:pt x="17394" y="2160"/>
                  <a:pt x="17311" y="2134"/>
                  <a:pt x="17237" y="2081"/>
                </a:cubicBezTo>
                <a:cubicBezTo>
                  <a:pt x="17164" y="2029"/>
                  <a:pt x="17094" y="1966"/>
                  <a:pt x="17019" y="1915"/>
                </a:cubicBezTo>
                <a:cubicBezTo>
                  <a:pt x="16945" y="1865"/>
                  <a:pt x="16870" y="1818"/>
                  <a:pt x="16795" y="1770"/>
                </a:cubicBezTo>
                <a:cubicBezTo>
                  <a:pt x="16720" y="1722"/>
                  <a:pt x="16645" y="1673"/>
                  <a:pt x="16569" y="1627"/>
                </a:cubicBezTo>
                <a:cubicBezTo>
                  <a:pt x="16494" y="1581"/>
                  <a:pt x="16422" y="1520"/>
                  <a:pt x="16346" y="1475"/>
                </a:cubicBezTo>
                <a:cubicBezTo>
                  <a:pt x="16270" y="1432"/>
                  <a:pt x="16189" y="1404"/>
                  <a:pt x="16112" y="1362"/>
                </a:cubicBezTo>
                <a:cubicBezTo>
                  <a:pt x="16035" y="1320"/>
                  <a:pt x="15958" y="1278"/>
                  <a:pt x="15881" y="1238"/>
                </a:cubicBezTo>
                <a:cubicBezTo>
                  <a:pt x="15804" y="1198"/>
                  <a:pt x="15725" y="1161"/>
                  <a:pt x="15647" y="1123"/>
                </a:cubicBezTo>
                <a:cubicBezTo>
                  <a:pt x="15570" y="1086"/>
                  <a:pt x="15494" y="1038"/>
                  <a:pt x="15415" y="1002"/>
                </a:cubicBezTo>
                <a:cubicBezTo>
                  <a:pt x="15337" y="966"/>
                  <a:pt x="15260" y="926"/>
                  <a:pt x="15181" y="892"/>
                </a:cubicBezTo>
                <a:cubicBezTo>
                  <a:pt x="15102" y="858"/>
                  <a:pt x="15019" y="845"/>
                  <a:pt x="14940" y="813"/>
                </a:cubicBezTo>
                <a:cubicBezTo>
                  <a:pt x="14861" y="781"/>
                  <a:pt x="14786" y="727"/>
                  <a:pt x="14706" y="698"/>
                </a:cubicBezTo>
                <a:cubicBezTo>
                  <a:pt x="14627" y="668"/>
                  <a:pt x="14542" y="667"/>
                  <a:pt x="14462" y="639"/>
                </a:cubicBezTo>
                <a:cubicBezTo>
                  <a:pt x="14382" y="612"/>
                  <a:pt x="14307" y="553"/>
                  <a:pt x="14226" y="527"/>
                </a:cubicBezTo>
                <a:cubicBezTo>
                  <a:pt x="14146" y="501"/>
                  <a:pt x="14064" y="490"/>
                  <a:pt x="13983" y="466"/>
                </a:cubicBezTo>
                <a:cubicBezTo>
                  <a:pt x="13903" y="443"/>
                  <a:pt x="13820" y="434"/>
                  <a:pt x="13739" y="411"/>
                </a:cubicBezTo>
                <a:cubicBezTo>
                  <a:pt x="13658" y="389"/>
                  <a:pt x="13578" y="366"/>
                  <a:pt x="13497" y="346"/>
                </a:cubicBezTo>
                <a:cubicBezTo>
                  <a:pt x="13416" y="326"/>
                  <a:pt x="13336" y="290"/>
                  <a:pt x="13255" y="272"/>
                </a:cubicBezTo>
                <a:cubicBezTo>
                  <a:pt x="13174" y="254"/>
                  <a:pt x="13093" y="233"/>
                  <a:pt x="13011" y="217"/>
                </a:cubicBezTo>
                <a:cubicBezTo>
                  <a:pt x="12930" y="201"/>
                  <a:pt x="12849" y="180"/>
                  <a:pt x="12767" y="165"/>
                </a:cubicBezTo>
                <a:cubicBezTo>
                  <a:pt x="12685" y="151"/>
                  <a:pt x="12603" y="139"/>
                  <a:pt x="12521" y="126"/>
                </a:cubicBezTo>
                <a:cubicBezTo>
                  <a:pt x="12440" y="114"/>
                  <a:pt x="12356" y="122"/>
                  <a:pt x="12274" y="111"/>
                </a:cubicBezTo>
                <a:cubicBezTo>
                  <a:pt x="12192" y="100"/>
                  <a:pt x="12111" y="77"/>
                  <a:pt x="12029" y="68"/>
                </a:cubicBezTo>
                <a:cubicBezTo>
                  <a:pt x="11947" y="59"/>
                  <a:pt x="11864" y="69"/>
                  <a:pt x="11782" y="62"/>
                </a:cubicBezTo>
                <a:cubicBezTo>
                  <a:pt x="11700" y="55"/>
                  <a:pt x="11618" y="52"/>
                  <a:pt x="11535" y="47"/>
                </a:cubicBezTo>
                <a:cubicBezTo>
                  <a:pt x="11453" y="41"/>
                  <a:pt x="11371" y="42"/>
                  <a:pt x="11289" y="38"/>
                </a:cubicBezTo>
                <a:cubicBezTo>
                  <a:pt x="11207" y="35"/>
                  <a:pt x="11125" y="11"/>
                  <a:pt x="11042" y="9"/>
                </a:cubicBezTo>
                <a:cubicBezTo>
                  <a:pt x="10960" y="8"/>
                  <a:pt x="10878" y="2"/>
                  <a:pt x="10795" y="2"/>
                </a:cubicBezTo>
                <a:cubicBezTo>
                  <a:pt x="10713" y="2"/>
                  <a:pt x="10631" y="-1"/>
                  <a:pt x="10548" y="1"/>
                </a:cubicBezTo>
                <a:cubicBezTo>
                  <a:pt x="10466" y="3"/>
                  <a:pt x="10384" y="24"/>
                  <a:pt x="10302" y="28"/>
                </a:cubicBezTo>
                <a:cubicBezTo>
                  <a:pt x="10220" y="31"/>
                  <a:pt x="10137" y="17"/>
                  <a:pt x="10055" y="22"/>
                </a:cubicBezTo>
                <a:cubicBezTo>
                  <a:pt x="9972" y="28"/>
                  <a:pt x="9891" y="51"/>
                  <a:pt x="9809" y="58"/>
                </a:cubicBezTo>
                <a:cubicBezTo>
                  <a:pt x="9727" y="65"/>
                  <a:pt x="9644" y="55"/>
                  <a:pt x="9562" y="64"/>
                </a:cubicBezTo>
                <a:cubicBezTo>
                  <a:pt x="9480" y="73"/>
                  <a:pt x="9399" y="100"/>
                  <a:pt x="9317" y="111"/>
                </a:cubicBezTo>
                <a:cubicBezTo>
                  <a:pt x="9235" y="122"/>
                  <a:pt x="9153" y="137"/>
                  <a:pt x="9072" y="150"/>
                </a:cubicBezTo>
                <a:cubicBezTo>
                  <a:pt x="8990" y="163"/>
                  <a:pt x="8906" y="156"/>
                  <a:pt x="8825" y="171"/>
                </a:cubicBezTo>
                <a:cubicBezTo>
                  <a:pt x="8743" y="185"/>
                  <a:pt x="8661" y="199"/>
                  <a:pt x="8580" y="215"/>
                </a:cubicBezTo>
                <a:cubicBezTo>
                  <a:pt x="8498" y="231"/>
                  <a:pt x="8418" y="265"/>
                  <a:pt x="8337" y="283"/>
                </a:cubicBezTo>
                <a:cubicBezTo>
                  <a:pt x="8256" y="301"/>
                  <a:pt x="8173" y="305"/>
                  <a:pt x="8092" y="325"/>
                </a:cubicBezTo>
                <a:cubicBezTo>
                  <a:pt x="8011" y="346"/>
                  <a:pt x="7933" y="394"/>
                  <a:pt x="7853" y="416"/>
                </a:cubicBezTo>
                <a:cubicBezTo>
                  <a:pt x="7772" y="438"/>
                  <a:pt x="7689" y="445"/>
                  <a:pt x="7609" y="469"/>
                </a:cubicBezTo>
                <a:cubicBezTo>
                  <a:pt x="7528" y="493"/>
                  <a:pt x="7449" y="526"/>
                  <a:pt x="7369" y="552"/>
                </a:cubicBezTo>
                <a:cubicBezTo>
                  <a:pt x="7288" y="578"/>
                  <a:pt x="7204" y="581"/>
                  <a:pt x="7124" y="609"/>
                </a:cubicBezTo>
                <a:cubicBezTo>
                  <a:pt x="7044" y="637"/>
                  <a:pt x="6970" y="698"/>
                  <a:pt x="6891" y="728"/>
                </a:cubicBezTo>
                <a:cubicBezTo>
                  <a:pt x="6811" y="758"/>
                  <a:pt x="6730" y="781"/>
                  <a:pt x="6651" y="813"/>
                </a:cubicBezTo>
                <a:cubicBezTo>
                  <a:pt x="6572" y="845"/>
                  <a:pt x="6491" y="868"/>
                  <a:pt x="6412" y="902"/>
                </a:cubicBezTo>
                <a:cubicBezTo>
                  <a:pt x="6333" y="936"/>
                  <a:pt x="6257" y="981"/>
                  <a:pt x="6179" y="1016"/>
                </a:cubicBezTo>
                <a:cubicBezTo>
                  <a:pt x="6100" y="1052"/>
                  <a:pt x="6017" y="1067"/>
                  <a:pt x="5939" y="1104"/>
                </a:cubicBezTo>
                <a:cubicBezTo>
                  <a:pt x="5861" y="1142"/>
                  <a:pt x="5783" y="1182"/>
                  <a:pt x="5706" y="1222"/>
                </a:cubicBezTo>
                <a:cubicBezTo>
                  <a:pt x="5629" y="1262"/>
                  <a:pt x="5556" y="1321"/>
                  <a:pt x="5480" y="1363"/>
                </a:cubicBezTo>
                <a:cubicBezTo>
                  <a:pt x="5402" y="1405"/>
                  <a:pt x="5325" y="1446"/>
                  <a:pt x="5249" y="1490"/>
                </a:cubicBezTo>
                <a:cubicBezTo>
                  <a:pt x="5173" y="1535"/>
                  <a:pt x="5099" y="1588"/>
                  <a:pt x="5024" y="1634"/>
                </a:cubicBezTo>
                <a:cubicBezTo>
                  <a:pt x="4948" y="1680"/>
                  <a:pt x="4866" y="1706"/>
                  <a:pt x="4791" y="1755"/>
                </a:cubicBezTo>
                <a:cubicBezTo>
                  <a:pt x="4716" y="1803"/>
                  <a:pt x="4646" y="1869"/>
                  <a:pt x="4573" y="1919"/>
                </a:cubicBezTo>
                <a:cubicBezTo>
                  <a:pt x="4498" y="1970"/>
                  <a:pt x="4420" y="2011"/>
                  <a:pt x="4347" y="2063"/>
                </a:cubicBezTo>
                <a:cubicBezTo>
                  <a:pt x="4273" y="2116"/>
                  <a:pt x="4200" y="2169"/>
                  <a:pt x="4127" y="2224"/>
                </a:cubicBezTo>
                <a:cubicBezTo>
                  <a:pt x="4054" y="2279"/>
                  <a:pt x="3983" y="2339"/>
                  <a:pt x="3912" y="2396"/>
                </a:cubicBezTo>
                <a:cubicBezTo>
                  <a:pt x="3839" y="2454"/>
                  <a:pt x="3766" y="2507"/>
                  <a:pt x="3695" y="2566"/>
                </a:cubicBezTo>
                <a:cubicBezTo>
                  <a:pt x="3624" y="2626"/>
                  <a:pt x="3560" y="2702"/>
                  <a:pt x="3490" y="2764"/>
                </a:cubicBezTo>
                <a:cubicBezTo>
                  <a:pt x="3420" y="2826"/>
                  <a:pt x="3341" y="2868"/>
                  <a:pt x="3272" y="2932"/>
                </a:cubicBezTo>
                <a:cubicBezTo>
                  <a:pt x="3203" y="2997"/>
                  <a:pt x="3146" y="3087"/>
                  <a:pt x="3079" y="3153"/>
                </a:cubicBezTo>
                <a:cubicBezTo>
                  <a:pt x="3011" y="3221"/>
                  <a:pt x="2940" y="3282"/>
                  <a:pt x="2874" y="3351"/>
                </a:cubicBezTo>
                <a:cubicBezTo>
                  <a:pt x="2807" y="3421"/>
                  <a:pt x="2734" y="3477"/>
                  <a:pt x="2669" y="3548"/>
                </a:cubicBezTo>
                <a:cubicBezTo>
                  <a:pt x="2603" y="3620"/>
                  <a:pt x="2548" y="3710"/>
                  <a:pt x="2484" y="3784"/>
                </a:cubicBezTo>
                <a:cubicBezTo>
                  <a:pt x="2420" y="3858"/>
                  <a:pt x="2360" y="3938"/>
                  <a:pt x="2298" y="4014"/>
                </a:cubicBezTo>
                <a:cubicBezTo>
                  <a:pt x="2235" y="4092"/>
                  <a:pt x="2171" y="4165"/>
                  <a:pt x="2110" y="4244"/>
                </a:cubicBezTo>
                <a:cubicBezTo>
                  <a:pt x="2049" y="4323"/>
                  <a:pt x="1989" y="4403"/>
                  <a:pt x="1930" y="4484"/>
                </a:cubicBezTo>
                <a:cubicBezTo>
                  <a:pt x="1870" y="4567"/>
                  <a:pt x="1804" y="4638"/>
                  <a:pt x="1747" y="4722"/>
                </a:cubicBezTo>
                <a:cubicBezTo>
                  <a:pt x="1689" y="4807"/>
                  <a:pt x="1637" y="4898"/>
                  <a:pt x="1582" y="4985"/>
                </a:cubicBezTo>
                <a:cubicBezTo>
                  <a:pt x="1526" y="5073"/>
                  <a:pt x="1468" y="5156"/>
                  <a:pt x="1415" y="5246"/>
                </a:cubicBezTo>
                <a:cubicBezTo>
                  <a:pt x="1361" y="5336"/>
                  <a:pt x="1314" y="5433"/>
                  <a:pt x="1263" y="5525"/>
                </a:cubicBezTo>
                <a:cubicBezTo>
                  <a:pt x="1212" y="5618"/>
                  <a:pt x="1173" y="5724"/>
                  <a:pt x="1125" y="5818"/>
                </a:cubicBezTo>
                <a:cubicBezTo>
                  <a:pt x="1076" y="5913"/>
                  <a:pt x="1018" y="5999"/>
                  <a:pt x="972" y="6096"/>
                </a:cubicBezTo>
                <a:cubicBezTo>
                  <a:pt x="926" y="6194"/>
                  <a:pt x="890" y="6301"/>
                  <a:pt x="847" y="6400"/>
                </a:cubicBezTo>
                <a:cubicBezTo>
                  <a:pt x="803" y="6500"/>
                  <a:pt x="758" y="6598"/>
                  <a:pt x="717" y="6700"/>
                </a:cubicBezTo>
                <a:cubicBezTo>
                  <a:pt x="677" y="6803"/>
                  <a:pt x="644" y="6911"/>
                  <a:pt x="607" y="7015"/>
                </a:cubicBezTo>
                <a:cubicBezTo>
                  <a:pt x="569" y="7120"/>
                  <a:pt x="515" y="7214"/>
                  <a:pt x="481" y="7321"/>
                </a:cubicBezTo>
                <a:cubicBezTo>
                  <a:pt x="447" y="7428"/>
                  <a:pt x="415" y="7537"/>
                  <a:pt x="384" y="7646"/>
                </a:cubicBezTo>
                <a:cubicBezTo>
                  <a:pt x="353" y="7755"/>
                  <a:pt x="338" y="7872"/>
                  <a:pt x="310" y="7983"/>
                </a:cubicBezTo>
                <a:cubicBezTo>
                  <a:pt x="283" y="8094"/>
                  <a:pt x="256" y="8205"/>
                  <a:pt x="232" y="8318"/>
                </a:cubicBezTo>
                <a:cubicBezTo>
                  <a:pt x="208" y="8430"/>
                  <a:pt x="167" y="8537"/>
                  <a:pt x="147" y="8651"/>
                </a:cubicBezTo>
                <a:cubicBezTo>
                  <a:pt x="127" y="8765"/>
                  <a:pt x="112" y="8881"/>
                  <a:pt x="96" y="8997"/>
                </a:cubicBezTo>
                <a:cubicBezTo>
                  <a:pt x="80" y="9112"/>
                  <a:pt x="73" y="9230"/>
                  <a:pt x="60" y="9347"/>
                </a:cubicBezTo>
                <a:cubicBezTo>
                  <a:pt x="48" y="9463"/>
                  <a:pt x="32" y="9579"/>
                  <a:pt x="24" y="9696"/>
                </a:cubicBezTo>
                <a:cubicBezTo>
                  <a:pt x="16" y="9813"/>
                  <a:pt x="12" y="9931"/>
                  <a:pt x="8" y="10049"/>
                </a:cubicBezTo>
                <a:cubicBezTo>
                  <a:pt x="4" y="10166"/>
                  <a:pt x="3" y="10284"/>
                  <a:pt x="3" y="10403"/>
                </a:cubicBezTo>
                <a:cubicBezTo>
                  <a:pt x="3" y="10521"/>
                  <a:pt x="-3" y="10639"/>
                  <a:pt x="1" y="10757"/>
                </a:cubicBezTo>
                <a:cubicBezTo>
                  <a:pt x="5" y="10875"/>
                  <a:pt x="16" y="10992"/>
                  <a:pt x="24" y="11109"/>
                </a:cubicBezTo>
                <a:cubicBezTo>
                  <a:pt x="32" y="11226"/>
                  <a:pt x="47" y="11343"/>
                  <a:pt x="59" y="11459"/>
                </a:cubicBezTo>
                <a:cubicBezTo>
                  <a:pt x="71" y="11576"/>
                  <a:pt x="75" y="11695"/>
                  <a:pt x="91" y="11810"/>
                </a:cubicBezTo>
                <a:cubicBezTo>
                  <a:pt x="108" y="11926"/>
                  <a:pt x="127" y="12041"/>
                  <a:pt x="147" y="12155"/>
                </a:cubicBezTo>
                <a:cubicBezTo>
                  <a:pt x="167" y="12269"/>
                  <a:pt x="190" y="12383"/>
                  <a:pt x="213" y="12496"/>
                </a:cubicBezTo>
                <a:cubicBezTo>
                  <a:pt x="237" y="12609"/>
                  <a:pt x="285" y="12710"/>
                  <a:pt x="313" y="12821"/>
                </a:cubicBezTo>
                <a:cubicBezTo>
                  <a:pt x="340" y="12932"/>
                  <a:pt x="346" y="13055"/>
                  <a:pt x="377" y="13164"/>
                </a:cubicBezTo>
                <a:cubicBezTo>
                  <a:pt x="408" y="13273"/>
                  <a:pt x="447" y="13378"/>
                  <a:pt x="481" y="13485"/>
                </a:cubicBezTo>
                <a:cubicBezTo>
                  <a:pt x="515" y="13592"/>
                  <a:pt x="553" y="13697"/>
                  <a:pt x="591" y="13802"/>
                </a:cubicBezTo>
                <a:cubicBezTo>
                  <a:pt x="628" y="13907"/>
                  <a:pt x="670" y="14009"/>
                  <a:pt x="711" y="14111"/>
                </a:cubicBezTo>
                <a:cubicBezTo>
                  <a:pt x="751" y="14213"/>
                  <a:pt x="792" y="14316"/>
                  <a:pt x="836" y="14416"/>
                </a:cubicBezTo>
                <a:cubicBezTo>
                  <a:pt x="879" y="14516"/>
                  <a:pt x="927" y="14612"/>
                  <a:pt x="973" y="14710"/>
                </a:cubicBezTo>
                <a:cubicBezTo>
                  <a:pt x="1019" y="14807"/>
                  <a:pt x="1073" y="14896"/>
                  <a:pt x="1122" y="14992"/>
                </a:cubicBezTo>
                <a:cubicBezTo>
                  <a:pt x="1170" y="15086"/>
                  <a:pt x="1209" y="15192"/>
                  <a:pt x="1260" y="15285"/>
                </a:cubicBezTo>
                <a:cubicBezTo>
                  <a:pt x="1311" y="15377"/>
                  <a:pt x="1375" y="15453"/>
                  <a:pt x="1429" y="15544"/>
                </a:cubicBezTo>
                <a:cubicBezTo>
                  <a:pt x="1482" y="15633"/>
                  <a:pt x="1536" y="15721"/>
                  <a:pt x="1591" y="15809"/>
                </a:cubicBezTo>
                <a:cubicBezTo>
                  <a:pt x="1646" y="15896"/>
                  <a:pt x="1698" y="15986"/>
                  <a:pt x="1756" y="16071"/>
                </a:cubicBezTo>
                <a:cubicBezTo>
                  <a:pt x="1813" y="16155"/>
                  <a:pt x="1877" y="16230"/>
                  <a:pt x="1936" y="16312"/>
                </a:cubicBezTo>
                <a:cubicBezTo>
                  <a:pt x="1995" y="16394"/>
                  <a:pt x="2053" y="16477"/>
                  <a:pt x="2114" y="16556"/>
                </a:cubicBezTo>
                <a:cubicBezTo>
                  <a:pt x="2175" y="16635"/>
                  <a:pt x="2227" y="16729"/>
                  <a:pt x="2290" y="16806"/>
                </a:cubicBezTo>
                <a:cubicBezTo>
                  <a:pt x="2352" y="16882"/>
                  <a:pt x="2413" y="16961"/>
                  <a:pt x="2477" y="17036"/>
                </a:cubicBezTo>
                <a:cubicBezTo>
                  <a:pt x="2541" y="17110"/>
                  <a:pt x="2609" y="17176"/>
                  <a:pt x="2675" y="17248"/>
                </a:cubicBezTo>
                <a:cubicBezTo>
                  <a:pt x="2739" y="17320"/>
                  <a:pt x="2806" y="17390"/>
                  <a:pt x="2872" y="17459"/>
                </a:cubicBezTo>
                <a:cubicBezTo>
                  <a:pt x="2939" y="17528"/>
                  <a:pt x="3004" y="17600"/>
                  <a:pt x="3072" y="17668"/>
                </a:cubicBezTo>
                <a:cubicBezTo>
                  <a:pt x="3139" y="17734"/>
                  <a:pt x="3209" y="17797"/>
                  <a:pt x="3278" y="17862"/>
                </a:cubicBezTo>
                <a:cubicBezTo>
                  <a:pt x="3347" y="17926"/>
                  <a:pt x="3414" y="17994"/>
                  <a:pt x="3484" y="18056"/>
                </a:cubicBezTo>
                <a:cubicBezTo>
                  <a:pt x="3554" y="18118"/>
                  <a:pt x="3631" y="18163"/>
                  <a:pt x="3702" y="18223"/>
                </a:cubicBezTo>
                <a:cubicBezTo>
                  <a:pt x="3773" y="18282"/>
                  <a:pt x="3837" y="18358"/>
                  <a:pt x="3910" y="18415"/>
                </a:cubicBezTo>
                <a:cubicBezTo>
                  <a:pt x="3981" y="18472"/>
                  <a:pt x="4055" y="18525"/>
                  <a:pt x="4128" y="18581"/>
                </a:cubicBezTo>
                <a:cubicBezTo>
                  <a:pt x="4200" y="18636"/>
                  <a:pt x="4272" y="18692"/>
                  <a:pt x="4346" y="18745"/>
                </a:cubicBezTo>
                <a:cubicBezTo>
                  <a:pt x="4419" y="18798"/>
                  <a:pt x="4496" y="18842"/>
                  <a:pt x="4570" y="18893"/>
                </a:cubicBezTo>
                <a:cubicBezTo>
                  <a:pt x="4644" y="18944"/>
                  <a:pt x="4719" y="18992"/>
                  <a:pt x="4795" y="19040"/>
                </a:cubicBezTo>
                <a:cubicBezTo>
                  <a:pt x="4869" y="19089"/>
                  <a:pt x="4943" y="19142"/>
                  <a:pt x="5019" y="19188"/>
                </a:cubicBezTo>
                <a:cubicBezTo>
                  <a:pt x="5094" y="19235"/>
                  <a:pt x="5167" y="19291"/>
                  <a:pt x="5244" y="19335"/>
                </a:cubicBezTo>
                <a:cubicBezTo>
                  <a:pt x="5320" y="19379"/>
                  <a:pt x="5396" y="19423"/>
                  <a:pt x="5474" y="19465"/>
                </a:cubicBezTo>
                <a:cubicBezTo>
                  <a:pt x="5550" y="19507"/>
                  <a:pt x="5627" y="19549"/>
                  <a:pt x="5705" y="19589"/>
                </a:cubicBezTo>
                <a:cubicBezTo>
                  <a:pt x="5782" y="19629"/>
                  <a:pt x="5865" y="19645"/>
                  <a:pt x="5943" y="19683"/>
                </a:cubicBezTo>
                <a:cubicBezTo>
                  <a:pt x="6021" y="19721"/>
                  <a:pt x="6099" y="19758"/>
                  <a:pt x="6177" y="19794"/>
                </a:cubicBezTo>
                <a:cubicBezTo>
                  <a:pt x="6255" y="19830"/>
                  <a:pt x="6335" y="19859"/>
                  <a:pt x="6414" y="19892"/>
                </a:cubicBezTo>
                <a:cubicBezTo>
                  <a:pt x="6493" y="19926"/>
                  <a:pt x="6568" y="19977"/>
                  <a:pt x="6648" y="20009"/>
                </a:cubicBezTo>
                <a:cubicBezTo>
                  <a:pt x="6727" y="20041"/>
                  <a:pt x="6810" y="20053"/>
                  <a:pt x="6889" y="20083"/>
                </a:cubicBezTo>
                <a:cubicBezTo>
                  <a:pt x="6969" y="20113"/>
                  <a:pt x="7049" y="20136"/>
                  <a:pt x="7130" y="20164"/>
                </a:cubicBezTo>
                <a:cubicBezTo>
                  <a:pt x="7209" y="20191"/>
                  <a:pt x="7288" y="20227"/>
                  <a:pt x="7368" y="20253"/>
                </a:cubicBezTo>
                <a:cubicBezTo>
                  <a:pt x="7448" y="20278"/>
                  <a:pt x="7526" y="20324"/>
                  <a:pt x="7606" y="20348"/>
                </a:cubicBezTo>
                <a:cubicBezTo>
                  <a:pt x="7687" y="20372"/>
                  <a:pt x="7770" y="20375"/>
                  <a:pt x="7851" y="20397"/>
                </a:cubicBezTo>
                <a:cubicBezTo>
                  <a:pt x="7932" y="20419"/>
                  <a:pt x="8010" y="20461"/>
                  <a:pt x="8092" y="20481"/>
                </a:cubicBezTo>
                <a:cubicBezTo>
                  <a:pt x="8172" y="20501"/>
                  <a:pt x="8256" y="20499"/>
                  <a:pt x="8338" y="20517"/>
                </a:cubicBezTo>
                <a:cubicBezTo>
                  <a:pt x="8419" y="20535"/>
                  <a:pt x="8497" y="20578"/>
                  <a:pt x="8579" y="20594"/>
                </a:cubicBezTo>
                <a:cubicBezTo>
                  <a:pt x="8660" y="20610"/>
                  <a:pt x="8745" y="20597"/>
                  <a:pt x="8826" y="20612"/>
                </a:cubicBezTo>
                <a:cubicBezTo>
                  <a:pt x="8908" y="20626"/>
                  <a:pt x="8990" y="20639"/>
                  <a:pt x="9072" y="20651"/>
                </a:cubicBezTo>
                <a:cubicBezTo>
                  <a:pt x="9153" y="20664"/>
                  <a:pt x="9233" y="20705"/>
                  <a:pt x="9315" y="20716"/>
                </a:cubicBezTo>
                <a:cubicBezTo>
                  <a:pt x="9397" y="20726"/>
                  <a:pt x="9480" y="20727"/>
                  <a:pt x="9562" y="20736"/>
                </a:cubicBezTo>
                <a:cubicBezTo>
                  <a:pt x="9644" y="20745"/>
                  <a:pt x="9726" y="20759"/>
                  <a:pt x="9808" y="20766"/>
                </a:cubicBezTo>
                <a:cubicBezTo>
                  <a:pt x="9890" y="20773"/>
                  <a:pt x="9972" y="20778"/>
                  <a:pt x="10055" y="20783"/>
                </a:cubicBezTo>
                <a:cubicBezTo>
                  <a:pt x="10137" y="20789"/>
                  <a:pt x="10219" y="20776"/>
                  <a:pt x="10302" y="20780"/>
                </a:cubicBezTo>
                <a:cubicBezTo>
                  <a:pt x="10384" y="20783"/>
                  <a:pt x="10466" y="20809"/>
                  <a:pt x="10548" y="20811"/>
                </a:cubicBezTo>
                <a:cubicBezTo>
                  <a:pt x="10630" y="20812"/>
                  <a:pt x="10713" y="20788"/>
                  <a:pt x="10795" y="20788"/>
                </a:cubicBezTo>
                <a:cubicBezTo>
                  <a:pt x="10877" y="20788"/>
                  <a:pt x="10959" y="20779"/>
                  <a:pt x="11040" y="20778"/>
                </a:cubicBezTo>
                <a:cubicBezTo>
                  <a:pt x="11122" y="20776"/>
                  <a:pt x="11204" y="20794"/>
                  <a:pt x="11286" y="20790"/>
                </a:cubicBezTo>
                <a:cubicBezTo>
                  <a:pt x="11368" y="20787"/>
                  <a:pt x="11450" y="20793"/>
                  <a:pt x="11532" y="20788"/>
                </a:cubicBezTo>
                <a:cubicBezTo>
                  <a:pt x="11614" y="20783"/>
                  <a:pt x="11694" y="20757"/>
                  <a:pt x="11776" y="20750"/>
                </a:cubicBezTo>
                <a:cubicBezTo>
                  <a:pt x="11858" y="20743"/>
                  <a:pt x="11939" y="20726"/>
                  <a:pt x="12020" y="20717"/>
                </a:cubicBezTo>
                <a:cubicBezTo>
                  <a:pt x="12102" y="20708"/>
                  <a:pt x="12184" y="20710"/>
                  <a:pt x="12265" y="20700"/>
                </a:cubicBezTo>
                <a:cubicBezTo>
                  <a:pt x="12347" y="20689"/>
                  <a:pt x="12427" y="20661"/>
                  <a:pt x="12508" y="20649"/>
                </a:cubicBezTo>
                <a:cubicBezTo>
                  <a:pt x="12590" y="20636"/>
                  <a:pt x="12672" y="20641"/>
                  <a:pt x="12753" y="20627"/>
                </a:cubicBezTo>
                <a:cubicBezTo>
                  <a:pt x="12835" y="20612"/>
                  <a:pt x="12914" y="20577"/>
                  <a:pt x="12995" y="20561"/>
                </a:cubicBezTo>
                <a:cubicBezTo>
                  <a:pt x="13076" y="20545"/>
                  <a:pt x="13159" y="20553"/>
                  <a:pt x="13240" y="20535"/>
                </a:cubicBezTo>
                <a:cubicBezTo>
                  <a:pt x="13321" y="20517"/>
                  <a:pt x="13400" y="20484"/>
                  <a:pt x="13480" y="20464"/>
                </a:cubicBezTo>
                <a:cubicBezTo>
                  <a:pt x="13561" y="20444"/>
                  <a:pt x="13643" y="20433"/>
                  <a:pt x="13723" y="20412"/>
                </a:cubicBezTo>
                <a:cubicBezTo>
                  <a:pt x="13804" y="20390"/>
                  <a:pt x="13883" y="20360"/>
                  <a:pt x="13963" y="20336"/>
                </a:cubicBezTo>
                <a:cubicBezTo>
                  <a:pt x="14043" y="20312"/>
                  <a:pt x="14124" y="20294"/>
                  <a:pt x="14203" y="20269"/>
                </a:cubicBezTo>
                <a:cubicBezTo>
                  <a:pt x="14283" y="20243"/>
                  <a:pt x="14365" y="20229"/>
                  <a:pt x="14444" y="20202"/>
                </a:cubicBezTo>
                <a:cubicBezTo>
                  <a:pt x="14524" y="20174"/>
                  <a:pt x="14603" y="20140"/>
                  <a:pt x="14681" y="20111"/>
                </a:cubicBezTo>
                <a:cubicBezTo>
                  <a:pt x="14761" y="20081"/>
                  <a:pt x="14837" y="20033"/>
                  <a:pt x="14915" y="20002"/>
                </a:cubicBezTo>
                <a:cubicBezTo>
                  <a:pt x="14994" y="19970"/>
                  <a:pt x="15071" y="19932"/>
                  <a:pt x="15149" y="19899"/>
                </a:cubicBezTo>
                <a:cubicBezTo>
                  <a:pt x="15228" y="19865"/>
                  <a:pt x="15313" y="19863"/>
                  <a:pt x="15391" y="19827"/>
                </a:cubicBezTo>
                <a:cubicBezTo>
                  <a:pt x="15469" y="19792"/>
                  <a:pt x="15546" y="19750"/>
                  <a:pt x="15623" y="19713"/>
                </a:cubicBezTo>
                <a:cubicBezTo>
                  <a:pt x="15701" y="19675"/>
                  <a:pt x="15778" y="19636"/>
                  <a:pt x="15854" y="19597"/>
                </a:cubicBezTo>
                <a:cubicBezTo>
                  <a:pt x="15932" y="19557"/>
                  <a:pt x="16004" y="19500"/>
                  <a:pt x="16080" y="19459"/>
                </a:cubicBezTo>
                <a:cubicBezTo>
                  <a:pt x="16157" y="19417"/>
                  <a:pt x="16231" y="19366"/>
                  <a:pt x="16306" y="19322"/>
                </a:cubicBezTo>
                <a:cubicBezTo>
                  <a:pt x="16383" y="19279"/>
                  <a:pt x="16465" y="19258"/>
                  <a:pt x="16540" y="19212"/>
                </a:cubicBezTo>
                <a:cubicBezTo>
                  <a:pt x="16615" y="19166"/>
                  <a:pt x="16688" y="19111"/>
                  <a:pt x="16762" y="19064"/>
                </a:cubicBezTo>
                <a:cubicBezTo>
                  <a:pt x="16837" y="19016"/>
                  <a:pt x="16910" y="18978"/>
                  <a:pt x="16984" y="18928"/>
                </a:cubicBezTo>
                <a:cubicBezTo>
                  <a:pt x="17039" y="19008"/>
                  <a:pt x="17103" y="19075"/>
                  <a:pt x="17169" y="19157"/>
                </a:cubicBezTo>
                <a:cubicBezTo>
                  <a:pt x="17229" y="19233"/>
                  <a:pt x="17296" y="19302"/>
                  <a:pt x="17363" y="19378"/>
                </a:cubicBezTo>
                <a:cubicBezTo>
                  <a:pt x="17426" y="19451"/>
                  <a:pt x="17484" y="19537"/>
                  <a:pt x="17552" y="19610"/>
                </a:cubicBezTo>
                <a:cubicBezTo>
                  <a:pt x="17617" y="19680"/>
                  <a:pt x="17685" y="19750"/>
                  <a:pt x="17753" y="19819"/>
                </a:cubicBezTo>
                <a:cubicBezTo>
                  <a:pt x="17820" y="19887"/>
                  <a:pt x="17898" y="19935"/>
                  <a:pt x="17967" y="20002"/>
                </a:cubicBezTo>
                <a:cubicBezTo>
                  <a:pt x="18036" y="20068"/>
                  <a:pt x="18096" y="20152"/>
                  <a:pt x="18166" y="20216"/>
                </a:cubicBezTo>
                <a:cubicBezTo>
                  <a:pt x="18236" y="20281"/>
                  <a:pt x="18308" y="20340"/>
                  <a:pt x="18378" y="20403"/>
                </a:cubicBezTo>
                <a:cubicBezTo>
                  <a:pt x="18449" y="20466"/>
                  <a:pt x="18519" y="20531"/>
                  <a:pt x="18589" y="20592"/>
                </a:cubicBezTo>
                <a:cubicBezTo>
                  <a:pt x="18661" y="20654"/>
                  <a:pt x="18736" y="20705"/>
                  <a:pt x="18806" y="20763"/>
                </a:cubicBezTo>
                <a:cubicBezTo>
                  <a:pt x="18880" y="20825"/>
                  <a:pt x="18942" y="20909"/>
                  <a:pt x="19012" y="20966"/>
                </a:cubicBezTo>
                <a:cubicBezTo>
                  <a:pt x="19088" y="21027"/>
                  <a:pt x="19169" y="21063"/>
                  <a:pt x="19238" y="21116"/>
                </a:cubicBezTo>
                <a:cubicBezTo>
                  <a:pt x="19317" y="21177"/>
                  <a:pt x="19392" y="21228"/>
                  <a:pt x="19459" y="21278"/>
                </a:cubicBezTo>
                <a:cubicBezTo>
                  <a:pt x="19544" y="21341"/>
                  <a:pt x="19617" y="21399"/>
                  <a:pt x="19680" y="21442"/>
                </a:cubicBezTo>
                <a:cubicBezTo>
                  <a:pt x="19843" y="21554"/>
                  <a:pt x="19918" y="21599"/>
                  <a:pt x="19861" y="21532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016000" y="1917700"/>
            <a:ext cx="10972800" cy="2794000"/>
          </a:xfrm>
          <a:prstGeom prst="rect">
            <a:avLst/>
          </a:prstGeom>
        </p:spPr>
        <p:txBody>
          <a:bodyPr/>
          <a:lstStyle/>
          <a:p>
            <a:pPr lvl="0"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hr-HR" dirty="0" smtClean="0"/>
              <a:t>Linearne jednadžbe u stripu</a:t>
            </a: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016000" y="5016500"/>
            <a:ext cx="10972800" cy="1270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hr-HR" sz="4400" dirty="0" smtClean="0"/>
              <a:t>Vera Jerković</a:t>
            </a:r>
          </a:p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hr-HR" sz="4000" dirty="0" smtClean="0"/>
              <a:t>OŠ don Mihovila </a:t>
            </a:r>
            <a:r>
              <a:rPr lang="hr-HR" sz="4000" dirty="0" err="1" smtClean="0"/>
              <a:t>Pavlinovića</a:t>
            </a:r>
            <a:r>
              <a:rPr lang="hr-HR" sz="4000" dirty="0" smtClean="0"/>
              <a:t>, Metković</a:t>
            </a:r>
            <a:endParaRPr sz="4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8917" name="Picture 5" descr="C:\Users\Stanko\Desktop\kkkkk\2017-10-28-PHOTO-000002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32" y="1233462"/>
            <a:ext cx="6215106" cy="8286807"/>
          </a:xfrm>
          <a:prstGeom prst="rect">
            <a:avLst/>
          </a:prstGeom>
          <a:noFill/>
        </p:spPr>
      </p:pic>
      <p:pic>
        <p:nvPicPr>
          <p:cNvPr id="38918" name="Picture 6" descr="C:\Users\Stanko\Desktop\kkkkk\2017-10-28-PHOTO-0000022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152" y="304768"/>
            <a:ext cx="6000792" cy="80010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9938" name="Picture 2" descr="C:\Users\Stanko\Desktop\kkkkk\2017-10-28-PHOTO-00000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94" y="304768"/>
            <a:ext cx="6175790" cy="8234386"/>
          </a:xfrm>
          <a:prstGeom prst="rect">
            <a:avLst/>
          </a:prstGeom>
          <a:noFill/>
        </p:spPr>
      </p:pic>
      <p:pic>
        <p:nvPicPr>
          <p:cNvPr id="39939" name="Picture 3" descr="C:\Users\Stanko\Desktop\kkkkk\2017-10-28-PHOTO-00000228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90" y="2038297"/>
            <a:ext cx="5786478" cy="771530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" name="Picture 2" descr="C:\Users\Stanko\Desktop\slike za Mericu\IMG_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22" y="519082"/>
            <a:ext cx="11358642" cy="85189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7" name="Picture 3" descr="C:\Users\Stanko\Desktop\slike za Mericu\IMG_3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236" y="519082"/>
            <a:ext cx="11430080" cy="85725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C:\Users\Stanko\Desktop\slike za Mericu\IMG_3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550" y="876272"/>
            <a:ext cx="10501386" cy="78760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Stanko\Desktop\slike za Mericu\IMG_3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674" y="519082"/>
            <a:ext cx="11334829" cy="85011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 descr="C:\Users\Stanko\Desktop\slike za Mericu\IMG_3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56" y="376206"/>
            <a:ext cx="6096000" cy="8128000"/>
          </a:xfrm>
          <a:prstGeom prst="rect">
            <a:avLst/>
          </a:prstGeom>
          <a:noFill/>
        </p:spPr>
      </p:pic>
      <p:pic>
        <p:nvPicPr>
          <p:cNvPr id="4099" name="Picture 3" descr="C:\Users\Stanko\Desktop\slike za Mericu\IMG_3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76" y="376206"/>
            <a:ext cx="6096000" cy="812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C:\Users\Stanko\Desktop\slike za Mericu\IMG_3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22" y="376206"/>
            <a:ext cx="11692019" cy="876901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C:\Users\Stanko\Desktop\slike za Mericu\IMG_3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08" y="376206"/>
            <a:ext cx="11930146" cy="894761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2" descr="G:\Downloads\2017-05-11-PHOTO-0000050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66" y="4305296"/>
            <a:ext cx="9286940" cy="5223904"/>
          </a:xfrm>
          <a:prstGeom prst="rect">
            <a:avLst/>
          </a:prstGeom>
          <a:noFill/>
        </p:spPr>
      </p:pic>
      <p:pic>
        <p:nvPicPr>
          <p:cNvPr id="6" name="Picture 2" descr="G:\Downloads\2017-05-11-PHOTO-0000050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08" y="161892"/>
            <a:ext cx="8128057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82600" y="4978400"/>
            <a:ext cx="12030403" cy="4292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299" extrusionOk="0">
                <a:moveTo>
                  <a:pt x="40" y="105"/>
                </a:moveTo>
                <a:cubicBezTo>
                  <a:pt x="112" y="-95"/>
                  <a:pt x="148" y="144"/>
                  <a:pt x="250" y="144"/>
                </a:cubicBezTo>
                <a:cubicBezTo>
                  <a:pt x="352" y="144"/>
                  <a:pt x="352" y="133"/>
                  <a:pt x="454" y="133"/>
                </a:cubicBezTo>
                <a:cubicBezTo>
                  <a:pt x="556" y="133"/>
                  <a:pt x="556" y="113"/>
                  <a:pt x="658" y="113"/>
                </a:cubicBezTo>
                <a:cubicBezTo>
                  <a:pt x="760" y="113"/>
                  <a:pt x="760" y="126"/>
                  <a:pt x="863" y="126"/>
                </a:cubicBezTo>
                <a:cubicBezTo>
                  <a:pt x="965" y="126"/>
                  <a:pt x="965" y="107"/>
                  <a:pt x="1067" y="107"/>
                </a:cubicBezTo>
                <a:cubicBezTo>
                  <a:pt x="1169" y="107"/>
                  <a:pt x="1169" y="106"/>
                  <a:pt x="1271" y="106"/>
                </a:cubicBezTo>
                <a:cubicBezTo>
                  <a:pt x="1373" y="106"/>
                  <a:pt x="1373" y="106"/>
                  <a:pt x="1476" y="106"/>
                </a:cubicBezTo>
                <a:cubicBezTo>
                  <a:pt x="1578" y="106"/>
                  <a:pt x="1578" y="117"/>
                  <a:pt x="1680" y="117"/>
                </a:cubicBezTo>
                <a:cubicBezTo>
                  <a:pt x="1782" y="117"/>
                  <a:pt x="1782" y="102"/>
                  <a:pt x="1884" y="102"/>
                </a:cubicBezTo>
                <a:cubicBezTo>
                  <a:pt x="1986" y="102"/>
                  <a:pt x="1955" y="117"/>
                  <a:pt x="2088" y="117"/>
                </a:cubicBezTo>
                <a:cubicBezTo>
                  <a:pt x="2145" y="117"/>
                  <a:pt x="2214" y="93"/>
                  <a:pt x="2293" y="93"/>
                </a:cubicBezTo>
                <a:cubicBezTo>
                  <a:pt x="2354" y="93"/>
                  <a:pt x="2423" y="129"/>
                  <a:pt x="2497" y="129"/>
                </a:cubicBezTo>
                <a:cubicBezTo>
                  <a:pt x="2561" y="129"/>
                  <a:pt x="2629" y="131"/>
                  <a:pt x="2701" y="131"/>
                </a:cubicBezTo>
                <a:cubicBezTo>
                  <a:pt x="2766" y="131"/>
                  <a:pt x="2834" y="141"/>
                  <a:pt x="2905" y="141"/>
                </a:cubicBezTo>
                <a:cubicBezTo>
                  <a:pt x="2971" y="141"/>
                  <a:pt x="3039" y="91"/>
                  <a:pt x="3110" y="91"/>
                </a:cubicBezTo>
                <a:cubicBezTo>
                  <a:pt x="3175" y="91"/>
                  <a:pt x="3244" y="115"/>
                  <a:pt x="3314" y="115"/>
                </a:cubicBezTo>
                <a:cubicBezTo>
                  <a:pt x="3380" y="115"/>
                  <a:pt x="3448" y="132"/>
                  <a:pt x="3518" y="132"/>
                </a:cubicBezTo>
                <a:cubicBezTo>
                  <a:pt x="3585" y="132"/>
                  <a:pt x="3653" y="107"/>
                  <a:pt x="3722" y="107"/>
                </a:cubicBezTo>
                <a:cubicBezTo>
                  <a:pt x="3789" y="107"/>
                  <a:pt x="3857" y="100"/>
                  <a:pt x="3927" y="100"/>
                </a:cubicBezTo>
                <a:cubicBezTo>
                  <a:pt x="3993" y="100"/>
                  <a:pt x="4062" y="142"/>
                  <a:pt x="4131" y="142"/>
                </a:cubicBezTo>
                <a:cubicBezTo>
                  <a:pt x="4198" y="142"/>
                  <a:pt x="4266" y="111"/>
                  <a:pt x="4335" y="111"/>
                </a:cubicBezTo>
                <a:cubicBezTo>
                  <a:pt x="4402" y="111"/>
                  <a:pt x="4470" y="127"/>
                  <a:pt x="4540" y="127"/>
                </a:cubicBezTo>
                <a:cubicBezTo>
                  <a:pt x="4607" y="127"/>
                  <a:pt x="4675" y="150"/>
                  <a:pt x="4744" y="150"/>
                </a:cubicBezTo>
                <a:cubicBezTo>
                  <a:pt x="4811" y="150"/>
                  <a:pt x="4879" y="134"/>
                  <a:pt x="4948" y="134"/>
                </a:cubicBezTo>
                <a:cubicBezTo>
                  <a:pt x="5015" y="134"/>
                  <a:pt x="5084" y="114"/>
                  <a:pt x="5152" y="114"/>
                </a:cubicBezTo>
                <a:cubicBezTo>
                  <a:pt x="5220" y="114"/>
                  <a:pt x="5288" y="105"/>
                  <a:pt x="5357" y="105"/>
                </a:cubicBezTo>
                <a:cubicBezTo>
                  <a:pt x="5424" y="105"/>
                  <a:pt x="5492" y="137"/>
                  <a:pt x="5561" y="137"/>
                </a:cubicBezTo>
                <a:cubicBezTo>
                  <a:pt x="5629" y="137"/>
                  <a:pt x="5697" y="103"/>
                  <a:pt x="5765" y="103"/>
                </a:cubicBezTo>
                <a:cubicBezTo>
                  <a:pt x="5833" y="103"/>
                  <a:pt x="5901" y="130"/>
                  <a:pt x="5970" y="130"/>
                </a:cubicBezTo>
                <a:cubicBezTo>
                  <a:pt x="6037" y="130"/>
                  <a:pt x="6105" y="130"/>
                  <a:pt x="6174" y="130"/>
                </a:cubicBezTo>
                <a:cubicBezTo>
                  <a:pt x="6242" y="130"/>
                  <a:pt x="6310" y="120"/>
                  <a:pt x="6378" y="120"/>
                </a:cubicBezTo>
                <a:cubicBezTo>
                  <a:pt x="6446" y="120"/>
                  <a:pt x="6514" y="119"/>
                  <a:pt x="6583" y="119"/>
                </a:cubicBezTo>
                <a:cubicBezTo>
                  <a:pt x="6650" y="119"/>
                  <a:pt x="6718" y="134"/>
                  <a:pt x="6787" y="134"/>
                </a:cubicBezTo>
                <a:cubicBezTo>
                  <a:pt x="6854" y="134"/>
                  <a:pt x="6922" y="118"/>
                  <a:pt x="6991" y="118"/>
                </a:cubicBezTo>
                <a:cubicBezTo>
                  <a:pt x="7059" y="118"/>
                  <a:pt x="7127" y="96"/>
                  <a:pt x="7195" y="96"/>
                </a:cubicBezTo>
                <a:cubicBezTo>
                  <a:pt x="7263" y="96"/>
                  <a:pt x="7331" y="107"/>
                  <a:pt x="7399" y="107"/>
                </a:cubicBezTo>
                <a:cubicBezTo>
                  <a:pt x="7467" y="107"/>
                  <a:pt x="7535" y="105"/>
                  <a:pt x="7604" y="105"/>
                </a:cubicBezTo>
                <a:cubicBezTo>
                  <a:pt x="7671" y="105"/>
                  <a:pt x="7739" y="103"/>
                  <a:pt x="7808" y="103"/>
                </a:cubicBezTo>
                <a:cubicBezTo>
                  <a:pt x="7876" y="103"/>
                  <a:pt x="7944" y="127"/>
                  <a:pt x="8012" y="127"/>
                </a:cubicBezTo>
                <a:cubicBezTo>
                  <a:pt x="8080" y="127"/>
                  <a:pt x="8148" y="104"/>
                  <a:pt x="8216" y="104"/>
                </a:cubicBezTo>
                <a:cubicBezTo>
                  <a:pt x="8284" y="104"/>
                  <a:pt x="8352" y="100"/>
                  <a:pt x="8421" y="100"/>
                </a:cubicBezTo>
                <a:cubicBezTo>
                  <a:pt x="8488" y="100"/>
                  <a:pt x="8557" y="92"/>
                  <a:pt x="8625" y="92"/>
                </a:cubicBezTo>
                <a:cubicBezTo>
                  <a:pt x="8693" y="92"/>
                  <a:pt x="8761" y="139"/>
                  <a:pt x="8829" y="139"/>
                </a:cubicBezTo>
                <a:cubicBezTo>
                  <a:pt x="8897" y="139"/>
                  <a:pt x="8965" y="118"/>
                  <a:pt x="9034" y="118"/>
                </a:cubicBezTo>
                <a:cubicBezTo>
                  <a:pt x="9101" y="118"/>
                  <a:pt x="9170" y="89"/>
                  <a:pt x="9238" y="89"/>
                </a:cubicBezTo>
                <a:cubicBezTo>
                  <a:pt x="9306" y="89"/>
                  <a:pt x="9374" y="125"/>
                  <a:pt x="9442" y="125"/>
                </a:cubicBezTo>
                <a:cubicBezTo>
                  <a:pt x="9510" y="125"/>
                  <a:pt x="9578" y="92"/>
                  <a:pt x="9646" y="92"/>
                </a:cubicBezTo>
                <a:cubicBezTo>
                  <a:pt x="9714" y="92"/>
                  <a:pt x="9783" y="150"/>
                  <a:pt x="9851" y="150"/>
                </a:cubicBezTo>
                <a:cubicBezTo>
                  <a:pt x="9919" y="150"/>
                  <a:pt x="9987" y="148"/>
                  <a:pt x="10055" y="148"/>
                </a:cubicBezTo>
                <a:cubicBezTo>
                  <a:pt x="10123" y="148"/>
                  <a:pt x="10191" y="144"/>
                  <a:pt x="10259" y="144"/>
                </a:cubicBezTo>
                <a:cubicBezTo>
                  <a:pt x="10327" y="144"/>
                  <a:pt x="10395" y="147"/>
                  <a:pt x="10464" y="147"/>
                </a:cubicBezTo>
                <a:cubicBezTo>
                  <a:pt x="10532" y="147"/>
                  <a:pt x="10600" y="116"/>
                  <a:pt x="10668" y="116"/>
                </a:cubicBezTo>
                <a:cubicBezTo>
                  <a:pt x="10736" y="116"/>
                  <a:pt x="10804" y="142"/>
                  <a:pt x="10872" y="142"/>
                </a:cubicBezTo>
                <a:cubicBezTo>
                  <a:pt x="10940" y="142"/>
                  <a:pt x="11009" y="128"/>
                  <a:pt x="11077" y="128"/>
                </a:cubicBezTo>
                <a:cubicBezTo>
                  <a:pt x="11145" y="128"/>
                  <a:pt x="11213" y="141"/>
                  <a:pt x="11281" y="141"/>
                </a:cubicBezTo>
                <a:cubicBezTo>
                  <a:pt x="11349" y="141"/>
                  <a:pt x="11417" y="135"/>
                  <a:pt x="11485" y="135"/>
                </a:cubicBezTo>
                <a:cubicBezTo>
                  <a:pt x="11553" y="135"/>
                  <a:pt x="11621" y="117"/>
                  <a:pt x="11690" y="117"/>
                </a:cubicBezTo>
                <a:cubicBezTo>
                  <a:pt x="11758" y="117"/>
                  <a:pt x="11826" y="96"/>
                  <a:pt x="11894" y="96"/>
                </a:cubicBezTo>
                <a:cubicBezTo>
                  <a:pt x="11962" y="96"/>
                  <a:pt x="12030" y="144"/>
                  <a:pt x="12099" y="144"/>
                </a:cubicBezTo>
                <a:cubicBezTo>
                  <a:pt x="12167" y="144"/>
                  <a:pt x="12235" y="114"/>
                  <a:pt x="12303" y="114"/>
                </a:cubicBezTo>
                <a:cubicBezTo>
                  <a:pt x="12371" y="114"/>
                  <a:pt x="12439" y="106"/>
                  <a:pt x="12507" y="106"/>
                </a:cubicBezTo>
                <a:cubicBezTo>
                  <a:pt x="12576" y="106"/>
                  <a:pt x="12644" y="121"/>
                  <a:pt x="12712" y="121"/>
                </a:cubicBezTo>
                <a:cubicBezTo>
                  <a:pt x="12780" y="121"/>
                  <a:pt x="12848" y="90"/>
                  <a:pt x="12916" y="90"/>
                </a:cubicBezTo>
                <a:cubicBezTo>
                  <a:pt x="12984" y="90"/>
                  <a:pt x="13053" y="115"/>
                  <a:pt x="13121" y="115"/>
                </a:cubicBezTo>
                <a:cubicBezTo>
                  <a:pt x="13189" y="115"/>
                  <a:pt x="13257" y="122"/>
                  <a:pt x="13325" y="122"/>
                </a:cubicBezTo>
                <a:cubicBezTo>
                  <a:pt x="13393" y="122"/>
                  <a:pt x="13461" y="142"/>
                  <a:pt x="13529" y="142"/>
                </a:cubicBezTo>
                <a:cubicBezTo>
                  <a:pt x="13598" y="142"/>
                  <a:pt x="13666" y="112"/>
                  <a:pt x="13734" y="112"/>
                </a:cubicBezTo>
                <a:cubicBezTo>
                  <a:pt x="13802" y="112"/>
                  <a:pt x="13870" y="97"/>
                  <a:pt x="13938" y="97"/>
                </a:cubicBezTo>
                <a:cubicBezTo>
                  <a:pt x="14006" y="97"/>
                  <a:pt x="14075" y="100"/>
                  <a:pt x="14143" y="100"/>
                </a:cubicBezTo>
                <a:cubicBezTo>
                  <a:pt x="14211" y="100"/>
                  <a:pt x="14279" y="96"/>
                  <a:pt x="14347" y="96"/>
                </a:cubicBezTo>
                <a:cubicBezTo>
                  <a:pt x="14415" y="96"/>
                  <a:pt x="14483" y="97"/>
                  <a:pt x="14551" y="97"/>
                </a:cubicBezTo>
                <a:cubicBezTo>
                  <a:pt x="14620" y="97"/>
                  <a:pt x="14688" y="101"/>
                  <a:pt x="14756" y="101"/>
                </a:cubicBezTo>
                <a:cubicBezTo>
                  <a:pt x="14824" y="101"/>
                  <a:pt x="14892" y="148"/>
                  <a:pt x="14960" y="148"/>
                </a:cubicBezTo>
                <a:cubicBezTo>
                  <a:pt x="15029" y="148"/>
                  <a:pt x="15097" y="108"/>
                  <a:pt x="15165" y="108"/>
                </a:cubicBezTo>
                <a:cubicBezTo>
                  <a:pt x="15233" y="108"/>
                  <a:pt x="15301" y="146"/>
                  <a:pt x="15369" y="146"/>
                </a:cubicBezTo>
                <a:cubicBezTo>
                  <a:pt x="15438" y="146"/>
                  <a:pt x="15506" y="146"/>
                  <a:pt x="15574" y="146"/>
                </a:cubicBezTo>
                <a:cubicBezTo>
                  <a:pt x="15642" y="146"/>
                  <a:pt x="15710" y="149"/>
                  <a:pt x="15778" y="149"/>
                </a:cubicBezTo>
                <a:cubicBezTo>
                  <a:pt x="15847" y="149"/>
                  <a:pt x="15915" y="104"/>
                  <a:pt x="15983" y="104"/>
                </a:cubicBezTo>
                <a:cubicBezTo>
                  <a:pt x="16051" y="104"/>
                  <a:pt x="16119" y="133"/>
                  <a:pt x="16187" y="133"/>
                </a:cubicBezTo>
                <a:cubicBezTo>
                  <a:pt x="16256" y="133"/>
                  <a:pt x="16324" y="90"/>
                  <a:pt x="16391" y="90"/>
                </a:cubicBezTo>
                <a:cubicBezTo>
                  <a:pt x="16460" y="90"/>
                  <a:pt x="16528" y="98"/>
                  <a:pt x="16596" y="98"/>
                </a:cubicBezTo>
                <a:cubicBezTo>
                  <a:pt x="16665" y="98"/>
                  <a:pt x="16733" y="104"/>
                  <a:pt x="16800" y="104"/>
                </a:cubicBezTo>
                <a:cubicBezTo>
                  <a:pt x="16869" y="104"/>
                  <a:pt x="16937" y="127"/>
                  <a:pt x="17005" y="127"/>
                </a:cubicBezTo>
                <a:cubicBezTo>
                  <a:pt x="17074" y="127"/>
                  <a:pt x="17142" y="117"/>
                  <a:pt x="17209" y="117"/>
                </a:cubicBezTo>
                <a:cubicBezTo>
                  <a:pt x="17278" y="117"/>
                  <a:pt x="17346" y="90"/>
                  <a:pt x="17414" y="90"/>
                </a:cubicBezTo>
                <a:cubicBezTo>
                  <a:pt x="17482" y="90"/>
                  <a:pt x="17551" y="142"/>
                  <a:pt x="17618" y="142"/>
                </a:cubicBezTo>
                <a:cubicBezTo>
                  <a:pt x="17687" y="142"/>
                  <a:pt x="17755" y="107"/>
                  <a:pt x="17822" y="107"/>
                </a:cubicBezTo>
                <a:cubicBezTo>
                  <a:pt x="17891" y="107"/>
                  <a:pt x="17959" y="141"/>
                  <a:pt x="18027" y="141"/>
                </a:cubicBezTo>
                <a:cubicBezTo>
                  <a:pt x="18096" y="141"/>
                  <a:pt x="18164" y="129"/>
                  <a:pt x="18231" y="129"/>
                </a:cubicBezTo>
                <a:cubicBezTo>
                  <a:pt x="18300" y="129"/>
                  <a:pt x="18368" y="150"/>
                  <a:pt x="18435" y="150"/>
                </a:cubicBezTo>
                <a:cubicBezTo>
                  <a:pt x="18504" y="150"/>
                  <a:pt x="18573" y="113"/>
                  <a:pt x="18640" y="113"/>
                </a:cubicBezTo>
                <a:cubicBezTo>
                  <a:pt x="18709" y="113"/>
                  <a:pt x="18777" y="120"/>
                  <a:pt x="18844" y="120"/>
                </a:cubicBezTo>
                <a:cubicBezTo>
                  <a:pt x="18913" y="120"/>
                  <a:pt x="18982" y="142"/>
                  <a:pt x="19049" y="142"/>
                </a:cubicBezTo>
                <a:cubicBezTo>
                  <a:pt x="19118" y="142"/>
                  <a:pt x="19186" y="100"/>
                  <a:pt x="19253" y="100"/>
                </a:cubicBezTo>
                <a:cubicBezTo>
                  <a:pt x="19322" y="100"/>
                  <a:pt x="19390" y="144"/>
                  <a:pt x="19457" y="144"/>
                </a:cubicBezTo>
                <a:cubicBezTo>
                  <a:pt x="19527" y="144"/>
                  <a:pt x="19595" y="132"/>
                  <a:pt x="19662" y="132"/>
                </a:cubicBezTo>
                <a:cubicBezTo>
                  <a:pt x="19731" y="132"/>
                  <a:pt x="19799" y="115"/>
                  <a:pt x="19866" y="115"/>
                </a:cubicBezTo>
                <a:cubicBezTo>
                  <a:pt x="19936" y="115"/>
                  <a:pt x="20004" y="113"/>
                  <a:pt x="20070" y="113"/>
                </a:cubicBezTo>
                <a:cubicBezTo>
                  <a:pt x="20140" y="113"/>
                  <a:pt x="20209" y="124"/>
                  <a:pt x="20274" y="124"/>
                </a:cubicBezTo>
                <a:cubicBezTo>
                  <a:pt x="20345" y="124"/>
                  <a:pt x="20413" y="122"/>
                  <a:pt x="20479" y="122"/>
                </a:cubicBezTo>
                <a:cubicBezTo>
                  <a:pt x="20550" y="122"/>
                  <a:pt x="20618" y="94"/>
                  <a:pt x="20683" y="94"/>
                </a:cubicBezTo>
                <a:cubicBezTo>
                  <a:pt x="20755" y="94"/>
                  <a:pt x="20823" y="125"/>
                  <a:pt x="20887" y="125"/>
                </a:cubicBezTo>
                <a:cubicBezTo>
                  <a:pt x="20961" y="125"/>
                  <a:pt x="21030" y="130"/>
                  <a:pt x="21091" y="130"/>
                </a:cubicBezTo>
                <a:cubicBezTo>
                  <a:pt x="21170" y="130"/>
                  <a:pt x="21239" y="144"/>
                  <a:pt x="21296" y="144"/>
                </a:cubicBezTo>
                <a:cubicBezTo>
                  <a:pt x="21429" y="144"/>
                  <a:pt x="21475" y="-156"/>
                  <a:pt x="21508" y="111"/>
                </a:cubicBezTo>
                <a:cubicBezTo>
                  <a:pt x="21541" y="380"/>
                  <a:pt x="21492" y="404"/>
                  <a:pt x="21492" y="688"/>
                </a:cubicBezTo>
                <a:cubicBezTo>
                  <a:pt x="21492" y="972"/>
                  <a:pt x="21493" y="972"/>
                  <a:pt x="21493" y="1257"/>
                </a:cubicBezTo>
                <a:cubicBezTo>
                  <a:pt x="21493" y="1541"/>
                  <a:pt x="21507" y="1541"/>
                  <a:pt x="21507" y="1826"/>
                </a:cubicBezTo>
                <a:cubicBezTo>
                  <a:pt x="21507" y="2110"/>
                  <a:pt x="21501" y="2110"/>
                  <a:pt x="21501" y="2394"/>
                </a:cubicBezTo>
                <a:cubicBezTo>
                  <a:pt x="21501" y="2679"/>
                  <a:pt x="21502" y="2679"/>
                  <a:pt x="21502" y="2963"/>
                </a:cubicBezTo>
                <a:cubicBezTo>
                  <a:pt x="21502" y="3247"/>
                  <a:pt x="21508" y="3247"/>
                  <a:pt x="21508" y="3532"/>
                </a:cubicBezTo>
                <a:cubicBezTo>
                  <a:pt x="21508" y="3816"/>
                  <a:pt x="21494" y="3816"/>
                  <a:pt x="21494" y="4101"/>
                </a:cubicBezTo>
                <a:cubicBezTo>
                  <a:pt x="21494" y="4385"/>
                  <a:pt x="21506" y="4385"/>
                  <a:pt x="21506" y="4669"/>
                </a:cubicBezTo>
                <a:cubicBezTo>
                  <a:pt x="21506" y="4954"/>
                  <a:pt x="21491" y="4954"/>
                  <a:pt x="21491" y="5238"/>
                </a:cubicBezTo>
                <a:cubicBezTo>
                  <a:pt x="21491" y="5523"/>
                  <a:pt x="21504" y="5523"/>
                  <a:pt x="21504" y="5807"/>
                </a:cubicBezTo>
                <a:cubicBezTo>
                  <a:pt x="21504" y="6091"/>
                  <a:pt x="21499" y="6091"/>
                  <a:pt x="21499" y="6376"/>
                </a:cubicBezTo>
                <a:cubicBezTo>
                  <a:pt x="21499" y="6660"/>
                  <a:pt x="21500" y="6660"/>
                  <a:pt x="21500" y="6945"/>
                </a:cubicBezTo>
                <a:cubicBezTo>
                  <a:pt x="21500" y="7229"/>
                  <a:pt x="21498" y="7229"/>
                  <a:pt x="21498" y="7513"/>
                </a:cubicBezTo>
                <a:cubicBezTo>
                  <a:pt x="21498" y="7798"/>
                  <a:pt x="21498" y="7798"/>
                  <a:pt x="21498" y="8082"/>
                </a:cubicBezTo>
                <a:cubicBezTo>
                  <a:pt x="21498" y="8367"/>
                  <a:pt x="21499" y="8367"/>
                  <a:pt x="21499" y="8651"/>
                </a:cubicBezTo>
                <a:cubicBezTo>
                  <a:pt x="21499" y="8935"/>
                  <a:pt x="21490" y="8935"/>
                  <a:pt x="21490" y="9219"/>
                </a:cubicBezTo>
                <a:cubicBezTo>
                  <a:pt x="21490" y="9504"/>
                  <a:pt x="21492" y="9504"/>
                  <a:pt x="21492" y="9788"/>
                </a:cubicBezTo>
                <a:cubicBezTo>
                  <a:pt x="21492" y="10073"/>
                  <a:pt x="21492" y="10073"/>
                  <a:pt x="21492" y="10357"/>
                </a:cubicBezTo>
                <a:cubicBezTo>
                  <a:pt x="21492" y="10641"/>
                  <a:pt x="21502" y="10641"/>
                  <a:pt x="21502" y="10926"/>
                </a:cubicBezTo>
                <a:cubicBezTo>
                  <a:pt x="21502" y="11210"/>
                  <a:pt x="21504" y="11210"/>
                  <a:pt x="21504" y="11494"/>
                </a:cubicBezTo>
                <a:cubicBezTo>
                  <a:pt x="21504" y="11779"/>
                  <a:pt x="21504" y="11779"/>
                  <a:pt x="21504" y="12063"/>
                </a:cubicBezTo>
                <a:cubicBezTo>
                  <a:pt x="21504" y="12348"/>
                  <a:pt x="21508" y="12348"/>
                  <a:pt x="21508" y="12632"/>
                </a:cubicBezTo>
                <a:cubicBezTo>
                  <a:pt x="21508" y="12916"/>
                  <a:pt x="21489" y="12916"/>
                  <a:pt x="21489" y="13201"/>
                </a:cubicBezTo>
                <a:cubicBezTo>
                  <a:pt x="21489" y="13485"/>
                  <a:pt x="21509" y="13485"/>
                  <a:pt x="21509" y="13770"/>
                </a:cubicBezTo>
                <a:cubicBezTo>
                  <a:pt x="21509" y="14054"/>
                  <a:pt x="21502" y="14054"/>
                  <a:pt x="21502" y="14338"/>
                </a:cubicBezTo>
                <a:cubicBezTo>
                  <a:pt x="21502" y="14623"/>
                  <a:pt x="21501" y="14623"/>
                  <a:pt x="21501" y="14907"/>
                </a:cubicBezTo>
                <a:cubicBezTo>
                  <a:pt x="21501" y="15192"/>
                  <a:pt x="21502" y="15192"/>
                  <a:pt x="21502" y="15476"/>
                </a:cubicBezTo>
                <a:cubicBezTo>
                  <a:pt x="21502" y="15761"/>
                  <a:pt x="21509" y="15761"/>
                  <a:pt x="21509" y="16045"/>
                </a:cubicBezTo>
                <a:cubicBezTo>
                  <a:pt x="21509" y="16330"/>
                  <a:pt x="21501" y="16330"/>
                  <a:pt x="21501" y="16614"/>
                </a:cubicBezTo>
                <a:cubicBezTo>
                  <a:pt x="21501" y="16899"/>
                  <a:pt x="21493" y="16899"/>
                  <a:pt x="21493" y="17183"/>
                </a:cubicBezTo>
                <a:cubicBezTo>
                  <a:pt x="21493" y="17468"/>
                  <a:pt x="21493" y="17468"/>
                  <a:pt x="21493" y="17752"/>
                </a:cubicBezTo>
                <a:cubicBezTo>
                  <a:pt x="21493" y="18036"/>
                  <a:pt x="21490" y="18036"/>
                  <a:pt x="21490" y="18321"/>
                </a:cubicBezTo>
                <a:cubicBezTo>
                  <a:pt x="21490" y="18605"/>
                  <a:pt x="21489" y="18605"/>
                  <a:pt x="21489" y="18890"/>
                </a:cubicBezTo>
                <a:cubicBezTo>
                  <a:pt x="21489" y="19174"/>
                  <a:pt x="21509" y="19175"/>
                  <a:pt x="21509" y="19459"/>
                </a:cubicBezTo>
                <a:cubicBezTo>
                  <a:pt x="21509" y="19744"/>
                  <a:pt x="21491" y="19744"/>
                  <a:pt x="21491" y="20028"/>
                </a:cubicBezTo>
                <a:cubicBezTo>
                  <a:pt x="21491" y="20313"/>
                  <a:pt x="21501" y="20313"/>
                  <a:pt x="21501" y="20598"/>
                </a:cubicBezTo>
                <a:cubicBezTo>
                  <a:pt x="21501" y="20882"/>
                  <a:pt x="21568" y="20954"/>
                  <a:pt x="21496" y="21156"/>
                </a:cubicBezTo>
                <a:cubicBezTo>
                  <a:pt x="21424" y="21357"/>
                  <a:pt x="21398" y="21182"/>
                  <a:pt x="21295" y="21182"/>
                </a:cubicBezTo>
                <a:cubicBezTo>
                  <a:pt x="21193" y="21182"/>
                  <a:pt x="21193" y="21179"/>
                  <a:pt x="21091" y="21179"/>
                </a:cubicBezTo>
                <a:cubicBezTo>
                  <a:pt x="20989" y="21179"/>
                  <a:pt x="20989" y="21160"/>
                  <a:pt x="20887" y="21160"/>
                </a:cubicBezTo>
                <a:cubicBezTo>
                  <a:pt x="20785" y="21160"/>
                  <a:pt x="20785" y="21146"/>
                  <a:pt x="20682" y="21146"/>
                </a:cubicBezTo>
                <a:cubicBezTo>
                  <a:pt x="20580" y="21146"/>
                  <a:pt x="20580" y="21171"/>
                  <a:pt x="20478" y="21171"/>
                </a:cubicBezTo>
                <a:cubicBezTo>
                  <a:pt x="20376" y="21171"/>
                  <a:pt x="20376" y="21148"/>
                  <a:pt x="20274" y="21148"/>
                </a:cubicBezTo>
                <a:cubicBezTo>
                  <a:pt x="20172" y="21148"/>
                  <a:pt x="20172" y="21143"/>
                  <a:pt x="20070" y="21143"/>
                </a:cubicBezTo>
                <a:cubicBezTo>
                  <a:pt x="19967" y="21143"/>
                  <a:pt x="19967" y="21189"/>
                  <a:pt x="19865" y="21189"/>
                </a:cubicBezTo>
                <a:cubicBezTo>
                  <a:pt x="19763" y="21189"/>
                  <a:pt x="19763" y="21149"/>
                  <a:pt x="19661" y="21149"/>
                </a:cubicBezTo>
                <a:cubicBezTo>
                  <a:pt x="19559" y="21149"/>
                  <a:pt x="19559" y="21174"/>
                  <a:pt x="19457" y="21174"/>
                </a:cubicBezTo>
                <a:cubicBezTo>
                  <a:pt x="19355" y="21174"/>
                  <a:pt x="19355" y="21152"/>
                  <a:pt x="19252" y="21152"/>
                </a:cubicBezTo>
                <a:cubicBezTo>
                  <a:pt x="19150" y="21152"/>
                  <a:pt x="19150" y="21178"/>
                  <a:pt x="19048" y="21178"/>
                </a:cubicBezTo>
                <a:cubicBezTo>
                  <a:pt x="18946" y="21178"/>
                  <a:pt x="18946" y="21193"/>
                  <a:pt x="18844" y="21193"/>
                </a:cubicBezTo>
                <a:cubicBezTo>
                  <a:pt x="18742" y="21193"/>
                  <a:pt x="18742" y="21169"/>
                  <a:pt x="18640" y="21169"/>
                </a:cubicBezTo>
                <a:cubicBezTo>
                  <a:pt x="18537" y="21169"/>
                  <a:pt x="18537" y="21154"/>
                  <a:pt x="18435" y="21154"/>
                </a:cubicBezTo>
                <a:cubicBezTo>
                  <a:pt x="18333" y="21154"/>
                  <a:pt x="18333" y="21152"/>
                  <a:pt x="18231" y="21152"/>
                </a:cubicBezTo>
                <a:cubicBezTo>
                  <a:pt x="18129" y="21152"/>
                  <a:pt x="18129" y="21155"/>
                  <a:pt x="18027" y="21155"/>
                </a:cubicBezTo>
                <a:cubicBezTo>
                  <a:pt x="17924" y="21155"/>
                  <a:pt x="17924" y="21143"/>
                  <a:pt x="17822" y="21143"/>
                </a:cubicBezTo>
                <a:cubicBezTo>
                  <a:pt x="17720" y="21143"/>
                  <a:pt x="17720" y="21149"/>
                  <a:pt x="17618" y="21149"/>
                </a:cubicBezTo>
                <a:cubicBezTo>
                  <a:pt x="17516" y="21149"/>
                  <a:pt x="17516" y="21144"/>
                  <a:pt x="17414" y="21144"/>
                </a:cubicBezTo>
                <a:cubicBezTo>
                  <a:pt x="17312" y="21144"/>
                  <a:pt x="17312" y="21193"/>
                  <a:pt x="17209" y="21193"/>
                </a:cubicBezTo>
                <a:cubicBezTo>
                  <a:pt x="17209" y="21193"/>
                  <a:pt x="17107" y="21196"/>
                  <a:pt x="17005" y="21196"/>
                </a:cubicBezTo>
                <a:cubicBezTo>
                  <a:pt x="16903" y="21196"/>
                  <a:pt x="16903" y="21175"/>
                  <a:pt x="16801" y="21175"/>
                </a:cubicBezTo>
                <a:cubicBezTo>
                  <a:pt x="16699" y="21175"/>
                  <a:pt x="16699" y="21151"/>
                  <a:pt x="16597" y="21151"/>
                </a:cubicBezTo>
                <a:cubicBezTo>
                  <a:pt x="16495" y="21151"/>
                  <a:pt x="16495" y="21193"/>
                  <a:pt x="16393" y="21193"/>
                </a:cubicBezTo>
                <a:cubicBezTo>
                  <a:pt x="16290" y="21193"/>
                  <a:pt x="16290" y="21167"/>
                  <a:pt x="16188" y="21167"/>
                </a:cubicBezTo>
                <a:cubicBezTo>
                  <a:pt x="16086" y="21167"/>
                  <a:pt x="16086" y="21190"/>
                  <a:pt x="15984" y="21190"/>
                </a:cubicBezTo>
                <a:cubicBezTo>
                  <a:pt x="15882" y="21190"/>
                  <a:pt x="15882" y="21151"/>
                  <a:pt x="15780" y="21151"/>
                </a:cubicBezTo>
                <a:cubicBezTo>
                  <a:pt x="15678" y="21151"/>
                  <a:pt x="15678" y="21142"/>
                  <a:pt x="15575" y="21142"/>
                </a:cubicBezTo>
                <a:cubicBezTo>
                  <a:pt x="15473" y="21142"/>
                  <a:pt x="15473" y="21194"/>
                  <a:pt x="15371" y="21194"/>
                </a:cubicBezTo>
                <a:cubicBezTo>
                  <a:pt x="15269" y="21194"/>
                  <a:pt x="15269" y="21192"/>
                  <a:pt x="15167" y="21192"/>
                </a:cubicBezTo>
                <a:cubicBezTo>
                  <a:pt x="15065" y="21192"/>
                  <a:pt x="15065" y="21176"/>
                  <a:pt x="14963" y="21176"/>
                </a:cubicBezTo>
                <a:cubicBezTo>
                  <a:pt x="14861" y="21176"/>
                  <a:pt x="14861" y="21138"/>
                  <a:pt x="14759" y="21138"/>
                </a:cubicBezTo>
                <a:cubicBezTo>
                  <a:pt x="14656" y="21138"/>
                  <a:pt x="14656" y="21149"/>
                  <a:pt x="14554" y="21149"/>
                </a:cubicBezTo>
                <a:cubicBezTo>
                  <a:pt x="14452" y="21149"/>
                  <a:pt x="14452" y="21172"/>
                  <a:pt x="14350" y="21172"/>
                </a:cubicBezTo>
                <a:cubicBezTo>
                  <a:pt x="14248" y="21172"/>
                  <a:pt x="14248" y="21198"/>
                  <a:pt x="14146" y="21198"/>
                </a:cubicBezTo>
                <a:cubicBezTo>
                  <a:pt x="14044" y="21198"/>
                  <a:pt x="14044" y="21149"/>
                  <a:pt x="13941" y="21149"/>
                </a:cubicBezTo>
                <a:cubicBezTo>
                  <a:pt x="13839" y="21149"/>
                  <a:pt x="13839" y="21145"/>
                  <a:pt x="13737" y="21145"/>
                </a:cubicBezTo>
                <a:cubicBezTo>
                  <a:pt x="13737" y="21145"/>
                  <a:pt x="13635" y="21139"/>
                  <a:pt x="13533" y="21139"/>
                </a:cubicBezTo>
                <a:cubicBezTo>
                  <a:pt x="13431" y="21139"/>
                  <a:pt x="13431" y="21178"/>
                  <a:pt x="13329" y="21178"/>
                </a:cubicBezTo>
                <a:cubicBezTo>
                  <a:pt x="13227" y="21178"/>
                  <a:pt x="13227" y="21150"/>
                  <a:pt x="13124" y="21150"/>
                </a:cubicBezTo>
                <a:cubicBezTo>
                  <a:pt x="13022" y="21150"/>
                  <a:pt x="13022" y="21145"/>
                  <a:pt x="12920" y="21145"/>
                </a:cubicBezTo>
                <a:cubicBezTo>
                  <a:pt x="12818" y="21145"/>
                  <a:pt x="12818" y="21181"/>
                  <a:pt x="12716" y="21181"/>
                </a:cubicBezTo>
                <a:cubicBezTo>
                  <a:pt x="12614" y="21181"/>
                  <a:pt x="12614" y="21142"/>
                  <a:pt x="12512" y="21142"/>
                </a:cubicBezTo>
                <a:cubicBezTo>
                  <a:pt x="12409" y="21142"/>
                  <a:pt x="12409" y="21174"/>
                  <a:pt x="12307" y="21174"/>
                </a:cubicBezTo>
                <a:cubicBezTo>
                  <a:pt x="12205" y="21174"/>
                  <a:pt x="12205" y="21166"/>
                  <a:pt x="12103" y="21166"/>
                </a:cubicBezTo>
                <a:cubicBezTo>
                  <a:pt x="12001" y="21166"/>
                  <a:pt x="12001" y="21185"/>
                  <a:pt x="11899" y="21185"/>
                </a:cubicBezTo>
                <a:cubicBezTo>
                  <a:pt x="11797" y="21185"/>
                  <a:pt x="11797" y="21160"/>
                  <a:pt x="11694" y="21160"/>
                </a:cubicBezTo>
                <a:cubicBezTo>
                  <a:pt x="11592" y="21160"/>
                  <a:pt x="11592" y="21181"/>
                  <a:pt x="11490" y="21181"/>
                </a:cubicBezTo>
                <a:cubicBezTo>
                  <a:pt x="11388" y="21181"/>
                  <a:pt x="11388" y="21198"/>
                  <a:pt x="11286" y="21198"/>
                </a:cubicBezTo>
                <a:cubicBezTo>
                  <a:pt x="11184" y="21198"/>
                  <a:pt x="11184" y="21171"/>
                  <a:pt x="11082" y="21171"/>
                </a:cubicBezTo>
                <a:cubicBezTo>
                  <a:pt x="10979" y="21171"/>
                  <a:pt x="10979" y="21168"/>
                  <a:pt x="10877" y="21168"/>
                </a:cubicBezTo>
                <a:cubicBezTo>
                  <a:pt x="10775" y="21168"/>
                  <a:pt x="10775" y="21138"/>
                  <a:pt x="10673" y="21138"/>
                </a:cubicBezTo>
                <a:cubicBezTo>
                  <a:pt x="10571" y="21138"/>
                  <a:pt x="10571" y="21180"/>
                  <a:pt x="10469" y="21180"/>
                </a:cubicBezTo>
                <a:cubicBezTo>
                  <a:pt x="10366" y="21180"/>
                  <a:pt x="10366" y="21183"/>
                  <a:pt x="10264" y="21183"/>
                </a:cubicBezTo>
                <a:cubicBezTo>
                  <a:pt x="10162" y="21183"/>
                  <a:pt x="10162" y="21148"/>
                  <a:pt x="10060" y="21148"/>
                </a:cubicBezTo>
                <a:cubicBezTo>
                  <a:pt x="9958" y="21148"/>
                  <a:pt x="9958" y="21148"/>
                  <a:pt x="9856" y="21148"/>
                </a:cubicBezTo>
                <a:cubicBezTo>
                  <a:pt x="9754" y="21148"/>
                  <a:pt x="9784" y="21173"/>
                  <a:pt x="9651" y="21173"/>
                </a:cubicBezTo>
                <a:cubicBezTo>
                  <a:pt x="9594" y="21173"/>
                  <a:pt x="9526" y="21185"/>
                  <a:pt x="9447" y="21185"/>
                </a:cubicBezTo>
                <a:cubicBezTo>
                  <a:pt x="9385" y="21185"/>
                  <a:pt x="9317" y="21137"/>
                  <a:pt x="9243" y="21137"/>
                </a:cubicBezTo>
                <a:cubicBezTo>
                  <a:pt x="9179" y="21137"/>
                  <a:pt x="9111" y="21158"/>
                  <a:pt x="9038" y="21158"/>
                </a:cubicBezTo>
                <a:cubicBezTo>
                  <a:pt x="8973" y="21158"/>
                  <a:pt x="8905" y="21176"/>
                  <a:pt x="8834" y="21176"/>
                </a:cubicBezTo>
                <a:cubicBezTo>
                  <a:pt x="8768" y="21176"/>
                  <a:pt x="8700" y="21161"/>
                  <a:pt x="8630" y="21161"/>
                </a:cubicBezTo>
                <a:cubicBezTo>
                  <a:pt x="8564" y="21161"/>
                  <a:pt x="8496" y="21174"/>
                  <a:pt x="8425" y="21174"/>
                </a:cubicBezTo>
                <a:cubicBezTo>
                  <a:pt x="8359" y="21174"/>
                  <a:pt x="8291" y="21142"/>
                  <a:pt x="8221" y="21142"/>
                </a:cubicBezTo>
                <a:cubicBezTo>
                  <a:pt x="8154" y="21142"/>
                  <a:pt x="8086" y="21180"/>
                  <a:pt x="8017" y="21180"/>
                </a:cubicBezTo>
                <a:cubicBezTo>
                  <a:pt x="7950" y="21180"/>
                  <a:pt x="7882" y="21178"/>
                  <a:pt x="7812" y="21178"/>
                </a:cubicBezTo>
                <a:cubicBezTo>
                  <a:pt x="7745" y="21178"/>
                  <a:pt x="7677" y="21198"/>
                  <a:pt x="7608" y="21198"/>
                </a:cubicBezTo>
                <a:cubicBezTo>
                  <a:pt x="7541" y="21198"/>
                  <a:pt x="7473" y="21171"/>
                  <a:pt x="7404" y="21171"/>
                </a:cubicBezTo>
                <a:cubicBezTo>
                  <a:pt x="7336" y="21171"/>
                  <a:pt x="7268" y="21155"/>
                  <a:pt x="7199" y="21155"/>
                </a:cubicBezTo>
                <a:cubicBezTo>
                  <a:pt x="7132" y="21155"/>
                  <a:pt x="7064" y="21164"/>
                  <a:pt x="6995" y="21164"/>
                </a:cubicBezTo>
                <a:cubicBezTo>
                  <a:pt x="6927" y="21164"/>
                  <a:pt x="6859" y="21139"/>
                  <a:pt x="6790" y="21139"/>
                </a:cubicBezTo>
                <a:cubicBezTo>
                  <a:pt x="6723" y="21139"/>
                  <a:pt x="6655" y="21178"/>
                  <a:pt x="6586" y="21178"/>
                </a:cubicBezTo>
                <a:cubicBezTo>
                  <a:pt x="6519" y="21178"/>
                  <a:pt x="6451" y="21175"/>
                  <a:pt x="6382" y="21175"/>
                </a:cubicBezTo>
                <a:cubicBezTo>
                  <a:pt x="6314" y="21175"/>
                  <a:pt x="6246" y="21186"/>
                  <a:pt x="6178" y="21186"/>
                </a:cubicBezTo>
                <a:cubicBezTo>
                  <a:pt x="6110" y="21186"/>
                  <a:pt x="6042" y="21155"/>
                  <a:pt x="5973" y="21155"/>
                </a:cubicBezTo>
                <a:cubicBezTo>
                  <a:pt x="5906" y="21155"/>
                  <a:pt x="5837" y="21178"/>
                  <a:pt x="5769" y="21178"/>
                </a:cubicBezTo>
                <a:cubicBezTo>
                  <a:pt x="5701" y="21178"/>
                  <a:pt x="5633" y="21145"/>
                  <a:pt x="5565" y="21145"/>
                </a:cubicBezTo>
                <a:cubicBezTo>
                  <a:pt x="5497" y="21145"/>
                  <a:pt x="5429" y="21194"/>
                  <a:pt x="5360" y="21194"/>
                </a:cubicBezTo>
                <a:cubicBezTo>
                  <a:pt x="5292" y="21194"/>
                  <a:pt x="5224" y="21184"/>
                  <a:pt x="5156" y="21184"/>
                </a:cubicBezTo>
                <a:cubicBezTo>
                  <a:pt x="5088" y="21184"/>
                  <a:pt x="5020" y="21168"/>
                  <a:pt x="4952" y="21168"/>
                </a:cubicBezTo>
                <a:cubicBezTo>
                  <a:pt x="4883" y="21168"/>
                  <a:pt x="4815" y="21138"/>
                  <a:pt x="4747" y="21138"/>
                </a:cubicBezTo>
                <a:cubicBezTo>
                  <a:pt x="4679" y="21138"/>
                  <a:pt x="4611" y="21167"/>
                  <a:pt x="4543" y="21167"/>
                </a:cubicBezTo>
                <a:cubicBezTo>
                  <a:pt x="4474" y="21167"/>
                  <a:pt x="4406" y="21153"/>
                  <a:pt x="4338" y="21153"/>
                </a:cubicBezTo>
                <a:cubicBezTo>
                  <a:pt x="4270" y="21153"/>
                  <a:pt x="4202" y="21146"/>
                  <a:pt x="4134" y="21146"/>
                </a:cubicBezTo>
                <a:cubicBezTo>
                  <a:pt x="4065" y="21146"/>
                  <a:pt x="3997" y="21171"/>
                  <a:pt x="3929" y="21171"/>
                </a:cubicBezTo>
                <a:cubicBezTo>
                  <a:pt x="3861" y="21171"/>
                  <a:pt x="3793" y="21191"/>
                  <a:pt x="3725" y="21191"/>
                </a:cubicBezTo>
                <a:cubicBezTo>
                  <a:pt x="3656" y="21191"/>
                  <a:pt x="3588" y="21193"/>
                  <a:pt x="3520" y="21193"/>
                </a:cubicBezTo>
                <a:cubicBezTo>
                  <a:pt x="3452" y="21193"/>
                  <a:pt x="3384" y="21190"/>
                  <a:pt x="3316" y="21190"/>
                </a:cubicBezTo>
                <a:cubicBezTo>
                  <a:pt x="3247" y="21190"/>
                  <a:pt x="3179" y="21136"/>
                  <a:pt x="3111" y="21136"/>
                </a:cubicBezTo>
                <a:cubicBezTo>
                  <a:pt x="3043" y="21136"/>
                  <a:pt x="2975" y="21190"/>
                  <a:pt x="2907" y="21190"/>
                </a:cubicBezTo>
                <a:cubicBezTo>
                  <a:pt x="2838" y="21190"/>
                  <a:pt x="2770" y="21191"/>
                  <a:pt x="2703" y="21191"/>
                </a:cubicBezTo>
                <a:cubicBezTo>
                  <a:pt x="2634" y="21191"/>
                  <a:pt x="2565" y="21195"/>
                  <a:pt x="2498" y="21195"/>
                </a:cubicBezTo>
                <a:cubicBezTo>
                  <a:pt x="2429" y="21195"/>
                  <a:pt x="2361" y="21152"/>
                  <a:pt x="2294" y="21152"/>
                </a:cubicBezTo>
                <a:cubicBezTo>
                  <a:pt x="2225" y="21152"/>
                  <a:pt x="2156" y="21185"/>
                  <a:pt x="2089" y="21185"/>
                </a:cubicBezTo>
                <a:cubicBezTo>
                  <a:pt x="2020" y="21185"/>
                  <a:pt x="1952" y="21181"/>
                  <a:pt x="1885" y="21181"/>
                </a:cubicBezTo>
                <a:cubicBezTo>
                  <a:pt x="1815" y="21181"/>
                  <a:pt x="1747" y="21164"/>
                  <a:pt x="1680" y="21164"/>
                </a:cubicBezTo>
                <a:cubicBezTo>
                  <a:pt x="1611" y="21164"/>
                  <a:pt x="1542" y="21143"/>
                  <a:pt x="1476" y="21143"/>
                </a:cubicBezTo>
                <a:cubicBezTo>
                  <a:pt x="1406" y="21143"/>
                  <a:pt x="1338" y="21160"/>
                  <a:pt x="1272" y="21160"/>
                </a:cubicBezTo>
                <a:cubicBezTo>
                  <a:pt x="1201" y="21160"/>
                  <a:pt x="1133" y="21193"/>
                  <a:pt x="1067" y="21193"/>
                </a:cubicBezTo>
                <a:cubicBezTo>
                  <a:pt x="996" y="21193"/>
                  <a:pt x="928" y="21143"/>
                  <a:pt x="863" y="21143"/>
                </a:cubicBezTo>
                <a:cubicBezTo>
                  <a:pt x="790" y="21143"/>
                  <a:pt x="722" y="21142"/>
                  <a:pt x="658" y="21142"/>
                </a:cubicBezTo>
                <a:cubicBezTo>
                  <a:pt x="584" y="21142"/>
                  <a:pt x="516" y="21160"/>
                  <a:pt x="454" y="21160"/>
                </a:cubicBezTo>
                <a:cubicBezTo>
                  <a:pt x="375" y="21160"/>
                  <a:pt x="307" y="21190"/>
                  <a:pt x="250" y="21190"/>
                </a:cubicBezTo>
                <a:cubicBezTo>
                  <a:pt x="118" y="21190"/>
                  <a:pt x="69" y="21444"/>
                  <a:pt x="35" y="21177"/>
                </a:cubicBezTo>
                <a:cubicBezTo>
                  <a:pt x="1" y="20909"/>
                  <a:pt x="43" y="20883"/>
                  <a:pt x="43" y="20598"/>
                </a:cubicBezTo>
                <a:cubicBezTo>
                  <a:pt x="43" y="20314"/>
                  <a:pt x="53" y="20314"/>
                  <a:pt x="53" y="20029"/>
                </a:cubicBezTo>
                <a:cubicBezTo>
                  <a:pt x="53" y="19745"/>
                  <a:pt x="47" y="19745"/>
                  <a:pt x="47" y="19461"/>
                </a:cubicBezTo>
                <a:cubicBezTo>
                  <a:pt x="47" y="19176"/>
                  <a:pt x="52" y="19176"/>
                  <a:pt x="52" y="18892"/>
                </a:cubicBezTo>
                <a:cubicBezTo>
                  <a:pt x="52" y="18608"/>
                  <a:pt x="39" y="18608"/>
                  <a:pt x="39" y="18323"/>
                </a:cubicBezTo>
                <a:cubicBezTo>
                  <a:pt x="39" y="18323"/>
                  <a:pt x="48" y="18039"/>
                  <a:pt x="48" y="17754"/>
                </a:cubicBezTo>
                <a:cubicBezTo>
                  <a:pt x="48" y="17470"/>
                  <a:pt x="37" y="17470"/>
                  <a:pt x="37" y="17186"/>
                </a:cubicBezTo>
                <a:cubicBezTo>
                  <a:pt x="37" y="16901"/>
                  <a:pt x="51" y="16901"/>
                  <a:pt x="51" y="16617"/>
                </a:cubicBezTo>
                <a:cubicBezTo>
                  <a:pt x="51" y="16332"/>
                  <a:pt x="40" y="16332"/>
                  <a:pt x="40" y="16048"/>
                </a:cubicBezTo>
                <a:cubicBezTo>
                  <a:pt x="40" y="15764"/>
                  <a:pt x="35" y="15764"/>
                  <a:pt x="35" y="15479"/>
                </a:cubicBezTo>
                <a:cubicBezTo>
                  <a:pt x="35" y="15195"/>
                  <a:pt x="50" y="15195"/>
                  <a:pt x="50" y="14911"/>
                </a:cubicBezTo>
                <a:cubicBezTo>
                  <a:pt x="50" y="14626"/>
                  <a:pt x="54" y="14626"/>
                  <a:pt x="54" y="14342"/>
                </a:cubicBezTo>
                <a:cubicBezTo>
                  <a:pt x="54" y="14057"/>
                  <a:pt x="40" y="14057"/>
                  <a:pt x="40" y="13773"/>
                </a:cubicBezTo>
                <a:cubicBezTo>
                  <a:pt x="40" y="13773"/>
                  <a:pt x="44" y="13488"/>
                  <a:pt x="44" y="13204"/>
                </a:cubicBezTo>
                <a:cubicBezTo>
                  <a:pt x="44" y="13204"/>
                  <a:pt x="41" y="12920"/>
                  <a:pt x="41" y="12635"/>
                </a:cubicBezTo>
                <a:cubicBezTo>
                  <a:pt x="41" y="12351"/>
                  <a:pt x="37" y="12351"/>
                  <a:pt x="37" y="12067"/>
                </a:cubicBezTo>
                <a:cubicBezTo>
                  <a:pt x="37" y="11782"/>
                  <a:pt x="48" y="11782"/>
                  <a:pt x="48" y="11498"/>
                </a:cubicBezTo>
                <a:cubicBezTo>
                  <a:pt x="48" y="11214"/>
                  <a:pt x="45" y="11214"/>
                  <a:pt x="45" y="10929"/>
                </a:cubicBezTo>
                <a:cubicBezTo>
                  <a:pt x="45" y="10645"/>
                  <a:pt x="43" y="10645"/>
                  <a:pt x="43" y="10361"/>
                </a:cubicBezTo>
                <a:cubicBezTo>
                  <a:pt x="43" y="10076"/>
                  <a:pt x="39" y="10076"/>
                  <a:pt x="39" y="9792"/>
                </a:cubicBezTo>
                <a:cubicBezTo>
                  <a:pt x="39" y="9508"/>
                  <a:pt x="50" y="9508"/>
                  <a:pt x="50" y="9223"/>
                </a:cubicBezTo>
                <a:cubicBezTo>
                  <a:pt x="50" y="8939"/>
                  <a:pt x="42" y="8939"/>
                  <a:pt x="42" y="8655"/>
                </a:cubicBezTo>
                <a:cubicBezTo>
                  <a:pt x="42" y="8655"/>
                  <a:pt x="49" y="8370"/>
                  <a:pt x="49" y="8086"/>
                </a:cubicBezTo>
                <a:cubicBezTo>
                  <a:pt x="49" y="7801"/>
                  <a:pt x="41" y="7801"/>
                  <a:pt x="41" y="7517"/>
                </a:cubicBezTo>
                <a:cubicBezTo>
                  <a:pt x="41" y="7232"/>
                  <a:pt x="47" y="7232"/>
                  <a:pt x="47" y="6948"/>
                </a:cubicBezTo>
                <a:cubicBezTo>
                  <a:pt x="47" y="6663"/>
                  <a:pt x="37" y="6663"/>
                  <a:pt x="37" y="6379"/>
                </a:cubicBezTo>
                <a:cubicBezTo>
                  <a:pt x="37" y="6094"/>
                  <a:pt x="40" y="6094"/>
                  <a:pt x="40" y="5810"/>
                </a:cubicBezTo>
                <a:cubicBezTo>
                  <a:pt x="40" y="5525"/>
                  <a:pt x="55" y="5525"/>
                  <a:pt x="55" y="5241"/>
                </a:cubicBezTo>
                <a:cubicBezTo>
                  <a:pt x="55" y="4956"/>
                  <a:pt x="44" y="4956"/>
                  <a:pt x="44" y="4672"/>
                </a:cubicBezTo>
                <a:cubicBezTo>
                  <a:pt x="44" y="4388"/>
                  <a:pt x="38" y="4388"/>
                  <a:pt x="38" y="4103"/>
                </a:cubicBezTo>
                <a:cubicBezTo>
                  <a:pt x="38" y="4103"/>
                  <a:pt x="39" y="3819"/>
                  <a:pt x="39" y="3534"/>
                </a:cubicBezTo>
                <a:cubicBezTo>
                  <a:pt x="39" y="3250"/>
                  <a:pt x="41" y="3250"/>
                  <a:pt x="41" y="2965"/>
                </a:cubicBezTo>
                <a:cubicBezTo>
                  <a:pt x="41" y="2681"/>
                  <a:pt x="42" y="2681"/>
                  <a:pt x="42" y="2396"/>
                </a:cubicBezTo>
                <a:cubicBezTo>
                  <a:pt x="42" y="2112"/>
                  <a:pt x="34" y="2112"/>
                  <a:pt x="34" y="1827"/>
                </a:cubicBezTo>
                <a:cubicBezTo>
                  <a:pt x="34" y="1543"/>
                  <a:pt x="35" y="1543"/>
                  <a:pt x="35" y="1258"/>
                </a:cubicBezTo>
                <a:cubicBezTo>
                  <a:pt x="35" y="973"/>
                  <a:pt x="59" y="972"/>
                  <a:pt x="36" y="695"/>
                </a:cubicBezTo>
                <a:cubicBezTo>
                  <a:pt x="11" y="391"/>
                  <a:pt x="-32" y="307"/>
                  <a:pt x="40" y="105"/>
                </a:cubicBezTo>
                <a:close/>
              </a:path>
            </a:pathLst>
          </a:custGeom>
          <a:blipFill>
            <a:blip r:embed="rId2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grpSp>
        <p:nvGrpSpPr>
          <p:cNvPr id="2" name="Group 154"/>
          <p:cNvGrpSpPr/>
          <p:nvPr/>
        </p:nvGrpSpPr>
        <p:grpSpPr>
          <a:xfrm>
            <a:off x="8648782" y="482428"/>
            <a:ext cx="3873401" cy="4289941"/>
            <a:chOff x="0" y="0"/>
            <a:chExt cx="3873399" cy="4289940"/>
          </a:xfrm>
        </p:grpSpPr>
        <p:pic>
          <p:nvPicPr>
            <p:cNvPr id="152" name="Photo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3873400" cy="428994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53" name="Shape 153"/>
            <p:cNvSpPr/>
            <p:nvPr/>
          </p:nvSpPr>
          <p:spPr>
            <a:xfrm>
              <a:off x="0" y="0"/>
              <a:ext cx="3873400" cy="428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10" extrusionOk="0">
                  <a:moveTo>
                    <a:pt x="21067" y="7"/>
                  </a:moveTo>
                  <a:cubicBezTo>
                    <a:pt x="20964" y="-33"/>
                    <a:pt x="20815" y="116"/>
                    <a:pt x="20515" y="116"/>
                  </a:cubicBezTo>
                  <a:cubicBezTo>
                    <a:pt x="20334" y="116"/>
                    <a:pt x="20120" y="98"/>
                    <a:pt x="19879" y="98"/>
                  </a:cubicBezTo>
                  <a:cubicBezTo>
                    <a:pt x="19683" y="98"/>
                    <a:pt x="19470" y="150"/>
                    <a:pt x="19242" y="150"/>
                  </a:cubicBezTo>
                  <a:cubicBezTo>
                    <a:pt x="19040" y="150"/>
                    <a:pt x="18825" y="118"/>
                    <a:pt x="18604" y="118"/>
                  </a:cubicBezTo>
                  <a:cubicBezTo>
                    <a:pt x="18398" y="118"/>
                    <a:pt x="18185" y="100"/>
                    <a:pt x="17967" y="100"/>
                  </a:cubicBezTo>
                  <a:cubicBezTo>
                    <a:pt x="17759" y="100"/>
                    <a:pt x="17547" y="148"/>
                    <a:pt x="17331" y="148"/>
                  </a:cubicBezTo>
                  <a:cubicBezTo>
                    <a:pt x="17120" y="148"/>
                    <a:pt x="16906" y="146"/>
                    <a:pt x="16692" y="146"/>
                  </a:cubicBezTo>
                  <a:cubicBezTo>
                    <a:pt x="16480" y="146"/>
                    <a:pt x="16268" y="110"/>
                    <a:pt x="16056" y="110"/>
                  </a:cubicBezTo>
                  <a:cubicBezTo>
                    <a:pt x="15842" y="110"/>
                    <a:pt x="15629" y="132"/>
                    <a:pt x="15419" y="132"/>
                  </a:cubicBezTo>
                  <a:cubicBezTo>
                    <a:pt x="15203" y="132"/>
                    <a:pt x="14989" y="122"/>
                    <a:pt x="14780" y="122"/>
                  </a:cubicBezTo>
                  <a:cubicBezTo>
                    <a:pt x="14562" y="122"/>
                    <a:pt x="14350" y="114"/>
                    <a:pt x="14144" y="114"/>
                  </a:cubicBezTo>
                  <a:cubicBezTo>
                    <a:pt x="13922" y="114"/>
                    <a:pt x="13710" y="142"/>
                    <a:pt x="13507" y="142"/>
                  </a:cubicBezTo>
                  <a:cubicBezTo>
                    <a:pt x="13280" y="142"/>
                    <a:pt x="13067" y="150"/>
                    <a:pt x="12871" y="150"/>
                  </a:cubicBezTo>
                  <a:cubicBezTo>
                    <a:pt x="12630" y="150"/>
                    <a:pt x="12414" y="94"/>
                    <a:pt x="12232" y="94"/>
                  </a:cubicBezTo>
                  <a:cubicBezTo>
                    <a:pt x="11833" y="94"/>
                    <a:pt x="11914" y="116"/>
                    <a:pt x="11596" y="116"/>
                  </a:cubicBezTo>
                  <a:cubicBezTo>
                    <a:pt x="11277" y="116"/>
                    <a:pt x="11278" y="100"/>
                    <a:pt x="10959" y="100"/>
                  </a:cubicBezTo>
                  <a:cubicBezTo>
                    <a:pt x="10641" y="100"/>
                    <a:pt x="10641" y="128"/>
                    <a:pt x="10323" y="128"/>
                  </a:cubicBezTo>
                  <a:cubicBezTo>
                    <a:pt x="10004" y="128"/>
                    <a:pt x="10005" y="100"/>
                    <a:pt x="9686" y="100"/>
                  </a:cubicBezTo>
                  <a:cubicBezTo>
                    <a:pt x="9368" y="100"/>
                    <a:pt x="9368" y="114"/>
                    <a:pt x="9050" y="114"/>
                  </a:cubicBezTo>
                  <a:cubicBezTo>
                    <a:pt x="8731" y="114"/>
                    <a:pt x="8732" y="122"/>
                    <a:pt x="8413" y="122"/>
                  </a:cubicBezTo>
                  <a:cubicBezTo>
                    <a:pt x="8095" y="122"/>
                    <a:pt x="8093" y="122"/>
                    <a:pt x="7775" y="122"/>
                  </a:cubicBezTo>
                  <a:cubicBezTo>
                    <a:pt x="7456" y="122"/>
                    <a:pt x="7456" y="144"/>
                    <a:pt x="7138" y="144"/>
                  </a:cubicBezTo>
                  <a:cubicBezTo>
                    <a:pt x="6820" y="144"/>
                    <a:pt x="6820" y="148"/>
                    <a:pt x="6502" y="148"/>
                  </a:cubicBezTo>
                  <a:cubicBezTo>
                    <a:pt x="6183" y="148"/>
                    <a:pt x="6184" y="98"/>
                    <a:pt x="5865" y="98"/>
                  </a:cubicBezTo>
                  <a:cubicBezTo>
                    <a:pt x="5547" y="98"/>
                    <a:pt x="5547" y="144"/>
                    <a:pt x="5229" y="144"/>
                  </a:cubicBezTo>
                  <a:cubicBezTo>
                    <a:pt x="4910" y="144"/>
                    <a:pt x="4911" y="96"/>
                    <a:pt x="4592" y="96"/>
                  </a:cubicBezTo>
                  <a:cubicBezTo>
                    <a:pt x="4274" y="96"/>
                    <a:pt x="4272" y="130"/>
                    <a:pt x="3953" y="130"/>
                  </a:cubicBezTo>
                  <a:cubicBezTo>
                    <a:pt x="3635" y="130"/>
                    <a:pt x="3635" y="124"/>
                    <a:pt x="3317" y="124"/>
                  </a:cubicBezTo>
                  <a:cubicBezTo>
                    <a:pt x="2999" y="124"/>
                    <a:pt x="2999" y="100"/>
                    <a:pt x="2680" y="100"/>
                  </a:cubicBezTo>
                  <a:cubicBezTo>
                    <a:pt x="2362" y="100"/>
                    <a:pt x="2044" y="102"/>
                    <a:pt x="2044" y="102"/>
                  </a:cubicBezTo>
                  <a:cubicBezTo>
                    <a:pt x="1725" y="102"/>
                    <a:pt x="1726" y="128"/>
                    <a:pt x="1407" y="128"/>
                  </a:cubicBezTo>
                  <a:cubicBezTo>
                    <a:pt x="1089" y="128"/>
                    <a:pt x="1089" y="116"/>
                    <a:pt x="771" y="116"/>
                  </a:cubicBezTo>
                  <a:cubicBezTo>
                    <a:pt x="453" y="116"/>
                    <a:pt x="439" y="43"/>
                    <a:pt x="139" y="140"/>
                  </a:cubicBezTo>
                  <a:cubicBezTo>
                    <a:pt x="-158" y="235"/>
                    <a:pt x="113" y="329"/>
                    <a:pt x="113" y="696"/>
                  </a:cubicBezTo>
                  <a:cubicBezTo>
                    <a:pt x="113" y="857"/>
                    <a:pt x="102" y="1049"/>
                    <a:pt x="102" y="1269"/>
                  </a:cubicBezTo>
                  <a:cubicBezTo>
                    <a:pt x="102" y="1443"/>
                    <a:pt x="132" y="1634"/>
                    <a:pt x="132" y="1841"/>
                  </a:cubicBezTo>
                  <a:cubicBezTo>
                    <a:pt x="132" y="2021"/>
                    <a:pt x="158" y="2212"/>
                    <a:pt x="158" y="2414"/>
                  </a:cubicBezTo>
                  <a:cubicBezTo>
                    <a:pt x="158" y="2596"/>
                    <a:pt x="97" y="2787"/>
                    <a:pt x="97" y="2986"/>
                  </a:cubicBezTo>
                  <a:cubicBezTo>
                    <a:pt x="97" y="3170"/>
                    <a:pt x="115" y="3359"/>
                    <a:pt x="115" y="3556"/>
                  </a:cubicBezTo>
                  <a:cubicBezTo>
                    <a:pt x="115" y="3742"/>
                    <a:pt x="141" y="3933"/>
                    <a:pt x="141" y="4129"/>
                  </a:cubicBezTo>
                  <a:cubicBezTo>
                    <a:pt x="141" y="4315"/>
                    <a:pt x="154" y="4506"/>
                    <a:pt x="154" y="4701"/>
                  </a:cubicBezTo>
                  <a:cubicBezTo>
                    <a:pt x="154" y="4889"/>
                    <a:pt x="143" y="5080"/>
                    <a:pt x="143" y="5274"/>
                  </a:cubicBezTo>
                  <a:cubicBezTo>
                    <a:pt x="143" y="5462"/>
                    <a:pt x="108" y="5653"/>
                    <a:pt x="108" y="5846"/>
                  </a:cubicBezTo>
                  <a:cubicBezTo>
                    <a:pt x="108" y="6035"/>
                    <a:pt x="117" y="6226"/>
                    <a:pt x="117" y="6419"/>
                  </a:cubicBezTo>
                  <a:cubicBezTo>
                    <a:pt x="117" y="6607"/>
                    <a:pt x="165" y="6798"/>
                    <a:pt x="165" y="6991"/>
                  </a:cubicBezTo>
                  <a:cubicBezTo>
                    <a:pt x="165" y="7180"/>
                    <a:pt x="115" y="7371"/>
                    <a:pt x="115" y="7563"/>
                  </a:cubicBezTo>
                  <a:cubicBezTo>
                    <a:pt x="115" y="7753"/>
                    <a:pt x="121" y="7944"/>
                    <a:pt x="121" y="8136"/>
                  </a:cubicBezTo>
                  <a:cubicBezTo>
                    <a:pt x="121" y="8326"/>
                    <a:pt x="110" y="8517"/>
                    <a:pt x="110" y="8708"/>
                  </a:cubicBezTo>
                  <a:cubicBezTo>
                    <a:pt x="110" y="8899"/>
                    <a:pt x="100" y="9090"/>
                    <a:pt x="100" y="9281"/>
                  </a:cubicBezTo>
                  <a:cubicBezTo>
                    <a:pt x="100" y="9471"/>
                    <a:pt x="102" y="9662"/>
                    <a:pt x="102" y="9853"/>
                  </a:cubicBezTo>
                  <a:cubicBezTo>
                    <a:pt x="102" y="10044"/>
                    <a:pt x="124" y="10235"/>
                    <a:pt x="124" y="10426"/>
                  </a:cubicBezTo>
                  <a:cubicBezTo>
                    <a:pt x="124" y="10617"/>
                    <a:pt x="106" y="10808"/>
                    <a:pt x="106" y="10998"/>
                  </a:cubicBezTo>
                  <a:cubicBezTo>
                    <a:pt x="106" y="11189"/>
                    <a:pt x="102" y="11381"/>
                    <a:pt x="102" y="11570"/>
                  </a:cubicBezTo>
                  <a:cubicBezTo>
                    <a:pt x="102" y="11762"/>
                    <a:pt x="163" y="11953"/>
                    <a:pt x="163" y="12143"/>
                  </a:cubicBezTo>
                  <a:cubicBezTo>
                    <a:pt x="163" y="12335"/>
                    <a:pt x="102" y="12524"/>
                    <a:pt x="102" y="12713"/>
                  </a:cubicBezTo>
                  <a:cubicBezTo>
                    <a:pt x="102" y="12906"/>
                    <a:pt x="165" y="13097"/>
                    <a:pt x="165" y="13286"/>
                  </a:cubicBezTo>
                  <a:cubicBezTo>
                    <a:pt x="165" y="13479"/>
                    <a:pt x="115" y="13670"/>
                    <a:pt x="115" y="13858"/>
                  </a:cubicBezTo>
                  <a:cubicBezTo>
                    <a:pt x="115" y="14052"/>
                    <a:pt x="163" y="14243"/>
                    <a:pt x="163" y="14431"/>
                  </a:cubicBezTo>
                  <a:cubicBezTo>
                    <a:pt x="163" y="14625"/>
                    <a:pt x="102" y="14816"/>
                    <a:pt x="102" y="15003"/>
                  </a:cubicBezTo>
                  <a:cubicBezTo>
                    <a:pt x="102" y="15198"/>
                    <a:pt x="130" y="15389"/>
                    <a:pt x="130" y="15576"/>
                  </a:cubicBezTo>
                  <a:cubicBezTo>
                    <a:pt x="130" y="15771"/>
                    <a:pt x="134" y="15960"/>
                    <a:pt x="134" y="16146"/>
                  </a:cubicBezTo>
                  <a:cubicBezTo>
                    <a:pt x="134" y="16343"/>
                    <a:pt x="130" y="16534"/>
                    <a:pt x="130" y="16718"/>
                  </a:cubicBezTo>
                  <a:cubicBezTo>
                    <a:pt x="130" y="16917"/>
                    <a:pt x="104" y="17109"/>
                    <a:pt x="104" y="17291"/>
                  </a:cubicBezTo>
                  <a:cubicBezTo>
                    <a:pt x="104" y="17492"/>
                    <a:pt x="139" y="17684"/>
                    <a:pt x="139" y="17863"/>
                  </a:cubicBezTo>
                  <a:cubicBezTo>
                    <a:pt x="139" y="18070"/>
                    <a:pt x="130" y="18260"/>
                    <a:pt x="130" y="18434"/>
                  </a:cubicBezTo>
                  <a:cubicBezTo>
                    <a:pt x="130" y="18653"/>
                    <a:pt x="145" y="18845"/>
                    <a:pt x="145" y="19006"/>
                  </a:cubicBezTo>
                  <a:cubicBezTo>
                    <a:pt x="145" y="19374"/>
                    <a:pt x="154" y="19293"/>
                    <a:pt x="154" y="19579"/>
                  </a:cubicBezTo>
                  <a:cubicBezTo>
                    <a:pt x="154" y="19865"/>
                    <a:pt x="121" y="19865"/>
                    <a:pt x="121" y="20151"/>
                  </a:cubicBezTo>
                  <a:cubicBezTo>
                    <a:pt x="121" y="20437"/>
                    <a:pt x="100" y="20437"/>
                    <a:pt x="100" y="20723"/>
                  </a:cubicBezTo>
                  <a:cubicBezTo>
                    <a:pt x="100" y="21010"/>
                    <a:pt x="23" y="21027"/>
                    <a:pt x="132" y="21296"/>
                  </a:cubicBezTo>
                  <a:cubicBezTo>
                    <a:pt x="242" y="21567"/>
                    <a:pt x="364" y="21272"/>
                    <a:pt x="769" y="21272"/>
                  </a:cubicBezTo>
                  <a:cubicBezTo>
                    <a:pt x="949" y="21272"/>
                    <a:pt x="1162" y="21288"/>
                    <a:pt x="1405" y="21288"/>
                  </a:cubicBezTo>
                  <a:cubicBezTo>
                    <a:pt x="1600" y="21288"/>
                    <a:pt x="1815" y="21302"/>
                    <a:pt x="2044" y="21302"/>
                  </a:cubicBezTo>
                  <a:cubicBezTo>
                    <a:pt x="2245" y="21302"/>
                    <a:pt x="2457" y="21288"/>
                    <a:pt x="2680" y="21288"/>
                  </a:cubicBezTo>
                  <a:cubicBezTo>
                    <a:pt x="2885" y="21288"/>
                    <a:pt x="3097" y="21280"/>
                    <a:pt x="3317" y="21280"/>
                  </a:cubicBezTo>
                  <a:cubicBezTo>
                    <a:pt x="3523" y="21280"/>
                    <a:pt x="3738" y="21276"/>
                    <a:pt x="3956" y="21276"/>
                  </a:cubicBezTo>
                  <a:cubicBezTo>
                    <a:pt x="4164" y="21276"/>
                    <a:pt x="4376" y="21294"/>
                    <a:pt x="4592" y="21294"/>
                  </a:cubicBezTo>
                  <a:cubicBezTo>
                    <a:pt x="4801" y="21294"/>
                    <a:pt x="5015" y="21282"/>
                    <a:pt x="5231" y="21282"/>
                  </a:cubicBezTo>
                  <a:cubicBezTo>
                    <a:pt x="5441" y="21282"/>
                    <a:pt x="5653" y="21272"/>
                    <a:pt x="5867" y="21272"/>
                  </a:cubicBezTo>
                  <a:cubicBezTo>
                    <a:pt x="6078" y="21272"/>
                    <a:pt x="6290" y="21304"/>
                    <a:pt x="6504" y="21304"/>
                  </a:cubicBezTo>
                  <a:cubicBezTo>
                    <a:pt x="6716" y="21304"/>
                    <a:pt x="6930" y="21290"/>
                    <a:pt x="7142" y="21290"/>
                  </a:cubicBezTo>
                  <a:cubicBezTo>
                    <a:pt x="7355" y="21290"/>
                    <a:pt x="7567" y="21300"/>
                    <a:pt x="7779" y="21300"/>
                  </a:cubicBezTo>
                  <a:cubicBezTo>
                    <a:pt x="7992" y="21300"/>
                    <a:pt x="8204" y="21306"/>
                    <a:pt x="8415" y="21306"/>
                  </a:cubicBezTo>
                  <a:cubicBezTo>
                    <a:pt x="8630" y="21306"/>
                    <a:pt x="8842" y="21286"/>
                    <a:pt x="9052" y="21286"/>
                  </a:cubicBezTo>
                  <a:cubicBezTo>
                    <a:pt x="9267" y="21286"/>
                    <a:pt x="9481" y="21272"/>
                    <a:pt x="9691" y="21272"/>
                  </a:cubicBezTo>
                  <a:cubicBezTo>
                    <a:pt x="9907" y="21272"/>
                    <a:pt x="10119" y="21296"/>
                    <a:pt x="10327" y="21296"/>
                  </a:cubicBezTo>
                  <a:cubicBezTo>
                    <a:pt x="10545" y="21296"/>
                    <a:pt x="10757" y="21270"/>
                    <a:pt x="10964" y="21270"/>
                  </a:cubicBezTo>
                  <a:cubicBezTo>
                    <a:pt x="11184" y="21270"/>
                    <a:pt x="11396" y="21318"/>
                    <a:pt x="11600" y="21318"/>
                  </a:cubicBezTo>
                  <a:cubicBezTo>
                    <a:pt x="11823" y="21318"/>
                    <a:pt x="12036" y="21302"/>
                    <a:pt x="12237" y="21302"/>
                  </a:cubicBezTo>
                  <a:cubicBezTo>
                    <a:pt x="12466" y="21302"/>
                    <a:pt x="12681" y="21268"/>
                    <a:pt x="12875" y="21268"/>
                  </a:cubicBezTo>
                  <a:cubicBezTo>
                    <a:pt x="13118" y="21268"/>
                    <a:pt x="13332" y="21278"/>
                    <a:pt x="13512" y="21278"/>
                  </a:cubicBezTo>
                  <a:cubicBezTo>
                    <a:pt x="13916" y="21278"/>
                    <a:pt x="13830" y="21294"/>
                    <a:pt x="14148" y="21294"/>
                  </a:cubicBezTo>
                  <a:cubicBezTo>
                    <a:pt x="14467" y="21294"/>
                    <a:pt x="14466" y="21278"/>
                    <a:pt x="14785" y="21278"/>
                  </a:cubicBezTo>
                  <a:cubicBezTo>
                    <a:pt x="15103" y="21278"/>
                    <a:pt x="15103" y="21308"/>
                    <a:pt x="15421" y="21308"/>
                  </a:cubicBezTo>
                  <a:cubicBezTo>
                    <a:pt x="15740" y="21308"/>
                    <a:pt x="15739" y="21310"/>
                    <a:pt x="16058" y="21310"/>
                  </a:cubicBezTo>
                  <a:cubicBezTo>
                    <a:pt x="16376" y="21310"/>
                    <a:pt x="16376" y="21276"/>
                    <a:pt x="16694" y="21276"/>
                  </a:cubicBezTo>
                  <a:cubicBezTo>
                    <a:pt x="17013" y="21276"/>
                    <a:pt x="17015" y="21272"/>
                    <a:pt x="17333" y="21272"/>
                  </a:cubicBezTo>
                  <a:cubicBezTo>
                    <a:pt x="17651" y="21272"/>
                    <a:pt x="17651" y="21306"/>
                    <a:pt x="17969" y="21306"/>
                  </a:cubicBezTo>
                  <a:cubicBezTo>
                    <a:pt x="18288" y="21306"/>
                    <a:pt x="18288" y="21300"/>
                    <a:pt x="18606" y="21300"/>
                  </a:cubicBezTo>
                  <a:cubicBezTo>
                    <a:pt x="18924" y="21300"/>
                    <a:pt x="18924" y="21282"/>
                    <a:pt x="19242" y="21282"/>
                  </a:cubicBezTo>
                  <a:cubicBezTo>
                    <a:pt x="19561" y="21282"/>
                    <a:pt x="19561" y="21322"/>
                    <a:pt x="19879" y="21322"/>
                  </a:cubicBezTo>
                  <a:cubicBezTo>
                    <a:pt x="20197" y="21322"/>
                    <a:pt x="20197" y="21310"/>
                    <a:pt x="20515" y="21310"/>
                  </a:cubicBezTo>
                  <a:cubicBezTo>
                    <a:pt x="20834" y="21310"/>
                    <a:pt x="20846" y="21373"/>
                    <a:pt x="21145" y="21276"/>
                  </a:cubicBezTo>
                  <a:cubicBezTo>
                    <a:pt x="21442" y="21180"/>
                    <a:pt x="21132" y="21089"/>
                    <a:pt x="21132" y="20723"/>
                  </a:cubicBezTo>
                  <a:cubicBezTo>
                    <a:pt x="21132" y="20562"/>
                    <a:pt x="21158" y="20370"/>
                    <a:pt x="21158" y="20151"/>
                  </a:cubicBezTo>
                  <a:cubicBezTo>
                    <a:pt x="21158" y="19977"/>
                    <a:pt x="21132" y="19785"/>
                    <a:pt x="21132" y="19579"/>
                  </a:cubicBezTo>
                  <a:cubicBezTo>
                    <a:pt x="21132" y="19399"/>
                    <a:pt x="21135" y="19208"/>
                    <a:pt x="21135" y="19006"/>
                  </a:cubicBezTo>
                  <a:cubicBezTo>
                    <a:pt x="21135" y="18823"/>
                    <a:pt x="21145" y="18632"/>
                    <a:pt x="21145" y="18434"/>
                  </a:cubicBezTo>
                  <a:cubicBezTo>
                    <a:pt x="21145" y="18249"/>
                    <a:pt x="21163" y="18058"/>
                    <a:pt x="21163" y="17861"/>
                  </a:cubicBezTo>
                  <a:cubicBezTo>
                    <a:pt x="21163" y="17675"/>
                    <a:pt x="21176" y="17484"/>
                    <a:pt x="21176" y="17289"/>
                  </a:cubicBezTo>
                  <a:cubicBezTo>
                    <a:pt x="21176" y="17102"/>
                    <a:pt x="21135" y="16911"/>
                    <a:pt x="21135" y="16716"/>
                  </a:cubicBezTo>
                  <a:cubicBezTo>
                    <a:pt x="21135" y="16529"/>
                    <a:pt x="21154" y="16338"/>
                    <a:pt x="21154" y="16144"/>
                  </a:cubicBezTo>
                  <a:cubicBezTo>
                    <a:pt x="21154" y="15955"/>
                    <a:pt x="21143" y="15764"/>
                    <a:pt x="21143" y="15572"/>
                  </a:cubicBezTo>
                  <a:cubicBezTo>
                    <a:pt x="21143" y="15382"/>
                    <a:pt x="21163" y="15192"/>
                    <a:pt x="21163" y="14999"/>
                  </a:cubicBezTo>
                  <a:cubicBezTo>
                    <a:pt x="21163" y="14809"/>
                    <a:pt x="21130" y="14619"/>
                    <a:pt x="21130" y="14427"/>
                  </a:cubicBezTo>
                  <a:cubicBezTo>
                    <a:pt x="21130" y="14237"/>
                    <a:pt x="21150" y="14046"/>
                    <a:pt x="21150" y="13854"/>
                  </a:cubicBezTo>
                  <a:cubicBezTo>
                    <a:pt x="21150" y="13664"/>
                    <a:pt x="21180" y="13473"/>
                    <a:pt x="21180" y="13282"/>
                  </a:cubicBezTo>
                  <a:cubicBezTo>
                    <a:pt x="21180" y="13091"/>
                    <a:pt x="21132" y="12900"/>
                    <a:pt x="21132" y="12709"/>
                  </a:cubicBezTo>
                  <a:cubicBezTo>
                    <a:pt x="21132" y="12518"/>
                    <a:pt x="21152" y="12327"/>
                    <a:pt x="21152" y="12137"/>
                  </a:cubicBezTo>
                  <a:cubicBezTo>
                    <a:pt x="21152" y="11945"/>
                    <a:pt x="21130" y="11756"/>
                    <a:pt x="21130" y="11567"/>
                  </a:cubicBezTo>
                  <a:cubicBezTo>
                    <a:pt x="21130" y="11374"/>
                    <a:pt x="21158" y="11183"/>
                    <a:pt x="21158" y="10994"/>
                  </a:cubicBezTo>
                  <a:cubicBezTo>
                    <a:pt x="21158" y="10801"/>
                    <a:pt x="21174" y="10610"/>
                    <a:pt x="21174" y="10422"/>
                  </a:cubicBezTo>
                  <a:cubicBezTo>
                    <a:pt x="21174" y="10228"/>
                    <a:pt x="21130" y="10037"/>
                    <a:pt x="21130" y="9849"/>
                  </a:cubicBezTo>
                  <a:cubicBezTo>
                    <a:pt x="21130" y="9655"/>
                    <a:pt x="21124" y="9466"/>
                    <a:pt x="21124" y="9279"/>
                  </a:cubicBezTo>
                  <a:cubicBezTo>
                    <a:pt x="21124" y="9083"/>
                    <a:pt x="21180" y="8892"/>
                    <a:pt x="21180" y="8706"/>
                  </a:cubicBezTo>
                  <a:cubicBezTo>
                    <a:pt x="21180" y="8510"/>
                    <a:pt x="21124" y="8319"/>
                    <a:pt x="21124" y="8134"/>
                  </a:cubicBezTo>
                  <a:cubicBezTo>
                    <a:pt x="21124" y="7936"/>
                    <a:pt x="21167" y="7744"/>
                    <a:pt x="21167" y="7561"/>
                  </a:cubicBezTo>
                  <a:cubicBezTo>
                    <a:pt x="21167" y="7360"/>
                    <a:pt x="21154" y="7169"/>
                    <a:pt x="21154" y="6989"/>
                  </a:cubicBezTo>
                  <a:cubicBezTo>
                    <a:pt x="21154" y="6783"/>
                    <a:pt x="21137" y="6591"/>
                    <a:pt x="21137" y="6417"/>
                  </a:cubicBezTo>
                  <a:cubicBezTo>
                    <a:pt x="21137" y="6198"/>
                    <a:pt x="21152" y="6007"/>
                    <a:pt x="21152" y="5846"/>
                  </a:cubicBezTo>
                  <a:cubicBezTo>
                    <a:pt x="21152" y="5480"/>
                    <a:pt x="21169" y="5560"/>
                    <a:pt x="21169" y="5274"/>
                  </a:cubicBezTo>
                  <a:cubicBezTo>
                    <a:pt x="21169" y="4988"/>
                    <a:pt x="21139" y="4987"/>
                    <a:pt x="21139" y="4701"/>
                  </a:cubicBezTo>
                  <a:cubicBezTo>
                    <a:pt x="21139" y="4415"/>
                    <a:pt x="21176" y="4415"/>
                    <a:pt x="21176" y="4129"/>
                  </a:cubicBezTo>
                  <a:cubicBezTo>
                    <a:pt x="21176" y="3843"/>
                    <a:pt x="21121" y="3842"/>
                    <a:pt x="21121" y="3556"/>
                  </a:cubicBezTo>
                  <a:cubicBezTo>
                    <a:pt x="21121" y="3270"/>
                    <a:pt x="21141" y="3272"/>
                    <a:pt x="21141" y="2986"/>
                  </a:cubicBezTo>
                  <a:cubicBezTo>
                    <a:pt x="21141" y="2700"/>
                    <a:pt x="21161" y="2699"/>
                    <a:pt x="21161" y="2414"/>
                  </a:cubicBezTo>
                  <a:cubicBezTo>
                    <a:pt x="21161" y="2128"/>
                    <a:pt x="21150" y="2127"/>
                    <a:pt x="21150" y="1841"/>
                  </a:cubicBezTo>
                  <a:cubicBezTo>
                    <a:pt x="21150" y="1555"/>
                    <a:pt x="21174" y="1555"/>
                    <a:pt x="21174" y="1269"/>
                  </a:cubicBezTo>
                  <a:cubicBezTo>
                    <a:pt x="21174" y="983"/>
                    <a:pt x="21165" y="982"/>
                    <a:pt x="21165" y="696"/>
                  </a:cubicBezTo>
                  <a:cubicBezTo>
                    <a:pt x="21165" y="410"/>
                    <a:pt x="21270" y="392"/>
                    <a:pt x="21158" y="124"/>
                  </a:cubicBezTo>
                  <a:cubicBezTo>
                    <a:pt x="21130" y="56"/>
                    <a:pt x="21101" y="20"/>
                    <a:pt x="21067" y="7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3" name="Group 157"/>
          <p:cNvGrpSpPr/>
          <p:nvPr/>
        </p:nvGrpSpPr>
        <p:grpSpPr>
          <a:xfrm>
            <a:off x="4571908" y="482668"/>
            <a:ext cx="3870383" cy="4291349"/>
            <a:chOff x="0" y="0"/>
            <a:chExt cx="3870381" cy="4291348"/>
          </a:xfrm>
        </p:grpSpPr>
        <p:pic>
          <p:nvPicPr>
            <p:cNvPr id="155" name="Photo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3870382" cy="429134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56" name="Shape 156"/>
            <p:cNvSpPr/>
            <p:nvPr/>
          </p:nvSpPr>
          <p:spPr>
            <a:xfrm>
              <a:off x="0" y="0"/>
              <a:ext cx="3870382" cy="429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17" extrusionOk="0">
                  <a:moveTo>
                    <a:pt x="21068" y="6"/>
                  </a:moveTo>
                  <a:cubicBezTo>
                    <a:pt x="20963" y="-31"/>
                    <a:pt x="20807" y="125"/>
                    <a:pt x="20501" y="125"/>
                  </a:cubicBezTo>
                  <a:cubicBezTo>
                    <a:pt x="20322" y="125"/>
                    <a:pt x="20108" y="130"/>
                    <a:pt x="19865" y="130"/>
                  </a:cubicBezTo>
                  <a:cubicBezTo>
                    <a:pt x="19671" y="130"/>
                    <a:pt x="19458" y="113"/>
                    <a:pt x="19228" y="113"/>
                  </a:cubicBezTo>
                  <a:cubicBezTo>
                    <a:pt x="19028" y="113"/>
                    <a:pt x="18815" y="107"/>
                    <a:pt x="18591" y="107"/>
                  </a:cubicBezTo>
                  <a:cubicBezTo>
                    <a:pt x="18388" y="107"/>
                    <a:pt x="18176" y="128"/>
                    <a:pt x="17955" y="128"/>
                  </a:cubicBezTo>
                  <a:cubicBezTo>
                    <a:pt x="17750" y="128"/>
                    <a:pt x="17539" y="134"/>
                    <a:pt x="17320" y="134"/>
                  </a:cubicBezTo>
                  <a:cubicBezTo>
                    <a:pt x="17114" y="134"/>
                    <a:pt x="16901" y="95"/>
                    <a:pt x="16684" y="95"/>
                  </a:cubicBezTo>
                  <a:cubicBezTo>
                    <a:pt x="16476" y="95"/>
                    <a:pt x="16263" y="99"/>
                    <a:pt x="16047" y="99"/>
                  </a:cubicBezTo>
                  <a:cubicBezTo>
                    <a:pt x="15838" y="99"/>
                    <a:pt x="15626" y="150"/>
                    <a:pt x="15410" y="150"/>
                  </a:cubicBezTo>
                  <a:cubicBezTo>
                    <a:pt x="15201" y="150"/>
                    <a:pt x="14988" y="111"/>
                    <a:pt x="14774" y="111"/>
                  </a:cubicBezTo>
                  <a:cubicBezTo>
                    <a:pt x="14564" y="111"/>
                    <a:pt x="14351" y="152"/>
                    <a:pt x="14137" y="152"/>
                  </a:cubicBezTo>
                  <a:cubicBezTo>
                    <a:pt x="13926" y="152"/>
                    <a:pt x="13714" y="134"/>
                    <a:pt x="13500" y="134"/>
                  </a:cubicBezTo>
                  <a:cubicBezTo>
                    <a:pt x="13289" y="134"/>
                    <a:pt x="13077" y="103"/>
                    <a:pt x="12864" y="103"/>
                  </a:cubicBezTo>
                  <a:cubicBezTo>
                    <a:pt x="12652" y="103"/>
                    <a:pt x="12440" y="140"/>
                    <a:pt x="12227" y="140"/>
                  </a:cubicBezTo>
                  <a:cubicBezTo>
                    <a:pt x="12015" y="140"/>
                    <a:pt x="11803" y="152"/>
                    <a:pt x="11590" y="152"/>
                  </a:cubicBezTo>
                  <a:cubicBezTo>
                    <a:pt x="11378" y="152"/>
                    <a:pt x="11166" y="119"/>
                    <a:pt x="10954" y="119"/>
                  </a:cubicBezTo>
                  <a:cubicBezTo>
                    <a:pt x="10741" y="119"/>
                    <a:pt x="10529" y="117"/>
                    <a:pt x="10317" y="117"/>
                  </a:cubicBezTo>
                  <a:cubicBezTo>
                    <a:pt x="10104" y="117"/>
                    <a:pt x="9891" y="144"/>
                    <a:pt x="9681" y="144"/>
                  </a:cubicBezTo>
                  <a:cubicBezTo>
                    <a:pt x="9467" y="144"/>
                    <a:pt x="9254" y="115"/>
                    <a:pt x="9044" y="115"/>
                  </a:cubicBezTo>
                  <a:cubicBezTo>
                    <a:pt x="8830" y="115"/>
                    <a:pt x="8617" y="103"/>
                    <a:pt x="8407" y="103"/>
                  </a:cubicBezTo>
                  <a:cubicBezTo>
                    <a:pt x="8193" y="103"/>
                    <a:pt x="7982" y="130"/>
                    <a:pt x="7773" y="130"/>
                  </a:cubicBezTo>
                  <a:cubicBezTo>
                    <a:pt x="7557" y="130"/>
                    <a:pt x="7345" y="121"/>
                    <a:pt x="7136" y="121"/>
                  </a:cubicBezTo>
                  <a:cubicBezTo>
                    <a:pt x="6920" y="121"/>
                    <a:pt x="6707" y="99"/>
                    <a:pt x="6499" y="99"/>
                  </a:cubicBezTo>
                  <a:cubicBezTo>
                    <a:pt x="6282" y="99"/>
                    <a:pt x="6070" y="113"/>
                    <a:pt x="5863" y="113"/>
                  </a:cubicBezTo>
                  <a:cubicBezTo>
                    <a:pt x="5644" y="113"/>
                    <a:pt x="5431" y="103"/>
                    <a:pt x="5226" y="103"/>
                  </a:cubicBezTo>
                  <a:cubicBezTo>
                    <a:pt x="5005" y="103"/>
                    <a:pt x="4793" y="138"/>
                    <a:pt x="4590" y="138"/>
                  </a:cubicBezTo>
                  <a:cubicBezTo>
                    <a:pt x="4366" y="138"/>
                    <a:pt x="4155" y="154"/>
                    <a:pt x="3955" y="154"/>
                  </a:cubicBezTo>
                  <a:cubicBezTo>
                    <a:pt x="3725" y="154"/>
                    <a:pt x="3512" y="107"/>
                    <a:pt x="3318" y="107"/>
                  </a:cubicBezTo>
                  <a:cubicBezTo>
                    <a:pt x="3075" y="107"/>
                    <a:pt x="2861" y="97"/>
                    <a:pt x="2682" y="97"/>
                  </a:cubicBezTo>
                  <a:cubicBezTo>
                    <a:pt x="2274" y="97"/>
                    <a:pt x="2363" y="111"/>
                    <a:pt x="2045" y="111"/>
                  </a:cubicBezTo>
                  <a:cubicBezTo>
                    <a:pt x="1727" y="111"/>
                    <a:pt x="1727" y="97"/>
                    <a:pt x="1409" y="97"/>
                  </a:cubicBezTo>
                  <a:cubicBezTo>
                    <a:pt x="1090" y="97"/>
                    <a:pt x="1090" y="136"/>
                    <a:pt x="772" y="136"/>
                  </a:cubicBezTo>
                  <a:cubicBezTo>
                    <a:pt x="454" y="136"/>
                    <a:pt x="426" y="6"/>
                    <a:pt x="127" y="103"/>
                  </a:cubicBezTo>
                  <a:cubicBezTo>
                    <a:pt x="-170" y="198"/>
                    <a:pt x="146" y="331"/>
                    <a:pt x="146" y="697"/>
                  </a:cubicBezTo>
                  <a:cubicBezTo>
                    <a:pt x="146" y="858"/>
                    <a:pt x="151" y="1050"/>
                    <a:pt x="151" y="1269"/>
                  </a:cubicBezTo>
                  <a:cubicBezTo>
                    <a:pt x="151" y="1443"/>
                    <a:pt x="157" y="1635"/>
                    <a:pt x="157" y="1842"/>
                  </a:cubicBezTo>
                  <a:cubicBezTo>
                    <a:pt x="157" y="2021"/>
                    <a:pt x="157" y="2213"/>
                    <a:pt x="157" y="2414"/>
                  </a:cubicBezTo>
                  <a:cubicBezTo>
                    <a:pt x="157" y="2597"/>
                    <a:pt x="107" y="2788"/>
                    <a:pt x="107" y="2987"/>
                  </a:cubicBezTo>
                  <a:cubicBezTo>
                    <a:pt x="107" y="3171"/>
                    <a:pt x="127" y="3362"/>
                    <a:pt x="127" y="3559"/>
                  </a:cubicBezTo>
                  <a:cubicBezTo>
                    <a:pt x="127" y="3745"/>
                    <a:pt x="153" y="3936"/>
                    <a:pt x="153" y="4131"/>
                  </a:cubicBezTo>
                  <a:cubicBezTo>
                    <a:pt x="153" y="4318"/>
                    <a:pt x="137" y="4509"/>
                    <a:pt x="137" y="4704"/>
                  </a:cubicBezTo>
                  <a:cubicBezTo>
                    <a:pt x="137" y="4891"/>
                    <a:pt x="148" y="5080"/>
                    <a:pt x="148" y="5274"/>
                  </a:cubicBezTo>
                  <a:cubicBezTo>
                    <a:pt x="148" y="5462"/>
                    <a:pt x="118" y="5653"/>
                    <a:pt x="118" y="5847"/>
                  </a:cubicBezTo>
                  <a:cubicBezTo>
                    <a:pt x="118" y="6035"/>
                    <a:pt x="135" y="6226"/>
                    <a:pt x="135" y="6419"/>
                  </a:cubicBezTo>
                  <a:cubicBezTo>
                    <a:pt x="135" y="6608"/>
                    <a:pt x="109" y="6799"/>
                    <a:pt x="109" y="6992"/>
                  </a:cubicBezTo>
                  <a:cubicBezTo>
                    <a:pt x="109" y="7181"/>
                    <a:pt x="146" y="7372"/>
                    <a:pt x="146" y="7564"/>
                  </a:cubicBezTo>
                  <a:cubicBezTo>
                    <a:pt x="146" y="7754"/>
                    <a:pt x="140" y="7945"/>
                    <a:pt x="140" y="8136"/>
                  </a:cubicBezTo>
                  <a:cubicBezTo>
                    <a:pt x="140" y="8327"/>
                    <a:pt x="166" y="8517"/>
                    <a:pt x="166" y="8709"/>
                  </a:cubicBezTo>
                  <a:cubicBezTo>
                    <a:pt x="166" y="8899"/>
                    <a:pt x="131" y="9090"/>
                    <a:pt x="131" y="9281"/>
                  </a:cubicBezTo>
                  <a:cubicBezTo>
                    <a:pt x="131" y="9472"/>
                    <a:pt x="133" y="9665"/>
                    <a:pt x="133" y="9856"/>
                  </a:cubicBezTo>
                  <a:cubicBezTo>
                    <a:pt x="133" y="10047"/>
                    <a:pt x="107" y="10236"/>
                    <a:pt x="107" y="10426"/>
                  </a:cubicBezTo>
                  <a:cubicBezTo>
                    <a:pt x="107" y="10617"/>
                    <a:pt x="131" y="10808"/>
                    <a:pt x="131" y="10999"/>
                  </a:cubicBezTo>
                  <a:cubicBezTo>
                    <a:pt x="131" y="11190"/>
                    <a:pt x="113" y="11381"/>
                    <a:pt x="113" y="11571"/>
                  </a:cubicBezTo>
                  <a:cubicBezTo>
                    <a:pt x="113" y="11763"/>
                    <a:pt x="170" y="11954"/>
                    <a:pt x="170" y="12143"/>
                  </a:cubicBezTo>
                  <a:cubicBezTo>
                    <a:pt x="170" y="12336"/>
                    <a:pt x="157" y="12527"/>
                    <a:pt x="157" y="12716"/>
                  </a:cubicBezTo>
                  <a:cubicBezTo>
                    <a:pt x="157" y="12909"/>
                    <a:pt x="164" y="13100"/>
                    <a:pt x="164" y="13288"/>
                  </a:cubicBezTo>
                  <a:cubicBezTo>
                    <a:pt x="164" y="13481"/>
                    <a:pt x="155" y="13671"/>
                    <a:pt x="155" y="13859"/>
                  </a:cubicBezTo>
                  <a:cubicBezTo>
                    <a:pt x="155" y="14053"/>
                    <a:pt x="142" y="14244"/>
                    <a:pt x="142" y="14431"/>
                  </a:cubicBezTo>
                  <a:cubicBezTo>
                    <a:pt x="142" y="14626"/>
                    <a:pt x="122" y="14817"/>
                    <a:pt x="122" y="15003"/>
                  </a:cubicBezTo>
                  <a:cubicBezTo>
                    <a:pt x="122" y="15199"/>
                    <a:pt x="113" y="15390"/>
                    <a:pt x="113" y="15576"/>
                  </a:cubicBezTo>
                  <a:cubicBezTo>
                    <a:pt x="113" y="15773"/>
                    <a:pt x="133" y="15964"/>
                    <a:pt x="133" y="16148"/>
                  </a:cubicBezTo>
                  <a:cubicBezTo>
                    <a:pt x="133" y="16347"/>
                    <a:pt x="105" y="16536"/>
                    <a:pt x="105" y="16719"/>
                  </a:cubicBezTo>
                  <a:cubicBezTo>
                    <a:pt x="105" y="16920"/>
                    <a:pt x="148" y="17112"/>
                    <a:pt x="148" y="17291"/>
                  </a:cubicBezTo>
                  <a:cubicBezTo>
                    <a:pt x="148" y="17498"/>
                    <a:pt x="107" y="17690"/>
                    <a:pt x="107" y="17864"/>
                  </a:cubicBezTo>
                  <a:cubicBezTo>
                    <a:pt x="107" y="18083"/>
                    <a:pt x="170" y="18275"/>
                    <a:pt x="170" y="18436"/>
                  </a:cubicBezTo>
                  <a:cubicBezTo>
                    <a:pt x="170" y="18803"/>
                    <a:pt x="153" y="18720"/>
                    <a:pt x="153" y="19006"/>
                  </a:cubicBezTo>
                  <a:cubicBezTo>
                    <a:pt x="153" y="19292"/>
                    <a:pt x="113" y="19293"/>
                    <a:pt x="113" y="19579"/>
                  </a:cubicBezTo>
                  <a:cubicBezTo>
                    <a:pt x="113" y="19865"/>
                    <a:pt x="131" y="19865"/>
                    <a:pt x="131" y="20151"/>
                  </a:cubicBezTo>
                  <a:cubicBezTo>
                    <a:pt x="131" y="20437"/>
                    <a:pt x="118" y="20438"/>
                    <a:pt x="118" y="20724"/>
                  </a:cubicBezTo>
                  <a:cubicBezTo>
                    <a:pt x="118" y="21010"/>
                    <a:pt x="22" y="21030"/>
                    <a:pt x="131" y="21298"/>
                  </a:cubicBezTo>
                  <a:cubicBezTo>
                    <a:pt x="241" y="21569"/>
                    <a:pt x="369" y="21292"/>
                    <a:pt x="772" y="21292"/>
                  </a:cubicBezTo>
                  <a:cubicBezTo>
                    <a:pt x="952" y="21292"/>
                    <a:pt x="1166" y="21310"/>
                    <a:pt x="1409" y="21310"/>
                  </a:cubicBezTo>
                  <a:cubicBezTo>
                    <a:pt x="1603" y="21310"/>
                    <a:pt x="1817" y="21310"/>
                    <a:pt x="2045" y="21310"/>
                  </a:cubicBezTo>
                  <a:cubicBezTo>
                    <a:pt x="2246" y="21310"/>
                    <a:pt x="2459" y="21302"/>
                    <a:pt x="2682" y="21302"/>
                  </a:cubicBezTo>
                  <a:cubicBezTo>
                    <a:pt x="2886" y="21302"/>
                    <a:pt x="3099" y="21276"/>
                    <a:pt x="3318" y="21276"/>
                  </a:cubicBezTo>
                  <a:cubicBezTo>
                    <a:pt x="3525" y="21276"/>
                    <a:pt x="3738" y="21290"/>
                    <a:pt x="3955" y="21290"/>
                  </a:cubicBezTo>
                  <a:cubicBezTo>
                    <a:pt x="4163" y="21290"/>
                    <a:pt x="4376" y="21310"/>
                    <a:pt x="4592" y="21310"/>
                  </a:cubicBezTo>
                  <a:cubicBezTo>
                    <a:pt x="4801" y="21310"/>
                    <a:pt x="5014" y="21284"/>
                    <a:pt x="5228" y="21284"/>
                  </a:cubicBezTo>
                  <a:cubicBezTo>
                    <a:pt x="5439" y="21284"/>
                    <a:pt x="5651" y="21286"/>
                    <a:pt x="5865" y="21286"/>
                  </a:cubicBezTo>
                  <a:cubicBezTo>
                    <a:pt x="6077" y="21286"/>
                    <a:pt x="6289" y="21280"/>
                    <a:pt x="6502" y="21280"/>
                  </a:cubicBezTo>
                  <a:cubicBezTo>
                    <a:pt x="6714" y="21280"/>
                    <a:pt x="6927" y="21298"/>
                    <a:pt x="7138" y="21298"/>
                  </a:cubicBezTo>
                  <a:cubicBezTo>
                    <a:pt x="7352" y="21298"/>
                    <a:pt x="7564" y="21316"/>
                    <a:pt x="7775" y="21316"/>
                  </a:cubicBezTo>
                  <a:cubicBezTo>
                    <a:pt x="7989" y="21316"/>
                    <a:pt x="8202" y="21270"/>
                    <a:pt x="8412" y="21270"/>
                  </a:cubicBezTo>
                  <a:cubicBezTo>
                    <a:pt x="8627" y="21270"/>
                    <a:pt x="8840" y="21324"/>
                    <a:pt x="9048" y="21324"/>
                  </a:cubicBezTo>
                  <a:cubicBezTo>
                    <a:pt x="9266" y="21324"/>
                    <a:pt x="9478" y="21268"/>
                    <a:pt x="9685" y="21268"/>
                  </a:cubicBezTo>
                  <a:cubicBezTo>
                    <a:pt x="9904" y="21268"/>
                    <a:pt x="10117" y="21322"/>
                    <a:pt x="10322" y="21322"/>
                  </a:cubicBezTo>
                  <a:cubicBezTo>
                    <a:pt x="10544" y="21322"/>
                    <a:pt x="10755" y="21280"/>
                    <a:pt x="10956" y="21280"/>
                  </a:cubicBezTo>
                  <a:cubicBezTo>
                    <a:pt x="11184" y="21280"/>
                    <a:pt x="11398" y="21276"/>
                    <a:pt x="11593" y="21276"/>
                  </a:cubicBezTo>
                  <a:cubicBezTo>
                    <a:pt x="11835" y="21276"/>
                    <a:pt x="12049" y="21312"/>
                    <a:pt x="12229" y="21312"/>
                  </a:cubicBezTo>
                  <a:cubicBezTo>
                    <a:pt x="12632" y="21312"/>
                    <a:pt x="12548" y="21304"/>
                    <a:pt x="12866" y="21304"/>
                  </a:cubicBezTo>
                  <a:cubicBezTo>
                    <a:pt x="13184" y="21304"/>
                    <a:pt x="13184" y="21314"/>
                    <a:pt x="13503" y="21314"/>
                  </a:cubicBezTo>
                  <a:cubicBezTo>
                    <a:pt x="13821" y="21314"/>
                    <a:pt x="13819" y="21294"/>
                    <a:pt x="14137" y="21294"/>
                  </a:cubicBezTo>
                  <a:cubicBezTo>
                    <a:pt x="14455" y="21294"/>
                    <a:pt x="14456" y="21286"/>
                    <a:pt x="14774" y="21286"/>
                  </a:cubicBezTo>
                  <a:cubicBezTo>
                    <a:pt x="15092" y="21286"/>
                    <a:pt x="15410" y="21286"/>
                    <a:pt x="15410" y="21286"/>
                  </a:cubicBezTo>
                  <a:cubicBezTo>
                    <a:pt x="15728" y="21286"/>
                    <a:pt x="15729" y="21324"/>
                    <a:pt x="16047" y="21324"/>
                  </a:cubicBezTo>
                  <a:cubicBezTo>
                    <a:pt x="16365" y="21324"/>
                    <a:pt x="16365" y="21286"/>
                    <a:pt x="16684" y="21286"/>
                  </a:cubicBezTo>
                  <a:cubicBezTo>
                    <a:pt x="17002" y="21286"/>
                    <a:pt x="17002" y="21328"/>
                    <a:pt x="17320" y="21328"/>
                  </a:cubicBezTo>
                  <a:cubicBezTo>
                    <a:pt x="17638" y="21328"/>
                    <a:pt x="17957" y="21324"/>
                    <a:pt x="17957" y="21324"/>
                  </a:cubicBezTo>
                  <a:cubicBezTo>
                    <a:pt x="18275" y="21324"/>
                    <a:pt x="18273" y="21264"/>
                    <a:pt x="18591" y="21264"/>
                  </a:cubicBezTo>
                  <a:cubicBezTo>
                    <a:pt x="18909" y="21264"/>
                    <a:pt x="18910" y="21268"/>
                    <a:pt x="19228" y="21268"/>
                  </a:cubicBezTo>
                  <a:cubicBezTo>
                    <a:pt x="19546" y="21268"/>
                    <a:pt x="19546" y="21268"/>
                    <a:pt x="19865" y="21268"/>
                  </a:cubicBezTo>
                  <a:cubicBezTo>
                    <a:pt x="20183" y="21268"/>
                    <a:pt x="20183" y="21294"/>
                    <a:pt x="20501" y="21294"/>
                  </a:cubicBezTo>
                  <a:cubicBezTo>
                    <a:pt x="20819" y="21294"/>
                    <a:pt x="20834" y="21383"/>
                    <a:pt x="21134" y="21286"/>
                  </a:cubicBezTo>
                  <a:cubicBezTo>
                    <a:pt x="21430" y="21191"/>
                    <a:pt x="21120" y="21090"/>
                    <a:pt x="21120" y="20724"/>
                  </a:cubicBezTo>
                  <a:cubicBezTo>
                    <a:pt x="21120" y="20563"/>
                    <a:pt x="21118" y="20373"/>
                    <a:pt x="21118" y="20153"/>
                  </a:cubicBezTo>
                  <a:cubicBezTo>
                    <a:pt x="21118" y="19979"/>
                    <a:pt x="21149" y="19788"/>
                    <a:pt x="21149" y="19581"/>
                  </a:cubicBezTo>
                  <a:cubicBezTo>
                    <a:pt x="21149" y="19401"/>
                    <a:pt x="21160" y="19210"/>
                    <a:pt x="21160" y="19008"/>
                  </a:cubicBezTo>
                  <a:cubicBezTo>
                    <a:pt x="21160" y="18826"/>
                    <a:pt x="21127" y="18635"/>
                    <a:pt x="21127" y="18436"/>
                  </a:cubicBezTo>
                  <a:cubicBezTo>
                    <a:pt x="21127" y="18252"/>
                    <a:pt x="21142" y="18060"/>
                    <a:pt x="21142" y="17864"/>
                  </a:cubicBezTo>
                  <a:cubicBezTo>
                    <a:pt x="21142" y="17678"/>
                    <a:pt x="21103" y="17487"/>
                    <a:pt x="21103" y="17291"/>
                  </a:cubicBezTo>
                  <a:cubicBezTo>
                    <a:pt x="21103" y="17104"/>
                    <a:pt x="21166" y="16913"/>
                    <a:pt x="21166" y="16719"/>
                  </a:cubicBezTo>
                  <a:cubicBezTo>
                    <a:pt x="21166" y="16531"/>
                    <a:pt x="21144" y="16340"/>
                    <a:pt x="21144" y="16146"/>
                  </a:cubicBezTo>
                  <a:cubicBezTo>
                    <a:pt x="21144" y="15958"/>
                    <a:pt x="21125" y="15767"/>
                    <a:pt x="21125" y="15574"/>
                  </a:cubicBezTo>
                  <a:cubicBezTo>
                    <a:pt x="21125" y="15385"/>
                    <a:pt x="21149" y="15194"/>
                    <a:pt x="21149" y="15001"/>
                  </a:cubicBezTo>
                  <a:cubicBezTo>
                    <a:pt x="21149" y="14812"/>
                    <a:pt x="21123" y="14621"/>
                    <a:pt x="21123" y="14429"/>
                  </a:cubicBezTo>
                  <a:cubicBezTo>
                    <a:pt x="21123" y="14239"/>
                    <a:pt x="21166" y="14049"/>
                    <a:pt x="21166" y="13857"/>
                  </a:cubicBezTo>
                  <a:cubicBezTo>
                    <a:pt x="21166" y="13667"/>
                    <a:pt x="21131" y="13476"/>
                    <a:pt x="21131" y="13284"/>
                  </a:cubicBezTo>
                  <a:cubicBezTo>
                    <a:pt x="21131" y="13094"/>
                    <a:pt x="21147" y="12903"/>
                    <a:pt x="21147" y="12712"/>
                  </a:cubicBezTo>
                  <a:cubicBezTo>
                    <a:pt x="21147" y="12521"/>
                    <a:pt x="21138" y="12330"/>
                    <a:pt x="21138" y="12139"/>
                  </a:cubicBezTo>
                  <a:cubicBezTo>
                    <a:pt x="21138" y="11949"/>
                    <a:pt x="21112" y="11758"/>
                    <a:pt x="21112" y="11567"/>
                  </a:cubicBezTo>
                  <a:cubicBezTo>
                    <a:pt x="21112" y="11376"/>
                    <a:pt x="21120" y="11185"/>
                    <a:pt x="21120" y="10995"/>
                  </a:cubicBezTo>
                  <a:cubicBezTo>
                    <a:pt x="21120" y="10803"/>
                    <a:pt x="21173" y="10612"/>
                    <a:pt x="21173" y="10422"/>
                  </a:cubicBezTo>
                  <a:cubicBezTo>
                    <a:pt x="21173" y="10230"/>
                    <a:pt x="21158" y="10039"/>
                    <a:pt x="21158" y="9850"/>
                  </a:cubicBezTo>
                  <a:cubicBezTo>
                    <a:pt x="21158" y="9657"/>
                    <a:pt x="21131" y="9468"/>
                    <a:pt x="21131" y="9279"/>
                  </a:cubicBezTo>
                  <a:cubicBezTo>
                    <a:pt x="21131" y="9087"/>
                    <a:pt x="21125" y="8895"/>
                    <a:pt x="21125" y="8707"/>
                  </a:cubicBezTo>
                  <a:cubicBezTo>
                    <a:pt x="21125" y="8514"/>
                    <a:pt x="21114" y="8322"/>
                    <a:pt x="21114" y="8134"/>
                  </a:cubicBezTo>
                  <a:cubicBezTo>
                    <a:pt x="21114" y="7941"/>
                    <a:pt x="21166" y="7749"/>
                    <a:pt x="21166" y="7562"/>
                  </a:cubicBezTo>
                  <a:cubicBezTo>
                    <a:pt x="21166" y="7367"/>
                    <a:pt x="21127" y="7176"/>
                    <a:pt x="21127" y="6990"/>
                  </a:cubicBezTo>
                  <a:cubicBezTo>
                    <a:pt x="21127" y="6794"/>
                    <a:pt x="21171" y="6605"/>
                    <a:pt x="21171" y="6419"/>
                  </a:cubicBezTo>
                  <a:cubicBezTo>
                    <a:pt x="21171" y="6222"/>
                    <a:pt x="21107" y="6031"/>
                    <a:pt x="21107" y="5847"/>
                  </a:cubicBezTo>
                  <a:cubicBezTo>
                    <a:pt x="21107" y="5648"/>
                    <a:pt x="21147" y="5457"/>
                    <a:pt x="21147" y="5274"/>
                  </a:cubicBezTo>
                  <a:cubicBezTo>
                    <a:pt x="21147" y="5073"/>
                    <a:pt x="21171" y="4881"/>
                    <a:pt x="21171" y="4702"/>
                  </a:cubicBezTo>
                  <a:cubicBezTo>
                    <a:pt x="21171" y="4495"/>
                    <a:pt x="21158" y="4303"/>
                    <a:pt x="21158" y="4129"/>
                  </a:cubicBezTo>
                  <a:cubicBezTo>
                    <a:pt x="21158" y="3910"/>
                    <a:pt x="21153" y="3720"/>
                    <a:pt x="21153" y="3559"/>
                  </a:cubicBezTo>
                  <a:cubicBezTo>
                    <a:pt x="21153" y="3192"/>
                    <a:pt x="21105" y="3273"/>
                    <a:pt x="21105" y="2987"/>
                  </a:cubicBezTo>
                  <a:cubicBezTo>
                    <a:pt x="21105" y="2701"/>
                    <a:pt x="21140" y="2700"/>
                    <a:pt x="21140" y="2414"/>
                  </a:cubicBezTo>
                  <a:cubicBezTo>
                    <a:pt x="21140" y="2128"/>
                    <a:pt x="21158" y="2128"/>
                    <a:pt x="21158" y="1842"/>
                  </a:cubicBezTo>
                  <a:cubicBezTo>
                    <a:pt x="21158" y="1556"/>
                    <a:pt x="21107" y="1555"/>
                    <a:pt x="21107" y="1269"/>
                  </a:cubicBezTo>
                  <a:cubicBezTo>
                    <a:pt x="21107" y="983"/>
                    <a:pt x="21162" y="985"/>
                    <a:pt x="21162" y="699"/>
                  </a:cubicBezTo>
                  <a:cubicBezTo>
                    <a:pt x="21162" y="413"/>
                    <a:pt x="21267" y="387"/>
                    <a:pt x="21160" y="119"/>
                  </a:cubicBezTo>
                  <a:cubicBezTo>
                    <a:pt x="21133" y="51"/>
                    <a:pt x="21103" y="18"/>
                    <a:pt x="21068" y="6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4" name="Group 160"/>
          <p:cNvGrpSpPr/>
          <p:nvPr/>
        </p:nvGrpSpPr>
        <p:grpSpPr>
          <a:xfrm>
            <a:off x="482734" y="482585"/>
            <a:ext cx="3874209" cy="4288789"/>
            <a:chOff x="0" y="0"/>
            <a:chExt cx="3874207" cy="4288787"/>
          </a:xfrm>
        </p:grpSpPr>
        <p:pic>
          <p:nvPicPr>
            <p:cNvPr id="158" name="Photo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3874208" cy="428878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59" name="Shape 159"/>
            <p:cNvSpPr/>
            <p:nvPr/>
          </p:nvSpPr>
          <p:spPr>
            <a:xfrm>
              <a:off x="0" y="0"/>
              <a:ext cx="3874208" cy="428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26" extrusionOk="0">
                  <a:moveTo>
                    <a:pt x="21021" y="6"/>
                  </a:moveTo>
                  <a:cubicBezTo>
                    <a:pt x="20928" y="-32"/>
                    <a:pt x="20793" y="121"/>
                    <a:pt x="20488" y="121"/>
                  </a:cubicBezTo>
                  <a:cubicBezTo>
                    <a:pt x="20309" y="121"/>
                    <a:pt x="20095" y="89"/>
                    <a:pt x="19851" y="89"/>
                  </a:cubicBezTo>
                  <a:cubicBezTo>
                    <a:pt x="19658" y="89"/>
                    <a:pt x="19445" y="135"/>
                    <a:pt x="19215" y="135"/>
                  </a:cubicBezTo>
                  <a:cubicBezTo>
                    <a:pt x="19015" y="135"/>
                    <a:pt x="18803" y="131"/>
                    <a:pt x="18579" y="131"/>
                  </a:cubicBezTo>
                  <a:cubicBezTo>
                    <a:pt x="18376" y="131"/>
                    <a:pt x="18163" y="143"/>
                    <a:pt x="17942" y="143"/>
                  </a:cubicBezTo>
                  <a:cubicBezTo>
                    <a:pt x="17737" y="143"/>
                    <a:pt x="17525" y="103"/>
                    <a:pt x="17306" y="103"/>
                  </a:cubicBezTo>
                  <a:cubicBezTo>
                    <a:pt x="17099" y="103"/>
                    <a:pt x="16887" y="133"/>
                    <a:pt x="16670" y="133"/>
                  </a:cubicBezTo>
                  <a:cubicBezTo>
                    <a:pt x="16462" y="133"/>
                    <a:pt x="16250" y="125"/>
                    <a:pt x="16033" y="125"/>
                  </a:cubicBezTo>
                  <a:cubicBezTo>
                    <a:pt x="15825" y="125"/>
                    <a:pt x="15613" y="127"/>
                    <a:pt x="15397" y="127"/>
                  </a:cubicBezTo>
                  <a:cubicBezTo>
                    <a:pt x="15188" y="127"/>
                    <a:pt x="14978" y="89"/>
                    <a:pt x="14763" y="89"/>
                  </a:cubicBezTo>
                  <a:cubicBezTo>
                    <a:pt x="14553" y="89"/>
                    <a:pt x="14341" y="119"/>
                    <a:pt x="14126" y="119"/>
                  </a:cubicBezTo>
                  <a:cubicBezTo>
                    <a:pt x="13916" y="119"/>
                    <a:pt x="13704" y="121"/>
                    <a:pt x="13490" y="121"/>
                  </a:cubicBezTo>
                  <a:cubicBezTo>
                    <a:pt x="13279" y="121"/>
                    <a:pt x="13065" y="85"/>
                    <a:pt x="12852" y="85"/>
                  </a:cubicBezTo>
                  <a:cubicBezTo>
                    <a:pt x="12641" y="85"/>
                    <a:pt x="12428" y="93"/>
                    <a:pt x="12215" y="93"/>
                  </a:cubicBezTo>
                  <a:cubicBezTo>
                    <a:pt x="12004" y="93"/>
                    <a:pt x="11792" y="141"/>
                    <a:pt x="11579" y="141"/>
                  </a:cubicBezTo>
                  <a:cubicBezTo>
                    <a:pt x="11367" y="141"/>
                    <a:pt x="11155" y="91"/>
                    <a:pt x="10943" y="91"/>
                  </a:cubicBezTo>
                  <a:cubicBezTo>
                    <a:pt x="10731" y="91"/>
                    <a:pt x="10518" y="107"/>
                    <a:pt x="10306" y="107"/>
                  </a:cubicBezTo>
                  <a:cubicBezTo>
                    <a:pt x="10094" y="107"/>
                    <a:pt x="9881" y="127"/>
                    <a:pt x="9670" y="127"/>
                  </a:cubicBezTo>
                  <a:cubicBezTo>
                    <a:pt x="9457" y="127"/>
                    <a:pt x="9247" y="87"/>
                    <a:pt x="9036" y="87"/>
                  </a:cubicBezTo>
                  <a:cubicBezTo>
                    <a:pt x="8823" y="87"/>
                    <a:pt x="8610" y="141"/>
                    <a:pt x="8400" y="141"/>
                  </a:cubicBezTo>
                  <a:cubicBezTo>
                    <a:pt x="8186" y="141"/>
                    <a:pt x="7973" y="129"/>
                    <a:pt x="7763" y="129"/>
                  </a:cubicBezTo>
                  <a:cubicBezTo>
                    <a:pt x="7549" y="129"/>
                    <a:pt x="7337" y="127"/>
                    <a:pt x="7127" y="127"/>
                  </a:cubicBezTo>
                  <a:cubicBezTo>
                    <a:pt x="6912" y="127"/>
                    <a:pt x="6700" y="107"/>
                    <a:pt x="6491" y="107"/>
                  </a:cubicBezTo>
                  <a:cubicBezTo>
                    <a:pt x="6275" y="107"/>
                    <a:pt x="6065" y="115"/>
                    <a:pt x="5856" y="115"/>
                  </a:cubicBezTo>
                  <a:cubicBezTo>
                    <a:pt x="5640" y="115"/>
                    <a:pt x="5428" y="125"/>
                    <a:pt x="5220" y="125"/>
                  </a:cubicBezTo>
                  <a:cubicBezTo>
                    <a:pt x="5003" y="125"/>
                    <a:pt x="4790" y="145"/>
                    <a:pt x="4584" y="145"/>
                  </a:cubicBezTo>
                  <a:cubicBezTo>
                    <a:pt x="4365" y="145"/>
                    <a:pt x="4152" y="127"/>
                    <a:pt x="3947" y="127"/>
                  </a:cubicBezTo>
                  <a:cubicBezTo>
                    <a:pt x="3727" y="127"/>
                    <a:pt x="3514" y="103"/>
                    <a:pt x="3311" y="103"/>
                  </a:cubicBezTo>
                  <a:cubicBezTo>
                    <a:pt x="3087" y="103"/>
                    <a:pt x="2874" y="89"/>
                    <a:pt x="2675" y="89"/>
                  </a:cubicBezTo>
                  <a:cubicBezTo>
                    <a:pt x="2445" y="89"/>
                    <a:pt x="2234" y="107"/>
                    <a:pt x="2041" y="107"/>
                  </a:cubicBezTo>
                  <a:cubicBezTo>
                    <a:pt x="1797" y="107"/>
                    <a:pt x="1583" y="99"/>
                    <a:pt x="1404" y="99"/>
                  </a:cubicBezTo>
                  <a:cubicBezTo>
                    <a:pt x="996" y="99"/>
                    <a:pt x="1086" y="113"/>
                    <a:pt x="768" y="113"/>
                  </a:cubicBezTo>
                  <a:cubicBezTo>
                    <a:pt x="450" y="113"/>
                    <a:pt x="427" y="3"/>
                    <a:pt x="127" y="99"/>
                  </a:cubicBezTo>
                  <a:cubicBezTo>
                    <a:pt x="-169" y="194"/>
                    <a:pt x="143" y="319"/>
                    <a:pt x="143" y="686"/>
                  </a:cubicBezTo>
                  <a:cubicBezTo>
                    <a:pt x="143" y="847"/>
                    <a:pt x="158" y="1039"/>
                    <a:pt x="158" y="1259"/>
                  </a:cubicBezTo>
                  <a:cubicBezTo>
                    <a:pt x="158" y="1433"/>
                    <a:pt x="160" y="1625"/>
                    <a:pt x="160" y="1832"/>
                  </a:cubicBezTo>
                  <a:cubicBezTo>
                    <a:pt x="160" y="2012"/>
                    <a:pt x="149" y="2203"/>
                    <a:pt x="149" y="2405"/>
                  </a:cubicBezTo>
                  <a:cubicBezTo>
                    <a:pt x="149" y="2588"/>
                    <a:pt x="127" y="2779"/>
                    <a:pt x="127" y="2978"/>
                  </a:cubicBezTo>
                  <a:cubicBezTo>
                    <a:pt x="127" y="3162"/>
                    <a:pt x="162" y="3354"/>
                    <a:pt x="162" y="3551"/>
                  </a:cubicBezTo>
                  <a:cubicBezTo>
                    <a:pt x="162" y="3737"/>
                    <a:pt x="147" y="3928"/>
                    <a:pt x="147" y="4124"/>
                  </a:cubicBezTo>
                  <a:cubicBezTo>
                    <a:pt x="147" y="4311"/>
                    <a:pt x="125" y="4502"/>
                    <a:pt x="125" y="4697"/>
                  </a:cubicBezTo>
                  <a:cubicBezTo>
                    <a:pt x="125" y="4884"/>
                    <a:pt x="127" y="5076"/>
                    <a:pt x="127" y="5270"/>
                  </a:cubicBezTo>
                  <a:cubicBezTo>
                    <a:pt x="127" y="5458"/>
                    <a:pt x="167" y="5649"/>
                    <a:pt x="167" y="5843"/>
                  </a:cubicBezTo>
                  <a:cubicBezTo>
                    <a:pt x="167" y="6032"/>
                    <a:pt x="101" y="6221"/>
                    <a:pt x="101" y="6414"/>
                  </a:cubicBezTo>
                  <a:cubicBezTo>
                    <a:pt x="101" y="6603"/>
                    <a:pt x="138" y="6794"/>
                    <a:pt x="138" y="6987"/>
                  </a:cubicBezTo>
                  <a:cubicBezTo>
                    <a:pt x="138" y="7176"/>
                    <a:pt x="136" y="7368"/>
                    <a:pt x="136" y="7560"/>
                  </a:cubicBezTo>
                  <a:cubicBezTo>
                    <a:pt x="136" y="7750"/>
                    <a:pt x="123" y="7941"/>
                    <a:pt x="123" y="8133"/>
                  </a:cubicBezTo>
                  <a:cubicBezTo>
                    <a:pt x="123" y="8323"/>
                    <a:pt x="158" y="8514"/>
                    <a:pt x="158" y="8706"/>
                  </a:cubicBezTo>
                  <a:cubicBezTo>
                    <a:pt x="158" y="8897"/>
                    <a:pt x="119" y="9090"/>
                    <a:pt x="119" y="9281"/>
                  </a:cubicBezTo>
                  <a:cubicBezTo>
                    <a:pt x="119" y="9472"/>
                    <a:pt x="154" y="9663"/>
                    <a:pt x="154" y="9854"/>
                  </a:cubicBezTo>
                  <a:cubicBezTo>
                    <a:pt x="154" y="10045"/>
                    <a:pt x="121" y="10234"/>
                    <a:pt x="121" y="10425"/>
                  </a:cubicBezTo>
                  <a:cubicBezTo>
                    <a:pt x="121" y="10616"/>
                    <a:pt x="136" y="10808"/>
                    <a:pt x="136" y="10998"/>
                  </a:cubicBezTo>
                  <a:cubicBezTo>
                    <a:pt x="136" y="11190"/>
                    <a:pt x="138" y="11381"/>
                    <a:pt x="138" y="11571"/>
                  </a:cubicBezTo>
                  <a:cubicBezTo>
                    <a:pt x="138" y="11763"/>
                    <a:pt x="116" y="11954"/>
                    <a:pt x="116" y="12144"/>
                  </a:cubicBezTo>
                  <a:cubicBezTo>
                    <a:pt x="116" y="12336"/>
                    <a:pt x="136" y="12528"/>
                    <a:pt x="136" y="12717"/>
                  </a:cubicBezTo>
                  <a:cubicBezTo>
                    <a:pt x="136" y="12910"/>
                    <a:pt x="121" y="13101"/>
                    <a:pt x="121" y="13290"/>
                  </a:cubicBezTo>
                  <a:cubicBezTo>
                    <a:pt x="121" y="13483"/>
                    <a:pt x="149" y="13672"/>
                    <a:pt x="149" y="13861"/>
                  </a:cubicBezTo>
                  <a:cubicBezTo>
                    <a:pt x="149" y="14055"/>
                    <a:pt x="101" y="14246"/>
                    <a:pt x="101" y="14434"/>
                  </a:cubicBezTo>
                  <a:cubicBezTo>
                    <a:pt x="101" y="14628"/>
                    <a:pt x="101" y="14820"/>
                    <a:pt x="101" y="15007"/>
                  </a:cubicBezTo>
                  <a:cubicBezTo>
                    <a:pt x="101" y="15202"/>
                    <a:pt x="110" y="15393"/>
                    <a:pt x="110" y="15580"/>
                  </a:cubicBezTo>
                  <a:cubicBezTo>
                    <a:pt x="110" y="15776"/>
                    <a:pt x="112" y="15967"/>
                    <a:pt x="112" y="16153"/>
                  </a:cubicBezTo>
                  <a:cubicBezTo>
                    <a:pt x="112" y="16350"/>
                    <a:pt x="108" y="16542"/>
                    <a:pt x="108" y="16726"/>
                  </a:cubicBezTo>
                  <a:cubicBezTo>
                    <a:pt x="108" y="16925"/>
                    <a:pt x="149" y="17115"/>
                    <a:pt x="149" y="17297"/>
                  </a:cubicBezTo>
                  <a:cubicBezTo>
                    <a:pt x="149" y="17499"/>
                    <a:pt x="136" y="17691"/>
                    <a:pt x="136" y="17870"/>
                  </a:cubicBezTo>
                  <a:cubicBezTo>
                    <a:pt x="136" y="18077"/>
                    <a:pt x="162" y="18269"/>
                    <a:pt x="162" y="18443"/>
                  </a:cubicBezTo>
                  <a:cubicBezTo>
                    <a:pt x="162" y="18663"/>
                    <a:pt x="147" y="18855"/>
                    <a:pt x="147" y="19016"/>
                  </a:cubicBezTo>
                  <a:cubicBezTo>
                    <a:pt x="147" y="19384"/>
                    <a:pt x="130" y="19301"/>
                    <a:pt x="130" y="19587"/>
                  </a:cubicBezTo>
                  <a:cubicBezTo>
                    <a:pt x="130" y="19873"/>
                    <a:pt x="149" y="19874"/>
                    <a:pt x="149" y="20160"/>
                  </a:cubicBezTo>
                  <a:cubicBezTo>
                    <a:pt x="149" y="20446"/>
                    <a:pt x="121" y="20447"/>
                    <a:pt x="121" y="20733"/>
                  </a:cubicBezTo>
                  <a:cubicBezTo>
                    <a:pt x="121" y="21020"/>
                    <a:pt x="55" y="21027"/>
                    <a:pt x="162" y="21296"/>
                  </a:cubicBezTo>
                  <a:cubicBezTo>
                    <a:pt x="271" y="21568"/>
                    <a:pt x="361" y="21328"/>
                    <a:pt x="768" y="21328"/>
                  </a:cubicBezTo>
                  <a:cubicBezTo>
                    <a:pt x="947" y="21328"/>
                    <a:pt x="1161" y="21306"/>
                    <a:pt x="1404" y="21306"/>
                  </a:cubicBezTo>
                  <a:cubicBezTo>
                    <a:pt x="1598" y="21306"/>
                    <a:pt x="1811" y="21306"/>
                    <a:pt x="2041" y="21306"/>
                  </a:cubicBezTo>
                  <a:cubicBezTo>
                    <a:pt x="2240" y="21306"/>
                    <a:pt x="2453" y="21284"/>
                    <a:pt x="2677" y="21284"/>
                  </a:cubicBezTo>
                  <a:cubicBezTo>
                    <a:pt x="2880" y="21284"/>
                    <a:pt x="3092" y="21290"/>
                    <a:pt x="3313" y="21290"/>
                  </a:cubicBezTo>
                  <a:cubicBezTo>
                    <a:pt x="3518" y="21290"/>
                    <a:pt x="3731" y="21294"/>
                    <a:pt x="3950" y="21294"/>
                  </a:cubicBezTo>
                  <a:cubicBezTo>
                    <a:pt x="4156" y="21294"/>
                    <a:pt x="4367" y="21294"/>
                    <a:pt x="4584" y="21294"/>
                  </a:cubicBezTo>
                  <a:cubicBezTo>
                    <a:pt x="4792" y="21294"/>
                    <a:pt x="5004" y="21328"/>
                    <a:pt x="5220" y="21328"/>
                  </a:cubicBezTo>
                  <a:cubicBezTo>
                    <a:pt x="5429" y="21328"/>
                    <a:pt x="5641" y="21314"/>
                    <a:pt x="5856" y="21314"/>
                  </a:cubicBezTo>
                  <a:cubicBezTo>
                    <a:pt x="6066" y="21314"/>
                    <a:pt x="6278" y="21274"/>
                    <a:pt x="6493" y="21274"/>
                  </a:cubicBezTo>
                  <a:cubicBezTo>
                    <a:pt x="6703" y="21274"/>
                    <a:pt x="6915" y="21338"/>
                    <a:pt x="7129" y="21338"/>
                  </a:cubicBezTo>
                  <a:cubicBezTo>
                    <a:pt x="7340" y="21338"/>
                    <a:pt x="7552" y="21306"/>
                    <a:pt x="7765" y="21306"/>
                  </a:cubicBezTo>
                  <a:cubicBezTo>
                    <a:pt x="7976" y="21306"/>
                    <a:pt x="8189" y="21282"/>
                    <a:pt x="8402" y="21282"/>
                  </a:cubicBezTo>
                  <a:cubicBezTo>
                    <a:pt x="8613" y="21282"/>
                    <a:pt x="8828" y="21280"/>
                    <a:pt x="9040" y="21280"/>
                  </a:cubicBezTo>
                  <a:cubicBezTo>
                    <a:pt x="9252" y="21280"/>
                    <a:pt x="9464" y="21316"/>
                    <a:pt x="9677" y="21316"/>
                  </a:cubicBezTo>
                  <a:cubicBezTo>
                    <a:pt x="9889" y="21316"/>
                    <a:pt x="10099" y="21332"/>
                    <a:pt x="10311" y="21332"/>
                  </a:cubicBezTo>
                  <a:cubicBezTo>
                    <a:pt x="10523" y="21332"/>
                    <a:pt x="10736" y="21286"/>
                    <a:pt x="10947" y="21286"/>
                  </a:cubicBezTo>
                  <a:cubicBezTo>
                    <a:pt x="11160" y="21286"/>
                    <a:pt x="11373" y="21292"/>
                    <a:pt x="11583" y="21292"/>
                  </a:cubicBezTo>
                  <a:cubicBezTo>
                    <a:pt x="11797" y="21292"/>
                    <a:pt x="12009" y="21284"/>
                    <a:pt x="12220" y="21284"/>
                  </a:cubicBezTo>
                  <a:cubicBezTo>
                    <a:pt x="12434" y="21284"/>
                    <a:pt x="12646" y="21280"/>
                    <a:pt x="12856" y="21280"/>
                  </a:cubicBezTo>
                  <a:cubicBezTo>
                    <a:pt x="13071" y="21280"/>
                    <a:pt x="13283" y="21278"/>
                    <a:pt x="13492" y="21278"/>
                  </a:cubicBezTo>
                  <a:cubicBezTo>
                    <a:pt x="13708" y="21278"/>
                    <a:pt x="13918" y="21330"/>
                    <a:pt x="14126" y="21330"/>
                  </a:cubicBezTo>
                  <a:cubicBezTo>
                    <a:pt x="14343" y="21330"/>
                    <a:pt x="14555" y="21282"/>
                    <a:pt x="14763" y="21282"/>
                  </a:cubicBezTo>
                  <a:cubicBezTo>
                    <a:pt x="14980" y="21282"/>
                    <a:pt x="15193" y="21322"/>
                    <a:pt x="15399" y="21322"/>
                  </a:cubicBezTo>
                  <a:cubicBezTo>
                    <a:pt x="15618" y="21322"/>
                    <a:pt x="15830" y="21288"/>
                    <a:pt x="16035" y="21288"/>
                  </a:cubicBezTo>
                  <a:cubicBezTo>
                    <a:pt x="16256" y="21288"/>
                    <a:pt x="16469" y="21318"/>
                    <a:pt x="16672" y="21318"/>
                  </a:cubicBezTo>
                  <a:cubicBezTo>
                    <a:pt x="16896" y="21318"/>
                    <a:pt x="17106" y="21318"/>
                    <a:pt x="17306" y="21318"/>
                  </a:cubicBezTo>
                  <a:cubicBezTo>
                    <a:pt x="17535" y="21318"/>
                    <a:pt x="17749" y="21312"/>
                    <a:pt x="17942" y="21312"/>
                  </a:cubicBezTo>
                  <a:cubicBezTo>
                    <a:pt x="18186" y="21312"/>
                    <a:pt x="18400" y="21284"/>
                    <a:pt x="18579" y="21284"/>
                  </a:cubicBezTo>
                  <a:cubicBezTo>
                    <a:pt x="18986" y="21284"/>
                    <a:pt x="18897" y="21310"/>
                    <a:pt x="19215" y="21310"/>
                  </a:cubicBezTo>
                  <a:cubicBezTo>
                    <a:pt x="19533" y="21310"/>
                    <a:pt x="19533" y="21286"/>
                    <a:pt x="19851" y="21286"/>
                  </a:cubicBezTo>
                  <a:cubicBezTo>
                    <a:pt x="20169" y="21286"/>
                    <a:pt x="20170" y="21334"/>
                    <a:pt x="20488" y="21334"/>
                  </a:cubicBezTo>
                  <a:cubicBezTo>
                    <a:pt x="20806" y="21334"/>
                    <a:pt x="20835" y="21433"/>
                    <a:pt x="21135" y="21336"/>
                  </a:cubicBezTo>
                  <a:cubicBezTo>
                    <a:pt x="21431" y="21240"/>
                    <a:pt x="21157" y="21099"/>
                    <a:pt x="21157" y="20733"/>
                  </a:cubicBezTo>
                  <a:cubicBezTo>
                    <a:pt x="21157" y="20572"/>
                    <a:pt x="21128" y="20379"/>
                    <a:pt x="21128" y="20160"/>
                  </a:cubicBezTo>
                  <a:cubicBezTo>
                    <a:pt x="21128" y="19986"/>
                    <a:pt x="21122" y="19796"/>
                    <a:pt x="21122" y="19589"/>
                  </a:cubicBezTo>
                  <a:cubicBezTo>
                    <a:pt x="21122" y="19409"/>
                    <a:pt x="21130" y="19218"/>
                    <a:pt x="21130" y="19016"/>
                  </a:cubicBezTo>
                  <a:cubicBezTo>
                    <a:pt x="21130" y="18833"/>
                    <a:pt x="21126" y="18642"/>
                    <a:pt x="21126" y="18443"/>
                  </a:cubicBezTo>
                  <a:cubicBezTo>
                    <a:pt x="21126" y="18258"/>
                    <a:pt x="21137" y="18067"/>
                    <a:pt x="21137" y="17870"/>
                  </a:cubicBezTo>
                  <a:cubicBezTo>
                    <a:pt x="21137" y="17684"/>
                    <a:pt x="21091" y="17493"/>
                    <a:pt x="21091" y="17297"/>
                  </a:cubicBezTo>
                  <a:cubicBezTo>
                    <a:pt x="21091" y="17110"/>
                    <a:pt x="21143" y="16919"/>
                    <a:pt x="21143" y="16724"/>
                  </a:cubicBezTo>
                  <a:cubicBezTo>
                    <a:pt x="21143" y="16536"/>
                    <a:pt x="21113" y="16345"/>
                    <a:pt x="21113" y="16151"/>
                  </a:cubicBezTo>
                  <a:cubicBezTo>
                    <a:pt x="21113" y="15962"/>
                    <a:pt x="21100" y="15771"/>
                    <a:pt x="21100" y="15578"/>
                  </a:cubicBezTo>
                  <a:cubicBezTo>
                    <a:pt x="21100" y="15389"/>
                    <a:pt x="21111" y="15198"/>
                    <a:pt x="21111" y="15005"/>
                  </a:cubicBezTo>
                  <a:cubicBezTo>
                    <a:pt x="21111" y="14815"/>
                    <a:pt x="21106" y="14624"/>
                    <a:pt x="21106" y="14432"/>
                  </a:cubicBezTo>
                  <a:cubicBezTo>
                    <a:pt x="21106" y="14242"/>
                    <a:pt x="21113" y="14051"/>
                    <a:pt x="21113" y="13859"/>
                  </a:cubicBezTo>
                  <a:cubicBezTo>
                    <a:pt x="21113" y="13668"/>
                    <a:pt x="21130" y="13477"/>
                    <a:pt x="21130" y="13286"/>
                  </a:cubicBezTo>
                  <a:cubicBezTo>
                    <a:pt x="21130" y="13095"/>
                    <a:pt x="21154" y="12904"/>
                    <a:pt x="21154" y="12713"/>
                  </a:cubicBezTo>
                  <a:cubicBezTo>
                    <a:pt x="21154" y="12522"/>
                    <a:pt x="21128" y="12330"/>
                    <a:pt x="21128" y="12140"/>
                  </a:cubicBezTo>
                  <a:cubicBezTo>
                    <a:pt x="21128" y="11948"/>
                    <a:pt x="21089" y="11757"/>
                    <a:pt x="21089" y="11567"/>
                  </a:cubicBezTo>
                  <a:cubicBezTo>
                    <a:pt x="21089" y="11375"/>
                    <a:pt x="21152" y="11183"/>
                    <a:pt x="21152" y="10994"/>
                  </a:cubicBezTo>
                  <a:cubicBezTo>
                    <a:pt x="21152" y="10801"/>
                    <a:pt x="21091" y="10610"/>
                    <a:pt x="21091" y="10421"/>
                  </a:cubicBezTo>
                  <a:cubicBezTo>
                    <a:pt x="21091" y="10227"/>
                    <a:pt x="21137" y="10038"/>
                    <a:pt x="21137" y="9850"/>
                  </a:cubicBezTo>
                  <a:cubicBezTo>
                    <a:pt x="21137" y="9656"/>
                    <a:pt x="21141" y="9464"/>
                    <a:pt x="21141" y="9277"/>
                  </a:cubicBezTo>
                  <a:cubicBezTo>
                    <a:pt x="21141" y="9082"/>
                    <a:pt x="21113" y="8890"/>
                    <a:pt x="21113" y="8704"/>
                  </a:cubicBezTo>
                  <a:cubicBezTo>
                    <a:pt x="21113" y="8507"/>
                    <a:pt x="21106" y="8316"/>
                    <a:pt x="21106" y="8131"/>
                  </a:cubicBezTo>
                  <a:cubicBezTo>
                    <a:pt x="21106" y="7932"/>
                    <a:pt x="21135" y="7741"/>
                    <a:pt x="21135" y="7558"/>
                  </a:cubicBezTo>
                  <a:cubicBezTo>
                    <a:pt x="21135" y="7357"/>
                    <a:pt x="21137" y="7167"/>
                    <a:pt x="21137" y="6987"/>
                  </a:cubicBezTo>
                  <a:cubicBezTo>
                    <a:pt x="21137" y="6780"/>
                    <a:pt x="21120" y="6588"/>
                    <a:pt x="21120" y="6414"/>
                  </a:cubicBezTo>
                  <a:cubicBezTo>
                    <a:pt x="21120" y="6195"/>
                    <a:pt x="21109" y="6002"/>
                    <a:pt x="21109" y="5841"/>
                  </a:cubicBezTo>
                  <a:cubicBezTo>
                    <a:pt x="21109" y="5475"/>
                    <a:pt x="21100" y="5554"/>
                    <a:pt x="21100" y="5268"/>
                  </a:cubicBezTo>
                  <a:cubicBezTo>
                    <a:pt x="21100" y="4982"/>
                    <a:pt x="21148" y="4981"/>
                    <a:pt x="21148" y="4695"/>
                  </a:cubicBezTo>
                  <a:cubicBezTo>
                    <a:pt x="21148" y="4409"/>
                    <a:pt x="21098" y="4410"/>
                    <a:pt x="21098" y="4124"/>
                  </a:cubicBezTo>
                  <a:cubicBezTo>
                    <a:pt x="21098" y="3838"/>
                    <a:pt x="21137" y="3837"/>
                    <a:pt x="21137" y="3551"/>
                  </a:cubicBezTo>
                  <a:cubicBezTo>
                    <a:pt x="21137" y="3265"/>
                    <a:pt x="21133" y="3264"/>
                    <a:pt x="21133" y="2978"/>
                  </a:cubicBezTo>
                  <a:cubicBezTo>
                    <a:pt x="21133" y="2692"/>
                    <a:pt x="21102" y="2691"/>
                    <a:pt x="21102" y="2405"/>
                  </a:cubicBezTo>
                  <a:cubicBezTo>
                    <a:pt x="21102" y="2119"/>
                    <a:pt x="21135" y="2118"/>
                    <a:pt x="21135" y="1832"/>
                  </a:cubicBezTo>
                  <a:cubicBezTo>
                    <a:pt x="21135" y="1546"/>
                    <a:pt x="21098" y="1547"/>
                    <a:pt x="21098" y="1261"/>
                  </a:cubicBezTo>
                  <a:cubicBezTo>
                    <a:pt x="21098" y="975"/>
                    <a:pt x="21152" y="974"/>
                    <a:pt x="21152" y="688"/>
                  </a:cubicBezTo>
                  <a:cubicBezTo>
                    <a:pt x="21152" y="402"/>
                    <a:pt x="21214" y="390"/>
                    <a:pt x="21106" y="121"/>
                  </a:cubicBezTo>
                  <a:cubicBezTo>
                    <a:pt x="21079" y="53"/>
                    <a:pt x="21053" y="18"/>
                    <a:pt x="21021" y="6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161" name="Shape 161"/>
          <p:cNvSpPr/>
          <p:nvPr/>
        </p:nvSpPr>
        <p:spPr>
          <a:xfrm>
            <a:off x="1215989" y="4162420"/>
            <a:ext cx="10930014" cy="4847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59" extrusionOk="0">
                <a:moveTo>
                  <a:pt x="17442" y="3317"/>
                </a:moveTo>
                <a:cubicBezTo>
                  <a:pt x="17448" y="3164"/>
                  <a:pt x="17463" y="3014"/>
                  <a:pt x="17478" y="2850"/>
                </a:cubicBezTo>
                <a:cubicBezTo>
                  <a:pt x="17492" y="2698"/>
                  <a:pt x="17501" y="2537"/>
                  <a:pt x="17524" y="2379"/>
                </a:cubicBezTo>
                <a:cubicBezTo>
                  <a:pt x="17546" y="2231"/>
                  <a:pt x="17576" y="2085"/>
                  <a:pt x="17607" y="1934"/>
                </a:cubicBezTo>
                <a:cubicBezTo>
                  <a:pt x="17636" y="1792"/>
                  <a:pt x="17658" y="1635"/>
                  <a:pt x="17695" y="1492"/>
                </a:cubicBezTo>
                <a:cubicBezTo>
                  <a:pt x="17730" y="1358"/>
                  <a:pt x="17779" y="1237"/>
                  <a:pt x="17823" y="1103"/>
                </a:cubicBezTo>
                <a:cubicBezTo>
                  <a:pt x="17864" y="977"/>
                  <a:pt x="17915" y="865"/>
                  <a:pt x="17963" y="739"/>
                </a:cubicBezTo>
                <a:cubicBezTo>
                  <a:pt x="18009" y="623"/>
                  <a:pt x="18050" y="490"/>
                  <a:pt x="18103" y="374"/>
                </a:cubicBezTo>
                <a:cubicBezTo>
                  <a:pt x="18153" y="266"/>
                  <a:pt x="18206" y="160"/>
                  <a:pt x="18263" y="53"/>
                </a:cubicBezTo>
                <a:cubicBezTo>
                  <a:pt x="18312" y="-39"/>
                  <a:pt x="18233" y="-9"/>
                  <a:pt x="18085" y="128"/>
                </a:cubicBezTo>
                <a:cubicBezTo>
                  <a:pt x="18026" y="182"/>
                  <a:pt x="17960" y="275"/>
                  <a:pt x="17882" y="357"/>
                </a:cubicBezTo>
                <a:cubicBezTo>
                  <a:pt x="17819" y="424"/>
                  <a:pt x="17753" y="510"/>
                  <a:pt x="17681" y="592"/>
                </a:cubicBezTo>
                <a:cubicBezTo>
                  <a:pt x="17617" y="667"/>
                  <a:pt x="17540" y="705"/>
                  <a:pt x="17471" y="790"/>
                </a:cubicBezTo>
                <a:cubicBezTo>
                  <a:pt x="17406" y="871"/>
                  <a:pt x="17348" y="987"/>
                  <a:pt x="17282" y="1075"/>
                </a:cubicBezTo>
                <a:cubicBezTo>
                  <a:pt x="17217" y="1162"/>
                  <a:pt x="17152" y="1248"/>
                  <a:pt x="17088" y="1341"/>
                </a:cubicBezTo>
                <a:cubicBezTo>
                  <a:pt x="17024" y="1434"/>
                  <a:pt x="16965" y="1540"/>
                  <a:pt x="16904" y="1638"/>
                </a:cubicBezTo>
                <a:cubicBezTo>
                  <a:pt x="16841" y="1739"/>
                  <a:pt x="16781" y="1842"/>
                  <a:pt x="16723" y="1947"/>
                </a:cubicBezTo>
                <a:cubicBezTo>
                  <a:pt x="16662" y="2058"/>
                  <a:pt x="16591" y="2135"/>
                  <a:pt x="16539" y="2249"/>
                </a:cubicBezTo>
                <a:cubicBezTo>
                  <a:pt x="16481" y="2374"/>
                  <a:pt x="16434" y="2504"/>
                  <a:pt x="16391" y="2630"/>
                </a:cubicBezTo>
                <a:cubicBezTo>
                  <a:pt x="16318" y="2589"/>
                  <a:pt x="16249" y="2539"/>
                  <a:pt x="16175" y="2499"/>
                </a:cubicBezTo>
                <a:cubicBezTo>
                  <a:pt x="16102" y="2459"/>
                  <a:pt x="16028" y="2429"/>
                  <a:pt x="15954" y="2391"/>
                </a:cubicBezTo>
                <a:cubicBezTo>
                  <a:pt x="15881" y="2353"/>
                  <a:pt x="15807" y="2320"/>
                  <a:pt x="15733" y="2284"/>
                </a:cubicBezTo>
                <a:cubicBezTo>
                  <a:pt x="15660" y="2248"/>
                  <a:pt x="15587" y="2198"/>
                  <a:pt x="15513" y="2164"/>
                </a:cubicBezTo>
                <a:cubicBezTo>
                  <a:pt x="15440" y="2130"/>
                  <a:pt x="15362" y="2145"/>
                  <a:pt x="15287" y="2113"/>
                </a:cubicBezTo>
                <a:cubicBezTo>
                  <a:pt x="15214" y="2081"/>
                  <a:pt x="15141" y="2031"/>
                  <a:pt x="15067" y="2001"/>
                </a:cubicBezTo>
                <a:cubicBezTo>
                  <a:pt x="14993" y="1971"/>
                  <a:pt x="14919" y="1935"/>
                  <a:pt x="14845" y="1906"/>
                </a:cubicBezTo>
                <a:cubicBezTo>
                  <a:pt x="14771" y="1878"/>
                  <a:pt x="14697" y="1846"/>
                  <a:pt x="14622" y="1819"/>
                </a:cubicBezTo>
                <a:cubicBezTo>
                  <a:pt x="14548" y="1793"/>
                  <a:pt x="14474" y="1762"/>
                  <a:pt x="14399" y="1737"/>
                </a:cubicBezTo>
                <a:cubicBezTo>
                  <a:pt x="14324" y="1712"/>
                  <a:pt x="14248" y="1718"/>
                  <a:pt x="14173" y="1694"/>
                </a:cubicBezTo>
                <a:cubicBezTo>
                  <a:pt x="14099" y="1671"/>
                  <a:pt x="14026" y="1606"/>
                  <a:pt x="13951" y="1584"/>
                </a:cubicBezTo>
                <a:cubicBezTo>
                  <a:pt x="13877" y="1563"/>
                  <a:pt x="13801" y="1564"/>
                  <a:pt x="13726" y="1544"/>
                </a:cubicBezTo>
                <a:cubicBezTo>
                  <a:pt x="13651" y="1524"/>
                  <a:pt x="13576" y="1518"/>
                  <a:pt x="13500" y="1500"/>
                </a:cubicBezTo>
                <a:cubicBezTo>
                  <a:pt x="13426" y="1482"/>
                  <a:pt x="13350" y="1479"/>
                  <a:pt x="13275" y="1462"/>
                </a:cubicBezTo>
                <a:cubicBezTo>
                  <a:pt x="13200" y="1446"/>
                  <a:pt x="13127" y="1384"/>
                  <a:pt x="13052" y="1369"/>
                </a:cubicBezTo>
                <a:cubicBezTo>
                  <a:pt x="12977" y="1354"/>
                  <a:pt x="12902" y="1331"/>
                  <a:pt x="12827" y="1318"/>
                </a:cubicBezTo>
                <a:cubicBezTo>
                  <a:pt x="12752" y="1304"/>
                  <a:pt x="12676" y="1305"/>
                  <a:pt x="12601" y="1293"/>
                </a:cubicBezTo>
                <a:cubicBezTo>
                  <a:pt x="12526" y="1281"/>
                  <a:pt x="12451" y="1260"/>
                  <a:pt x="12375" y="1249"/>
                </a:cubicBezTo>
                <a:cubicBezTo>
                  <a:pt x="12300" y="1239"/>
                  <a:pt x="12225" y="1228"/>
                  <a:pt x="12150" y="1219"/>
                </a:cubicBezTo>
                <a:cubicBezTo>
                  <a:pt x="12074" y="1210"/>
                  <a:pt x="11999" y="1219"/>
                  <a:pt x="11923" y="1211"/>
                </a:cubicBezTo>
                <a:cubicBezTo>
                  <a:pt x="11848" y="1204"/>
                  <a:pt x="11773" y="1216"/>
                  <a:pt x="11697" y="1210"/>
                </a:cubicBezTo>
                <a:cubicBezTo>
                  <a:pt x="11622" y="1204"/>
                  <a:pt x="11547" y="1171"/>
                  <a:pt x="11471" y="1167"/>
                </a:cubicBezTo>
                <a:cubicBezTo>
                  <a:pt x="11396" y="1162"/>
                  <a:pt x="11320" y="1203"/>
                  <a:pt x="11245" y="1200"/>
                </a:cubicBezTo>
                <a:cubicBezTo>
                  <a:pt x="11170" y="1197"/>
                  <a:pt x="11094" y="1187"/>
                  <a:pt x="11019" y="1185"/>
                </a:cubicBezTo>
                <a:cubicBezTo>
                  <a:pt x="10943" y="1184"/>
                  <a:pt x="10868" y="1189"/>
                  <a:pt x="10793" y="1189"/>
                </a:cubicBezTo>
                <a:cubicBezTo>
                  <a:pt x="10718" y="1189"/>
                  <a:pt x="10643" y="1191"/>
                  <a:pt x="10569" y="1192"/>
                </a:cubicBezTo>
                <a:cubicBezTo>
                  <a:pt x="10494" y="1193"/>
                  <a:pt x="10419" y="1171"/>
                  <a:pt x="10345" y="1174"/>
                </a:cubicBezTo>
                <a:cubicBezTo>
                  <a:pt x="10270" y="1177"/>
                  <a:pt x="10195" y="1173"/>
                  <a:pt x="10121" y="1177"/>
                </a:cubicBezTo>
                <a:cubicBezTo>
                  <a:pt x="10046" y="1181"/>
                  <a:pt x="9971" y="1169"/>
                  <a:pt x="9897" y="1175"/>
                </a:cubicBezTo>
                <a:cubicBezTo>
                  <a:pt x="9822" y="1181"/>
                  <a:pt x="9748" y="1194"/>
                  <a:pt x="9673" y="1201"/>
                </a:cubicBezTo>
                <a:cubicBezTo>
                  <a:pt x="9599" y="1209"/>
                  <a:pt x="9525" y="1256"/>
                  <a:pt x="9451" y="1265"/>
                </a:cubicBezTo>
                <a:cubicBezTo>
                  <a:pt x="9376" y="1274"/>
                  <a:pt x="9301" y="1250"/>
                  <a:pt x="9226" y="1260"/>
                </a:cubicBezTo>
                <a:cubicBezTo>
                  <a:pt x="9152" y="1271"/>
                  <a:pt x="9078" y="1299"/>
                  <a:pt x="9003" y="1310"/>
                </a:cubicBezTo>
                <a:cubicBezTo>
                  <a:pt x="8929" y="1322"/>
                  <a:pt x="8855" y="1346"/>
                  <a:pt x="8781" y="1359"/>
                </a:cubicBezTo>
                <a:cubicBezTo>
                  <a:pt x="8706" y="1372"/>
                  <a:pt x="8630" y="1352"/>
                  <a:pt x="8556" y="1367"/>
                </a:cubicBezTo>
                <a:cubicBezTo>
                  <a:pt x="8482" y="1382"/>
                  <a:pt x="8407" y="1390"/>
                  <a:pt x="8333" y="1407"/>
                </a:cubicBezTo>
                <a:cubicBezTo>
                  <a:pt x="8259" y="1423"/>
                  <a:pt x="8185" y="1464"/>
                  <a:pt x="8112" y="1481"/>
                </a:cubicBezTo>
                <a:cubicBezTo>
                  <a:pt x="8037" y="1499"/>
                  <a:pt x="7964" y="1532"/>
                  <a:pt x="7890" y="1551"/>
                </a:cubicBezTo>
                <a:cubicBezTo>
                  <a:pt x="7815" y="1571"/>
                  <a:pt x="7741" y="1575"/>
                  <a:pt x="7667" y="1596"/>
                </a:cubicBezTo>
                <a:cubicBezTo>
                  <a:pt x="7592" y="1617"/>
                  <a:pt x="7517" y="1619"/>
                  <a:pt x="7444" y="1641"/>
                </a:cubicBezTo>
                <a:cubicBezTo>
                  <a:pt x="7369" y="1664"/>
                  <a:pt x="7296" y="1691"/>
                  <a:pt x="7222" y="1715"/>
                </a:cubicBezTo>
                <a:cubicBezTo>
                  <a:pt x="7148" y="1740"/>
                  <a:pt x="7076" y="1792"/>
                  <a:pt x="7003" y="1818"/>
                </a:cubicBezTo>
                <a:cubicBezTo>
                  <a:pt x="6929" y="1845"/>
                  <a:pt x="6855" y="1876"/>
                  <a:pt x="6782" y="1903"/>
                </a:cubicBezTo>
                <a:cubicBezTo>
                  <a:pt x="6708" y="1931"/>
                  <a:pt x="6632" y="1931"/>
                  <a:pt x="6559" y="1961"/>
                </a:cubicBezTo>
                <a:cubicBezTo>
                  <a:pt x="6485" y="1990"/>
                  <a:pt x="6415" y="2053"/>
                  <a:pt x="6342" y="2084"/>
                </a:cubicBezTo>
                <a:cubicBezTo>
                  <a:pt x="6268" y="2116"/>
                  <a:pt x="6196" y="2158"/>
                  <a:pt x="6123" y="2191"/>
                </a:cubicBezTo>
                <a:cubicBezTo>
                  <a:pt x="6049" y="2224"/>
                  <a:pt x="5972" y="2211"/>
                  <a:pt x="5899" y="2246"/>
                </a:cubicBezTo>
                <a:cubicBezTo>
                  <a:pt x="5826" y="2281"/>
                  <a:pt x="5753" y="2320"/>
                  <a:pt x="5681" y="2356"/>
                </a:cubicBezTo>
                <a:cubicBezTo>
                  <a:pt x="5608" y="2394"/>
                  <a:pt x="5536" y="2438"/>
                  <a:pt x="5463" y="2477"/>
                </a:cubicBezTo>
                <a:cubicBezTo>
                  <a:pt x="5390" y="2516"/>
                  <a:pt x="5322" y="2594"/>
                  <a:pt x="5250" y="2635"/>
                </a:cubicBezTo>
                <a:cubicBezTo>
                  <a:pt x="5177" y="2676"/>
                  <a:pt x="5105" y="2717"/>
                  <a:pt x="5033" y="2760"/>
                </a:cubicBezTo>
                <a:cubicBezTo>
                  <a:pt x="4961" y="2803"/>
                  <a:pt x="4886" y="2825"/>
                  <a:pt x="4815" y="2869"/>
                </a:cubicBezTo>
                <a:cubicBezTo>
                  <a:pt x="4742" y="2915"/>
                  <a:pt x="4673" y="2979"/>
                  <a:pt x="4602" y="3026"/>
                </a:cubicBezTo>
                <a:cubicBezTo>
                  <a:pt x="4530" y="3074"/>
                  <a:pt x="4456" y="3106"/>
                  <a:pt x="4385" y="3155"/>
                </a:cubicBezTo>
                <a:cubicBezTo>
                  <a:pt x="4313" y="3205"/>
                  <a:pt x="4244" y="3270"/>
                  <a:pt x="4174" y="3321"/>
                </a:cubicBezTo>
                <a:cubicBezTo>
                  <a:pt x="4102" y="3374"/>
                  <a:pt x="4029" y="3408"/>
                  <a:pt x="3958" y="3463"/>
                </a:cubicBezTo>
                <a:cubicBezTo>
                  <a:pt x="3887" y="3518"/>
                  <a:pt x="3813" y="3551"/>
                  <a:pt x="3744" y="3608"/>
                </a:cubicBezTo>
                <a:cubicBezTo>
                  <a:pt x="3673" y="3665"/>
                  <a:pt x="3605" y="3738"/>
                  <a:pt x="3536" y="3798"/>
                </a:cubicBezTo>
                <a:cubicBezTo>
                  <a:pt x="3466" y="3858"/>
                  <a:pt x="3400" y="3943"/>
                  <a:pt x="3332" y="4005"/>
                </a:cubicBezTo>
                <a:cubicBezTo>
                  <a:pt x="3262" y="4069"/>
                  <a:pt x="3190" y="4120"/>
                  <a:pt x="3122" y="4185"/>
                </a:cubicBezTo>
                <a:cubicBezTo>
                  <a:pt x="3053" y="4251"/>
                  <a:pt x="2987" y="4331"/>
                  <a:pt x="2919" y="4399"/>
                </a:cubicBezTo>
                <a:cubicBezTo>
                  <a:pt x="2851" y="4469"/>
                  <a:pt x="2781" y="4531"/>
                  <a:pt x="2714" y="4602"/>
                </a:cubicBezTo>
                <a:cubicBezTo>
                  <a:pt x="2646" y="4675"/>
                  <a:pt x="2580" y="4752"/>
                  <a:pt x="2514" y="4826"/>
                </a:cubicBezTo>
                <a:cubicBezTo>
                  <a:pt x="2446" y="4903"/>
                  <a:pt x="2377" y="4965"/>
                  <a:pt x="2311" y="5043"/>
                </a:cubicBezTo>
                <a:cubicBezTo>
                  <a:pt x="2245" y="5123"/>
                  <a:pt x="2180" y="5208"/>
                  <a:pt x="2116" y="5290"/>
                </a:cubicBezTo>
                <a:cubicBezTo>
                  <a:pt x="2050" y="5373"/>
                  <a:pt x="1985" y="5455"/>
                  <a:pt x="1922" y="5541"/>
                </a:cubicBezTo>
                <a:cubicBezTo>
                  <a:pt x="1857" y="5629"/>
                  <a:pt x="1798" y="5734"/>
                  <a:pt x="1736" y="5824"/>
                </a:cubicBezTo>
                <a:cubicBezTo>
                  <a:pt x="1673" y="5917"/>
                  <a:pt x="1606" y="5997"/>
                  <a:pt x="1546" y="6091"/>
                </a:cubicBezTo>
                <a:cubicBezTo>
                  <a:pt x="1484" y="6188"/>
                  <a:pt x="1430" y="6308"/>
                  <a:pt x="1371" y="6407"/>
                </a:cubicBezTo>
                <a:cubicBezTo>
                  <a:pt x="1310" y="6510"/>
                  <a:pt x="1240" y="6580"/>
                  <a:pt x="1183" y="6685"/>
                </a:cubicBezTo>
                <a:cubicBezTo>
                  <a:pt x="1124" y="6793"/>
                  <a:pt x="1064" y="6894"/>
                  <a:pt x="1009" y="7004"/>
                </a:cubicBezTo>
                <a:cubicBezTo>
                  <a:pt x="952" y="7118"/>
                  <a:pt x="912" y="7268"/>
                  <a:pt x="859" y="7384"/>
                </a:cubicBezTo>
                <a:cubicBezTo>
                  <a:pt x="805" y="7504"/>
                  <a:pt x="745" y="7608"/>
                  <a:pt x="696" y="7730"/>
                </a:cubicBezTo>
                <a:cubicBezTo>
                  <a:pt x="645" y="7857"/>
                  <a:pt x="590" y="7973"/>
                  <a:pt x="544" y="8103"/>
                </a:cubicBezTo>
                <a:cubicBezTo>
                  <a:pt x="496" y="8237"/>
                  <a:pt x="454" y="8378"/>
                  <a:pt x="412" y="8514"/>
                </a:cubicBezTo>
                <a:cubicBezTo>
                  <a:pt x="369" y="8656"/>
                  <a:pt x="332" y="8803"/>
                  <a:pt x="295" y="8946"/>
                </a:cubicBezTo>
                <a:cubicBezTo>
                  <a:pt x="257" y="9094"/>
                  <a:pt x="222" y="9245"/>
                  <a:pt x="191" y="9396"/>
                </a:cubicBezTo>
                <a:cubicBezTo>
                  <a:pt x="160" y="9551"/>
                  <a:pt x="129" y="9706"/>
                  <a:pt x="105" y="9864"/>
                </a:cubicBezTo>
                <a:cubicBezTo>
                  <a:pt x="80" y="10024"/>
                  <a:pt x="74" y="10196"/>
                  <a:pt x="57" y="10359"/>
                </a:cubicBezTo>
                <a:cubicBezTo>
                  <a:pt x="40" y="10524"/>
                  <a:pt x="20" y="10685"/>
                  <a:pt x="11" y="10853"/>
                </a:cubicBezTo>
                <a:cubicBezTo>
                  <a:pt x="2" y="11020"/>
                  <a:pt x="8" y="11188"/>
                  <a:pt x="8" y="11357"/>
                </a:cubicBezTo>
                <a:cubicBezTo>
                  <a:pt x="8" y="11526"/>
                  <a:pt x="-6" y="11697"/>
                  <a:pt x="3" y="11864"/>
                </a:cubicBezTo>
                <a:cubicBezTo>
                  <a:pt x="11" y="12031"/>
                  <a:pt x="39" y="12191"/>
                  <a:pt x="56" y="12356"/>
                </a:cubicBezTo>
                <a:cubicBezTo>
                  <a:pt x="73" y="12519"/>
                  <a:pt x="74" y="12695"/>
                  <a:pt x="99" y="12856"/>
                </a:cubicBezTo>
                <a:cubicBezTo>
                  <a:pt x="124" y="13013"/>
                  <a:pt x="173" y="13150"/>
                  <a:pt x="205" y="13305"/>
                </a:cubicBezTo>
                <a:cubicBezTo>
                  <a:pt x="236" y="13455"/>
                  <a:pt x="258" y="13619"/>
                  <a:pt x="296" y="13767"/>
                </a:cubicBezTo>
                <a:cubicBezTo>
                  <a:pt x="333" y="13911"/>
                  <a:pt x="377" y="14048"/>
                  <a:pt x="420" y="14190"/>
                </a:cubicBezTo>
                <a:cubicBezTo>
                  <a:pt x="461" y="14326"/>
                  <a:pt x="509" y="14456"/>
                  <a:pt x="556" y="14590"/>
                </a:cubicBezTo>
                <a:cubicBezTo>
                  <a:pt x="602" y="14719"/>
                  <a:pt x="639" y="14871"/>
                  <a:pt x="690" y="14998"/>
                </a:cubicBezTo>
                <a:cubicBezTo>
                  <a:pt x="740" y="15120"/>
                  <a:pt x="799" y="15227"/>
                  <a:pt x="853" y="15348"/>
                </a:cubicBezTo>
                <a:cubicBezTo>
                  <a:pt x="905" y="15464"/>
                  <a:pt x="957" y="15586"/>
                  <a:pt x="1014" y="15700"/>
                </a:cubicBezTo>
                <a:cubicBezTo>
                  <a:pt x="1069" y="15810"/>
                  <a:pt x="1132" y="15903"/>
                  <a:pt x="1191" y="16011"/>
                </a:cubicBezTo>
                <a:cubicBezTo>
                  <a:pt x="1248" y="16116"/>
                  <a:pt x="1301" y="16237"/>
                  <a:pt x="1361" y="16339"/>
                </a:cubicBezTo>
                <a:cubicBezTo>
                  <a:pt x="1420" y="16439"/>
                  <a:pt x="1481" y="16539"/>
                  <a:pt x="1543" y="16636"/>
                </a:cubicBezTo>
                <a:cubicBezTo>
                  <a:pt x="1603" y="16731"/>
                  <a:pt x="1668" y="16818"/>
                  <a:pt x="1731" y="16911"/>
                </a:cubicBezTo>
                <a:cubicBezTo>
                  <a:pt x="1793" y="17001"/>
                  <a:pt x="1856" y="17091"/>
                  <a:pt x="1921" y="17179"/>
                </a:cubicBezTo>
                <a:cubicBezTo>
                  <a:pt x="1984" y="17265"/>
                  <a:pt x="2057" y="17318"/>
                  <a:pt x="2122" y="17402"/>
                </a:cubicBezTo>
                <a:cubicBezTo>
                  <a:pt x="2187" y="17484"/>
                  <a:pt x="2242" y="17606"/>
                  <a:pt x="2309" y="17686"/>
                </a:cubicBezTo>
                <a:cubicBezTo>
                  <a:pt x="2374" y="17764"/>
                  <a:pt x="2450" y="17797"/>
                  <a:pt x="2518" y="17873"/>
                </a:cubicBezTo>
                <a:cubicBezTo>
                  <a:pt x="2584" y="17948"/>
                  <a:pt x="2641" y="18069"/>
                  <a:pt x="2709" y="18141"/>
                </a:cubicBezTo>
                <a:cubicBezTo>
                  <a:pt x="2776" y="18212"/>
                  <a:pt x="2854" y="18234"/>
                  <a:pt x="2922" y="18303"/>
                </a:cubicBezTo>
                <a:cubicBezTo>
                  <a:pt x="2990" y="18371"/>
                  <a:pt x="3051" y="18474"/>
                  <a:pt x="3121" y="18540"/>
                </a:cubicBezTo>
                <a:cubicBezTo>
                  <a:pt x="3189" y="18605"/>
                  <a:pt x="3258" y="18671"/>
                  <a:pt x="3328" y="18734"/>
                </a:cubicBezTo>
                <a:cubicBezTo>
                  <a:pt x="3396" y="18796"/>
                  <a:pt x="3466" y="18855"/>
                  <a:pt x="3537" y="18915"/>
                </a:cubicBezTo>
                <a:cubicBezTo>
                  <a:pt x="3606" y="18975"/>
                  <a:pt x="3681" y="19003"/>
                  <a:pt x="3751" y="19061"/>
                </a:cubicBezTo>
                <a:cubicBezTo>
                  <a:pt x="3821" y="19118"/>
                  <a:pt x="3884" y="19219"/>
                  <a:pt x="3955" y="19274"/>
                </a:cubicBezTo>
                <a:cubicBezTo>
                  <a:pt x="4026" y="19328"/>
                  <a:pt x="4103" y="19333"/>
                  <a:pt x="4175" y="19385"/>
                </a:cubicBezTo>
                <a:cubicBezTo>
                  <a:pt x="4245" y="19437"/>
                  <a:pt x="4311" y="19528"/>
                  <a:pt x="4383" y="19578"/>
                </a:cubicBezTo>
                <a:cubicBezTo>
                  <a:pt x="4453" y="19627"/>
                  <a:pt x="4530" y="19639"/>
                  <a:pt x="4602" y="19686"/>
                </a:cubicBezTo>
                <a:cubicBezTo>
                  <a:pt x="4673" y="19733"/>
                  <a:pt x="4744" y="19784"/>
                  <a:pt x="4816" y="19830"/>
                </a:cubicBezTo>
                <a:cubicBezTo>
                  <a:pt x="4888" y="19875"/>
                  <a:pt x="4956" y="19948"/>
                  <a:pt x="5029" y="19991"/>
                </a:cubicBezTo>
                <a:cubicBezTo>
                  <a:pt x="5101" y="20034"/>
                  <a:pt x="5172" y="20082"/>
                  <a:pt x="5245" y="20123"/>
                </a:cubicBezTo>
                <a:cubicBezTo>
                  <a:pt x="5317" y="20164"/>
                  <a:pt x="5390" y="20202"/>
                  <a:pt x="5463" y="20241"/>
                </a:cubicBezTo>
                <a:cubicBezTo>
                  <a:pt x="5535" y="20280"/>
                  <a:pt x="5607" y="20322"/>
                  <a:pt x="5681" y="20359"/>
                </a:cubicBezTo>
                <a:cubicBezTo>
                  <a:pt x="5753" y="20396"/>
                  <a:pt x="5830" y="20390"/>
                  <a:pt x="5903" y="20426"/>
                </a:cubicBezTo>
                <a:cubicBezTo>
                  <a:pt x="5976" y="20460"/>
                  <a:pt x="6049" y="20489"/>
                  <a:pt x="6123" y="20522"/>
                </a:cubicBezTo>
                <a:cubicBezTo>
                  <a:pt x="6195" y="20555"/>
                  <a:pt x="6266" y="20616"/>
                  <a:pt x="6340" y="20647"/>
                </a:cubicBezTo>
                <a:cubicBezTo>
                  <a:pt x="6413" y="20678"/>
                  <a:pt x="6486" y="20707"/>
                  <a:pt x="6560" y="20737"/>
                </a:cubicBezTo>
                <a:cubicBezTo>
                  <a:pt x="6633" y="20766"/>
                  <a:pt x="6708" y="20781"/>
                  <a:pt x="6782" y="20809"/>
                </a:cubicBezTo>
                <a:cubicBezTo>
                  <a:pt x="6855" y="20836"/>
                  <a:pt x="6929" y="20862"/>
                  <a:pt x="7003" y="20888"/>
                </a:cubicBezTo>
                <a:cubicBezTo>
                  <a:pt x="7076" y="20914"/>
                  <a:pt x="7150" y="20933"/>
                  <a:pt x="7224" y="20957"/>
                </a:cubicBezTo>
                <a:cubicBezTo>
                  <a:pt x="7298" y="20982"/>
                  <a:pt x="7369" y="21053"/>
                  <a:pt x="7443" y="21076"/>
                </a:cubicBezTo>
                <a:cubicBezTo>
                  <a:pt x="7517" y="21099"/>
                  <a:pt x="7591" y="21118"/>
                  <a:pt x="7665" y="21139"/>
                </a:cubicBezTo>
                <a:cubicBezTo>
                  <a:pt x="7739" y="21160"/>
                  <a:pt x="7815" y="21133"/>
                  <a:pt x="7890" y="21153"/>
                </a:cubicBezTo>
                <a:cubicBezTo>
                  <a:pt x="7964" y="21172"/>
                  <a:pt x="8036" y="21227"/>
                  <a:pt x="8110" y="21245"/>
                </a:cubicBezTo>
                <a:cubicBezTo>
                  <a:pt x="8184" y="21263"/>
                  <a:pt x="8260" y="21249"/>
                  <a:pt x="8334" y="21265"/>
                </a:cubicBezTo>
                <a:cubicBezTo>
                  <a:pt x="8408" y="21282"/>
                  <a:pt x="8482" y="21317"/>
                  <a:pt x="8556" y="21332"/>
                </a:cubicBezTo>
                <a:cubicBezTo>
                  <a:pt x="8630" y="21347"/>
                  <a:pt x="8706" y="21333"/>
                  <a:pt x="8780" y="21346"/>
                </a:cubicBezTo>
                <a:cubicBezTo>
                  <a:pt x="8855" y="21359"/>
                  <a:pt x="8928" y="21413"/>
                  <a:pt x="9002" y="21425"/>
                </a:cubicBezTo>
                <a:cubicBezTo>
                  <a:pt x="9077" y="21436"/>
                  <a:pt x="9151" y="21446"/>
                  <a:pt x="9226" y="21456"/>
                </a:cubicBezTo>
                <a:cubicBezTo>
                  <a:pt x="9300" y="21467"/>
                  <a:pt x="9374" y="21486"/>
                  <a:pt x="9449" y="21494"/>
                </a:cubicBezTo>
                <a:cubicBezTo>
                  <a:pt x="9524" y="21503"/>
                  <a:pt x="9598" y="21502"/>
                  <a:pt x="9673" y="21509"/>
                </a:cubicBezTo>
                <a:cubicBezTo>
                  <a:pt x="9747" y="21516"/>
                  <a:pt x="9823" y="21485"/>
                  <a:pt x="9897" y="21491"/>
                </a:cubicBezTo>
                <a:cubicBezTo>
                  <a:pt x="9972" y="21496"/>
                  <a:pt x="10046" y="21539"/>
                  <a:pt x="10121" y="21543"/>
                </a:cubicBezTo>
                <a:cubicBezTo>
                  <a:pt x="10195" y="21547"/>
                  <a:pt x="10270" y="21555"/>
                  <a:pt x="10345" y="21558"/>
                </a:cubicBezTo>
                <a:cubicBezTo>
                  <a:pt x="10419" y="21561"/>
                  <a:pt x="10494" y="21556"/>
                  <a:pt x="10569" y="21558"/>
                </a:cubicBezTo>
                <a:cubicBezTo>
                  <a:pt x="10643" y="21559"/>
                  <a:pt x="10718" y="21552"/>
                  <a:pt x="10793" y="21552"/>
                </a:cubicBezTo>
                <a:cubicBezTo>
                  <a:pt x="10867" y="21552"/>
                  <a:pt x="10942" y="21524"/>
                  <a:pt x="11016" y="21523"/>
                </a:cubicBezTo>
                <a:cubicBezTo>
                  <a:pt x="11091" y="21521"/>
                  <a:pt x="11166" y="21539"/>
                  <a:pt x="11240" y="21536"/>
                </a:cubicBezTo>
                <a:cubicBezTo>
                  <a:pt x="11315" y="21533"/>
                  <a:pt x="11390" y="21520"/>
                  <a:pt x="11464" y="21515"/>
                </a:cubicBezTo>
                <a:cubicBezTo>
                  <a:pt x="11539" y="21511"/>
                  <a:pt x="11614" y="21527"/>
                  <a:pt x="11688" y="21521"/>
                </a:cubicBezTo>
                <a:cubicBezTo>
                  <a:pt x="11763" y="21515"/>
                  <a:pt x="11837" y="21510"/>
                  <a:pt x="11912" y="21503"/>
                </a:cubicBezTo>
                <a:cubicBezTo>
                  <a:pt x="11986" y="21496"/>
                  <a:pt x="12061" y="21470"/>
                  <a:pt x="12135" y="21462"/>
                </a:cubicBezTo>
                <a:cubicBezTo>
                  <a:pt x="12210" y="21453"/>
                  <a:pt x="12284" y="21436"/>
                  <a:pt x="12358" y="21425"/>
                </a:cubicBezTo>
                <a:cubicBezTo>
                  <a:pt x="12433" y="21415"/>
                  <a:pt x="12508" y="21418"/>
                  <a:pt x="12582" y="21407"/>
                </a:cubicBezTo>
                <a:cubicBezTo>
                  <a:pt x="12657" y="21395"/>
                  <a:pt x="12732" y="21405"/>
                  <a:pt x="12806" y="21391"/>
                </a:cubicBezTo>
                <a:cubicBezTo>
                  <a:pt x="12880" y="21378"/>
                  <a:pt x="12954" y="21353"/>
                  <a:pt x="13028" y="21338"/>
                </a:cubicBezTo>
                <a:cubicBezTo>
                  <a:pt x="13103" y="21323"/>
                  <a:pt x="13178" y="21320"/>
                  <a:pt x="13252" y="21304"/>
                </a:cubicBezTo>
                <a:cubicBezTo>
                  <a:pt x="13326" y="21288"/>
                  <a:pt x="13400" y="21254"/>
                  <a:pt x="13474" y="21237"/>
                </a:cubicBezTo>
                <a:cubicBezTo>
                  <a:pt x="13548" y="21219"/>
                  <a:pt x="13622" y="21195"/>
                  <a:pt x="13696" y="21176"/>
                </a:cubicBezTo>
                <a:cubicBezTo>
                  <a:pt x="13770" y="21157"/>
                  <a:pt x="13844" y="21124"/>
                  <a:pt x="13918" y="21103"/>
                </a:cubicBezTo>
                <a:cubicBezTo>
                  <a:pt x="13992" y="21082"/>
                  <a:pt x="14068" y="21095"/>
                  <a:pt x="14142" y="21072"/>
                </a:cubicBezTo>
                <a:cubicBezTo>
                  <a:pt x="14216" y="21049"/>
                  <a:pt x="14289" y="21011"/>
                  <a:pt x="14362" y="20987"/>
                </a:cubicBezTo>
                <a:cubicBezTo>
                  <a:pt x="14436" y="20962"/>
                  <a:pt x="14511" y="20950"/>
                  <a:pt x="14585" y="20924"/>
                </a:cubicBezTo>
                <a:cubicBezTo>
                  <a:pt x="14659" y="20898"/>
                  <a:pt x="14731" y="20850"/>
                  <a:pt x="14804" y="20822"/>
                </a:cubicBezTo>
                <a:cubicBezTo>
                  <a:pt x="14878" y="20794"/>
                  <a:pt x="14953" y="20786"/>
                  <a:pt x="15026" y="20756"/>
                </a:cubicBezTo>
                <a:cubicBezTo>
                  <a:pt x="15100" y="20727"/>
                  <a:pt x="15174" y="20698"/>
                  <a:pt x="15247" y="20666"/>
                </a:cubicBezTo>
                <a:cubicBezTo>
                  <a:pt x="15320" y="20635"/>
                  <a:pt x="15393" y="20596"/>
                  <a:pt x="15466" y="20563"/>
                </a:cubicBezTo>
                <a:cubicBezTo>
                  <a:pt x="15539" y="20530"/>
                  <a:pt x="15611" y="20484"/>
                  <a:pt x="15684" y="20449"/>
                </a:cubicBezTo>
                <a:cubicBezTo>
                  <a:pt x="15757" y="20414"/>
                  <a:pt x="15831" y="20381"/>
                  <a:pt x="15903" y="20344"/>
                </a:cubicBezTo>
                <a:cubicBezTo>
                  <a:pt x="15976" y="20307"/>
                  <a:pt x="16048" y="20258"/>
                  <a:pt x="16120" y="20219"/>
                </a:cubicBezTo>
                <a:cubicBezTo>
                  <a:pt x="16193" y="20180"/>
                  <a:pt x="16265" y="20136"/>
                  <a:pt x="16337" y="20095"/>
                </a:cubicBezTo>
                <a:cubicBezTo>
                  <a:pt x="16410" y="20054"/>
                  <a:pt x="16482" y="20015"/>
                  <a:pt x="16554" y="19973"/>
                </a:cubicBezTo>
                <a:cubicBezTo>
                  <a:pt x="16627" y="19929"/>
                  <a:pt x="16701" y="19907"/>
                  <a:pt x="16773" y="19862"/>
                </a:cubicBezTo>
                <a:cubicBezTo>
                  <a:pt x="16845" y="19817"/>
                  <a:pt x="16915" y="19753"/>
                  <a:pt x="16986" y="19706"/>
                </a:cubicBezTo>
                <a:cubicBezTo>
                  <a:pt x="17058" y="19658"/>
                  <a:pt x="17132" y="19627"/>
                  <a:pt x="17203" y="19578"/>
                </a:cubicBezTo>
                <a:cubicBezTo>
                  <a:pt x="17274" y="19527"/>
                  <a:pt x="17344" y="19462"/>
                  <a:pt x="17414" y="19410"/>
                </a:cubicBezTo>
                <a:cubicBezTo>
                  <a:pt x="17486" y="19358"/>
                  <a:pt x="17554" y="19285"/>
                  <a:pt x="17624" y="19231"/>
                </a:cubicBezTo>
                <a:cubicBezTo>
                  <a:pt x="17695" y="19176"/>
                  <a:pt x="17772" y="19163"/>
                  <a:pt x="17842" y="19107"/>
                </a:cubicBezTo>
                <a:cubicBezTo>
                  <a:pt x="17912" y="19049"/>
                  <a:pt x="17978" y="18963"/>
                  <a:pt x="18047" y="18904"/>
                </a:cubicBezTo>
                <a:cubicBezTo>
                  <a:pt x="18117" y="18843"/>
                  <a:pt x="18191" y="18803"/>
                  <a:pt x="18259" y="18741"/>
                </a:cubicBezTo>
                <a:cubicBezTo>
                  <a:pt x="18329" y="18678"/>
                  <a:pt x="18393" y="18584"/>
                  <a:pt x="18461" y="18520"/>
                </a:cubicBezTo>
                <a:cubicBezTo>
                  <a:pt x="18531" y="18453"/>
                  <a:pt x="18601" y="18399"/>
                  <a:pt x="18669" y="18331"/>
                </a:cubicBezTo>
                <a:cubicBezTo>
                  <a:pt x="18738" y="18262"/>
                  <a:pt x="18803" y="18178"/>
                  <a:pt x="18870" y="18107"/>
                </a:cubicBezTo>
                <a:cubicBezTo>
                  <a:pt x="18938" y="18034"/>
                  <a:pt x="19008" y="17975"/>
                  <a:pt x="19074" y="17901"/>
                </a:cubicBezTo>
                <a:cubicBezTo>
                  <a:pt x="19142" y="17825"/>
                  <a:pt x="19205" y="17733"/>
                  <a:pt x="19270" y="17655"/>
                </a:cubicBezTo>
                <a:cubicBezTo>
                  <a:pt x="19337" y="17576"/>
                  <a:pt x="19400" y="17486"/>
                  <a:pt x="19464" y="17404"/>
                </a:cubicBezTo>
                <a:cubicBezTo>
                  <a:pt x="19530" y="17321"/>
                  <a:pt x="19601" y="17260"/>
                  <a:pt x="19664" y="17175"/>
                </a:cubicBezTo>
                <a:cubicBezTo>
                  <a:pt x="19729" y="17087"/>
                  <a:pt x="19797" y="17015"/>
                  <a:pt x="19859" y="16925"/>
                </a:cubicBezTo>
                <a:cubicBezTo>
                  <a:pt x="19923" y="16833"/>
                  <a:pt x="19972" y="16695"/>
                  <a:pt x="20032" y="16600"/>
                </a:cubicBezTo>
                <a:cubicBezTo>
                  <a:pt x="20095" y="16503"/>
                  <a:pt x="20163" y="16430"/>
                  <a:pt x="20222" y="16331"/>
                </a:cubicBezTo>
                <a:cubicBezTo>
                  <a:pt x="20283" y="16229"/>
                  <a:pt x="20348" y="16141"/>
                  <a:pt x="20405" y="16037"/>
                </a:cubicBezTo>
                <a:cubicBezTo>
                  <a:pt x="20464" y="15929"/>
                  <a:pt x="20512" y="15796"/>
                  <a:pt x="20567" y="15685"/>
                </a:cubicBezTo>
                <a:cubicBezTo>
                  <a:pt x="20623" y="15571"/>
                  <a:pt x="20684" y="15471"/>
                  <a:pt x="20736" y="15354"/>
                </a:cubicBezTo>
                <a:cubicBezTo>
                  <a:pt x="20790" y="15234"/>
                  <a:pt x="20839" y="15105"/>
                  <a:pt x="20889" y="14983"/>
                </a:cubicBezTo>
                <a:cubicBezTo>
                  <a:pt x="20940" y="14856"/>
                  <a:pt x="20992" y="14735"/>
                  <a:pt x="21038" y="14605"/>
                </a:cubicBezTo>
                <a:cubicBezTo>
                  <a:pt x="21086" y="14471"/>
                  <a:pt x="21132" y="14337"/>
                  <a:pt x="21173" y="14200"/>
                </a:cubicBezTo>
                <a:cubicBezTo>
                  <a:pt x="21216" y="14059"/>
                  <a:pt x="21243" y="13898"/>
                  <a:pt x="21280" y="13754"/>
                </a:cubicBezTo>
                <a:cubicBezTo>
                  <a:pt x="21318" y="13606"/>
                  <a:pt x="21357" y="13463"/>
                  <a:pt x="21388" y="13312"/>
                </a:cubicBezTo>
                <a:cubicBezTo>
                  <a:pt x="21420" y="13157"/>
                  <a:pt x="21459" y="13010"/>
                  <a:pt x="21484" y="12853"/>
                </a:cubicBezTo>
                <a:cubicBezTo>
                  <a:pt x="21509" y="12692"/>
                  <a:pt x="21522" y="12524"/>
                  <a:pt x="21539" y="12361"/>
                </a:cubicBezTo>
                <a:cubicBezTo>
                  <a:pt x="21556" y="12196"/>
                  <a:pt x="21560" y="12027"/>
                  <a:pt x="21569" y="11860"/>
                </a:cubicBezTo>
                <a:cubicBezTo>
                  <a:pt x="21578" y="11693"/>
                  <a:pt x="21594" y="11526"/>
                  <a:pt x="21594" y="11357"/>
                </a:cubicBezTo>
                <a:cubicBezTo>
                  <a:pt x="21594" y="11188"/>
                  <a:pt x="21585" y="11021"/>
                  <a:pt x="21576" y="10854"/>
                </a:cubicBezTo>
                <a:cubicBezTo>
                  <a:pt x="21567" y="10688"/>
                  <a:pt x="21559" y="10520"/>
                  <a:pt x="21542" y="10355"/>
                </a:cubicBezTo>
                <a:cubicBezTo>
                  <a:pt x="21526" y="10193"/>
                  <a:pt x="21497" y="10036"/>
                  <a:pt x="21472" y="9876"/>
                </a:cubicBezTo>
                <a:cubicBezTo>
                  <a:pt x="21448" y="9720"/>
                  <a:pt x="21432" y="9552"/>
                  <a:pt x="21401" y="9398"/>
                </a:cubicBezTo>
                <a:cubicBezTo>
                  <a:pt x="21370" y="9247"/>
                  <a:pt x="21335" y="9097"/>
                  <a:pt x="21297" y="8950"/>
                </a:cubicBezTo>
                <a:cubicBezTo>
                  <a:pt x="21260" y="8806"/>
                  <a:pt x="21211" y="8677"/>
                  <a:pt x="21168" y="8537"/>
                </a:cubicBezTo>
                <a:cubicBezTo>
                  <a:pt x="21127" y="8401"/>
                  <a:pt x="21075" y="8279"/>
                  <a:pt x="21028" y="8146"/>
                </a:cubicBezTo>
                <a:cubicBezTo>
                  <a:pt x="20982" y="8017"/>
                  <a:pt x="20943" y="7872"/>
                  <a:pt x="20892" y="7746"/>
                </a:cubicBezTo>
                <a:cubicBezTo>
                  <a:pt x="20843" y="7624"/>
                  <a:pt x="20800" y="7484"/>
                  <a:pt x="20746" y="7364"/>
                </a:cubicBezTo>
                <a:cubicBezTo>
                  <a:pt x="20694" y="7248"/>
                  <a:pt x="20626" y="7166"/>
                  <a:pt x="20570" y="7053"/>
                </a:cubicBezTo>
                <a:cubicBezTo>
                  <a:pt x="20515" y="6943"/>
                  <a:pt x="20467" y="6811"/>
                  <a:pt x="20409" y="6704"/>
                </a:cubicBezTo>
                <a:cubicBezTo>
                  <a:pt x="20352" y="6599"/>
                  <a:pt x="20296" y="6488"/>
                  <a:pt x="20235" y="6386"/>
                </a:cubicBezTo>
                <a:cubicBezTo>
                  <a:pt x="20177" y="6286"/>
                  <a:pt x="20111" y="6203"/>
                  <a:pt x="20049" y="6106"/>
                </a:cubicBezTo>
                <a:cubicBezTo>
                  <a:pt x="19989" y="6012"/>
                  <a:pt x="19926" y="5924"/>
                  <a:pt x="19863" y="5832"/>
                </a:cubicBezTo>
                <a:cubicBezTo>
                  <a:pt x="19801" y="5742"/>
                  <a:pt x="19744" y="5632"/>
                  <a:pt x="19679" y="5544"/>
                </a:cubicBezTo>
                <a:cubicBezTo>
                  <a:pt x="19616" y="5458"/>
                  <a:pt x="19542" y="5416"/>
                  <a:pt x="19476" y="5332"/>
                </a:cubicBezTo>
                <a:cubicBezTo>
                  <a:pt x="19412" y="5250"/>
                  <a:pt x="19357" y="5130"/>
                  <a:pt x="19290" y="5050"/>
                </a:cubicBezTo>
                <a:cubicBezTo>
                  <a:pt x="19226" y="4972"/>
                  <a:pt x="19153" y="4923"/>
                  <a:pt x="19086" y="4847"/>
                </a:cubicBezTo>
                <a:cubicBezTo>
                  <a:pt x="19020" y="4773"/>
                  <a:pt x="18956" y="4689"/>
                  <a:pt x="18888" y="4616"/>
                </a:cubicBezTo>
                <a:cubicBezTo>
                  <a:pt x="18821" y="4545"/>
                  <a:pt x="18755" y="4472"/>
                  <a:pt x="18686" y="4403"/>
                </a:cubicBezTo>
                <a:cubicBezTo>
                  <a:pt x="18619" y="4335"/>
                  <a:pt x="18550" y="4271"/>
                  <a:pt x="18481" y="4204"/>
                </a:cubicBezTo>
                <a:cubicBezTo>
                  <a:pt x="18413" y="4140"/>
                  <a:pt x="18348" y="4058"/>
                  <a:pt x="18278" y="3995"/>
                </a:cubicBezTo>
                <a:cubicBezTo>
                  <a:pt x="18210" y="3933"/>
                  <a:pt x="18135" y="3906"/>
                  <a:pt x="18065" y="3846"/>
                </a:cubicBezTo>
                <a:cubicBezTo>
                  <a:pt x="17996" y="3787"/>
                  <a:pt x="17926" y="3734"/>
                  <a:pt x="17855" y="3677"/>
                </a:cubicBezTo>
                <a:cubicBezTo>
                  <a:pt x="17786" y="3620"/>
                  <a:pt x="17723" y="3521"/>
                  <a:pt x="17652" y="3466"/>
                </a:cubicBezTo>
                <a:cubicBezTo>
                  <a:pt x="17582" y="3411"/>
                  <a:pt x="17513" y="3370"/>
                  <a:pt x="17442" y="3317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1215988" y="5376866"/>
            <a:ext cx="10464800" cy="2794000"/>
          </a:xfrm>
          <a:prstGeom prst="rect">
            <a:avLst/>
          </a:prstGeom>
        </p:spPr>
        <p:txBody>
          <a:bodyPr/>
          <a:lstStyle/>
          <a:p>
            <a:pPr lvl="0"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pic>
        <p:nvPicPr>
          <p:cNvPr id="14" name="Picture 13" descr="Slikovni rezultat za math fu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9854" y="733396"/>
            <a:ext cx="3454854" cy="34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ovezana slik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6318" y="5019676"/>
            <a:ext cx="57864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84" y="661958"/>
            <a:ext cx="3571900" cy="35719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50" y="876272"/>
            <a:ext cx="3571900" cy="309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Povezana slik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8746" y="8091510"/>
            <a:ext cx="1203922" cy="113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4"/>
          <p:cNvGrpSpPr/>
          <p:nvPr/>
        </p:nvGrpSpPr>
        <p:grpSpPr>
          <a:xfrm>
            <a:off x="430170" y="447644"/>
            <a:ext cx="12088747" cy="9037576"/>
            <a:chOff x="0" y="0"/>
            <a:chExt cx="12036241" cy="4288002"/>
          </a:xfrm>
        </p:grpSpPr>
        <p:pic>
          <p:nvPicPr>
            <p:cNvPr id="132" name="Photo.pdf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12036242" cy="428800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3" name="Shape 133"/>
            <p:cNvSpPr/>
            <p:nvPr/>
          </p:nvSpPr>
          <p:spPr>
            <a:xfrm>
              <a:off x="0" y="0"/>
              <a:ext cx="12036242" cy="428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26" extrusionOk="0">
                  <a:moveTo>
                    <a:pt x="21426" y="4"/>
                  </a:moveTo>
                  <a:cubicBezTo>
                    <a:pt x="21394" y="-26"/>
                    <a:pt x="21344" y="142"/>
                    <a:pt x="21244" y="142"/>
                  </a:cubicBezTo>
                  <a:cubicBezTo>
                    <a:pt x="21187" y="142"/>
                    <a:pt x="21119" y="146"/>
                    <a:pt x="21040" y="146"/>
                  </a:cubicBezTo>
                  <a:cubicBezTo>
                    <a:pt x="20978" y="146"/>
                    <a:pt x="20911" y="123"/>
                    <a:pt x="20837" y="123"/>
                  </a:cubicBezTo>
                  <a:cubicBezTo>
                    <a:pt x="20773" y="123"/>
                    <a:pt x="20705" y="111"/>
                    <a:pt x="20632" y="111"/>
                  </a:cubicBezTo>
                  <a:cubicBezTo>
                    <a:pt x="20568" y="111"/>
                    <a:pt x="20500" y="93"/>
                    <a:pt x="20429" y="93"/>
                  </a:cubicBezTo>
                  <a:cubicBezTo>
                    <a:pt x="20364" y="93"/>
                    <a:pt x="20296" y="144"/>
                    <a:pt x="20225" y="144"/>
                  </a:cubicBezTo>
                  <a:cubicBezTo>
                    <a:pt x="20159" y="144"/>
                    <a:pt x="20092" y="121"/>
                    <a:pt x="20022" y="121"/>
                  </a:cubicBezTo>
                  <a:cubicBezTo>
                    <a:pt x="19956" y="121"/>
                    <a:pt x="19887" y="125"/>
                    <a:pt x="19817" y="125"/>
                  </a:cubicBezTo>
                  <a:cubicBezTo>
                    <a:pt x="19751" y="125"/>
                    <a:pt x="19683" y="119"/>
                    <a:pt x="19613" y="119"/>
                  </a:cubicBezTo>
                  <a:cubicBezTo>
                    <a:pt x="19547" y="119"/>
                    <a:pt x="19479" y="99"/>
                    <a:pt x="19410" y="99"/>
                  </a:cubicBezTo>
                  <a:cubicBezTo>
                    <a:pt x="19343" y="99"/>
                    <a:pt x="19275" y="131"/>
                    <a:pt x="19206" y="131"/>
                  </a:cubicBezTo>
                  <a:cubicBezTo>
                    <a:pt x="19139" y="131"/>
                    <a:pt x="19071" y="144"/>
                    <a:pt x="19002" y="144"/>
                  </a:cubicBezTo>
                  <a:cubicBezTo>
                    <a:pt x="18935" y="144"/>
                    <a:pt x="18867" y="97"/>
                    <a:pt x="18798" y="97"/>
                  </a:cubicBezTo>
                  <a:cubicBezTo>
                    <a:pt x="18731" y="97"/>
                    <a:pt x="18663" y="97"/>
                    <a:pt x="18594" y="97"/>
                  </a:cubicBezTo>
                  <a:cubicBezTo>
                    <a:pt x="18527" y="97"/>
                    <a:pt x="18459" y="109"/>
                    <a:pt x="18390" y="109"/>
                  </a:cubicBezTo>
                  <a:cubicBezTo>
                    <a:pt x="18323" y="109"/>
                    <a:pt x="18255" y="109"/>
                    <a:pt x="18186" y="109"/>
                  </a:cubicBezTo>
                  <a:cubicBezTo>
                    <a:pt x="18119" y="109"/>
                    <a:pt x="18051" y="109"/>
                    <a:pt x="17983" y="109"/>
                  </a:cubicBezTo>
                  <a:cubicBezTo>
                    <a:pt x="17915" y="109"/>
                    <a:pt x="17847" y="101"/>
                    <a:pt x="17779" y="101"/>
                  </a:cubicBezTo>
                  <a:cubicBezTo>
                    <a:pt x="17711" y="101"/>
                    <a:pt x="17643" y="93"/>
                    <a:pt x="17574" y="93"/>
                  </a:cubicBezTo>
                  <a:cubicBezTo>
                    <a:pt x="17507" y="93"/>
                    <a:pt x="17439" y="129"/>
                    <a:pt x="17370" y="129"/>
                  </a:cubicBezTo>
                  <a:cubicBezTo>
                    <a:pt x="17303" y="129"/>
                    <a:pt x="17236" y="101"/>
                    <a:pt x="17167" y="101"/>
                  </a:cubicBezTo>
                  <a:cubicBezTo>
                    <a:pt x="17100" y="101"/>
                    <a:pt x="17031" y="125"/>
                    <a:pt x="16963" y="125"/>
                  </a:cubicBezTo>
                  <a:cubicBezTo>
                    <a:pt x="16895" y="125"/>
                    <a:pt x="16827" y="115"/>
                    <a:pt x="16759" y="115"/>
                  </a:cubicBezTo>
                  <a:cubicBezTo>
                    <a:pt x="16691" y="115"/>
                    <a:pt x="16623" y="107"/>
                    <a:pt x="16555" y="107"/>
                  </a:cubicBezTo>
                  <a:cubicBezTo>
                    <a:pt x="16487" y="107"/>
                    <a:pt x="16419" y="109"/>
                    <a:pt x="16351" y="109"/>
                  </a:cubicBezTo>
                  <a:cubicBezTo>
                    <a:pt x="16283" y="109"/>
                    <a:pt x="16215" y="111"/>
                    <a:pt x="16146" y="111"/>
                  </a:cubicBezTo>
                  <a:cubicBezTo>
                    <a:pt x="16079" y="111"/>
                    <a:pt x="16011" y="95"/>
                    <a:pt x="15942" y="95"/>
                  </a:cubicBezTo>
                  <a:cubicBezTo>
                    <a:pt x="15875" y="95"/>
                    <a:pt x="15807" y="103"/>
                    <a:pt x="15738" y="103"/>
                  </a:cubicBezTo>
                  <a:cubicBezTo>
                    <a:pt x="15671" y="103"/>
                    <a:pt x="15603" y="142"/>
                    <a:pt x="15534" y="142"/>
                  </a:cubicBezTo>
                  <a:cubicBezTo>
                    <a:pt x="15466" y="142"/>
                    <a:pt x="15399" y="142"/>
                    <a:pt x="15331" y="142"/>
                  </a:cubicBezTo>
                  <a:cubicBezTo>
                    <a:pt x="15263" y="142"/>
                    <a:pt x="15195" y="115"/>
                    <a:pt x="15127" y="115"/>
                  </a:cubicBezTo>
                  <a:cubicBezTo>
                    <a:pt x="15059" y="115"/>
                    <a:pt x="14991" y="101"/>
                    <a:pt x="14923" y="101"/>
                  </a:cubicBezTo>
                  <a:cubicBezTo>
                    <a:pt x="14855" y="101"/>
                    <a:pt x="14787" y="142"/>
                    <a:pt x="14718" y="142"/>
                  </a:cubicBezTo>
                  <a:cubicBezTo>
                    <a:pt x="14651" y="142"/>
                    <a:pt x="14583" y="133"/>
                    <a:pt x="14514" y="133"/>
                  </a:cubicBezTo>
                  <a:cubicBezTo>
                    <a:pt x="14447" y="133"/>
                    <a:pt x="14378" y="150"/>
                    <a:pt x="14310" y="150"/>
                  </a:cubicBezTo>
                  <a:cubicBezTo>
                    <a:pt x="14242" y="150"/>
                    <a:pt x="14174" y="109"/>
                    <a:pt x="14106" y="109"/>
                  </a:cubicBezTo>
                  <a:cubicBezTo>
                    <a:pt x="14038" y="109"/>
                    <a:pt x="13971" y="95"/>
                    <a:pt x="13903" y="95"/>
                  </a:cubicBezTo>
                  <a:cubicBezTo>
                    <a:pt x="13835" y="95"/>
                    <a:pt x="13767" y="133"/>
                    <a:pt x="13699" y="133"/>
                  </a:cubicBezTo>
                  <a:cubicBezTo>
                    <a:pt x="13631" y="133"/>
                    <a:pt x="13563" y="109"/>
                    <a:pt x="13495" y="109"/>
                  </a:cubicBezTo>
                  <a:cubicBezTo>
                    <a:pt x="13427" y="109"/>
                    <a:pt x="13359" y="99"/>
                    <a:pt x="13291" y="99"/>
                  </a:cubicBezTo>
                  <a:cubicBezTo>
                    <a:pt x="13223" y="99"/>
                    <a:pt x="13155" y="113"/>
                    <a:pt x="13087" y="113"/>
                  </a:cubicBezTo>
                  <a:cubicBezTo>
                    <a:pt x="13019" y="113"/>
                    <a:pt x="12951" y="111"/>
                    <a:pt x="12883" y="111"/>
                  </a:cubicBezTo>
                  <a:cubicBezTo>
                    <a:pt x="12815" y="111"/>
                    <a:pt x="12747" y="121"/>
                    <a:pt x="12679" y="121"/>
                  </a:cubicBezTo>
                  <a:cubicBezTo>
                    <a:pt x="12611" y="121"/>
                    <a:pt x="12543" y="117"/>
                    <a:pt x="12475" y="117"/>
                  </a:cubicBezTo>
                  <a:cubicBezTo>
                    <a:pt x="12407" y="117"/>
                    <a:pt x="12339" y="119"/>
                    <a:pt x="12271" y="119"/>
                  </a:cubicBezTo>
                  <a:cubicBezTo>
                    <a:pt x="12203" y="119"/>
                    <a:pt x="12135" y="97"/>
                    <a:pt x="12067" y="97"/>
                  </a:cubicBezTo>
                  <a:cubicBezTo>
                    <a:pt x="11999" y="97"/>
                    <a:pt x="11931" y="144"/>
                    <a:pt x="11863" y="144"/>
                  </a:cubicBezTo>
                  <a:cubicBezTo>
                    <a:pt x="11795" y="144"/>
                    <a:pt x="11727" y="119"/>
                    <a:pt x="11659" y="119"/>
                  </a:cubicBezTo>
                  <a:cubicBezTo>
                    <a:pt x="11591" y="119"/>
                    <a:pt x="11523" y="115"/>
                    <a:pt x="11455" y="115"/>
                  </a:cubicBezTo>
                  <a:cubicBezTo>
                    <a:pt x="11387" y="115"/>
                    <a:pt x="11319" y="129"/>
                    <a:pt x="11251" y="129"/>
                  </a:cubicBezTo>
                  <a:cubicBezTo>
                    <a:pt x="11183" y="129"/>
                    <a:pt x="11115" y="89"/>
                    <a:pt x="11047" y="89"/>
                  </a:cubicBezTo>
                  <a:cubicBezTo>
                    <a:pt x="10979" y="89"/>
                    <a:pt x="10911" y="107"/>
                    <a:pt x="10843" y="107"/>
                  </a:cubicBezTo>
                  <a:cubicBezTo>
                    <a:pt x="10775" y="107"/>
                    <a:pt x="10707" y="93"/>
                    <a:pt x="10639" y="93"/>
                  </a:cubicBezTo>
                  <a:cubicBezTo>
                    <a:pt x="10571" y="93"/>
                    <a:pt x="10503" y="115"/>
                    <a:pt x="10435" y="115"/>
                  </a:cubicBezTo>
                  <a:cubicBezTo>
                    <a:pt x="10367" y="115"/>
                    <a:pt x="10300" y="107"/>
                    <a:pt x="10232" y="107"/>
                  </a:cubicBezTo>
                  <a:cubicBezTo>
                    <a:pt x="10164" y="107"/>
                    <a:pt x="10096" y="138"/>
                    <a:pt x="10028" y="138"/>
                  </a:cubicBezTo>
                  <a:cubicBezTo>
                    <a:pt x="9960" y="138"/>
                    <a:pt x="9892" y="89"/>
                    <a:pt x="9824" y="89"/>
                  </a:cubicBezTo>
                  <a:cubicBezTo>
                    <a:pt x="9756" y="89"/>
                    <a:pt x="9688" y="87"/>
                    <a:pt x="9620" y="87"/>
                  </a:cubicBezTo>
                  <a:cubicBezTo>
                    <a:pt x="9552" y="87"/>
                    <a:pt x="9484" y="136"/>
                    <a:pt x="9416" y="136"/>
                  </a:cubicBezTo>
                  <a:cubicBezTo>
                    <a:pt x="9348" y="136"/>
                    <a:pt x="9280" y="103"/>
                    <a:pt x="9212" y="103"/>
                  </a:cubicBezTo>
                  <a:cubicBezTo>
                    <a:pt x="9144" y="103"/>
                    <a:pt x="9076" y="107"/>
                    <a:pt x="9009" y="107"/>
                  </a:cubicBezTo>
                  <a:cubicBezTo>
                    <a:pt x="8941" y="107"/>
                    <a:pt x="8872" y="99"/>
                    <a:pt x="8805" y="99"/>
                  </a:cubicBezTo>
                  <a:cubicBezTo>
                    <a:pt x="8736" y="99"/>
                    <a:pt x="8668" y="105"/>
                    <a:pt x="8600" y="105"/>
                  </a:cubicBezTo>
                  <a:cubicBezTo>
                    <a:pt x="8532" y="105"/>
                    <a:pt x="8465" y="115"/>
                    <a:pt x="8397" y="115"/>
                  </a:cubicBezTo>
                  <a:cubicBezTo>
                    <a:pt x="8329" y="115"/>
                    <a:pt x="8261" y="123"/>
                    <a:pt x="8193" y="123"/>
                  </a:cubicBezTo>
                  <a:cubicBezTo>
                    <a:pt x="8125" y="123"/>
                    <a:pt x="8057" y="150"/>
                    <a:pt x="7989" y="150"/>
                  </a:cubicBezTo>
                  <a:cubicBezTo>
                    <a:pt x="7921" y="150"/>
                    <a:pt x="7853" y="136"/>
                    <a:pt x="7785" y="136"/>
                  </a:cubicBezTo>
                  <a:cubicBezTo>
                    <a:pt x="7717" y="136"/>
                    <a:pt x="7649" y="113"/>
                    <a:pt x="7581" y="113"/>
                  </a:cubicBezTo>
                  <a:cubicBezTo>
                    <a:pt x="7513" y="113"/>
                    <a:pt x="7445" y="136"/>
                    <a:pt x="7377" y="136"/>
                  </a:cubicBezTo>
                  <a:cubicBezTo>
                    <a:pt x="7309" y="136"/>
                    <a:pt x="7242" y="148"/>
                    <a:pt x="7174" y="148"/>
                  </a:cubicBezTo>
                  <a:cubicBezTo>
                    <a:pt x="7106" y="148"/>
                    <a:pt x="7037" y="125"/>
                    <a:pt x="6970" y="125"/>
                  </a:cubicBezTo>
                  <a:cubicBezTo>
                    <a:pt x="6902" y="125"/>
                    <a:pt x="6834" y="133"/>
                    <a:pt x="6766" y="133"/>
                  </a:cubicBezTo>
                  <a:cubicBezTo>
                    <a:pt x="6698" y="133"/>
                    <a:pt x="6630" y="148"/>
                    <a:pt x="6562" y="148"/>
                  </a:cubicBezTo>
                  <a:cubicBezTo>
                    <a:pt x="6494" y="148"/>
                    <a:pt x="6427" y="146"/>
                    <a:pt x="6359" y="146"/>
                  </a:cubicBezTo>
                  <a:cubicBezTo>
                    <a:pt x="6291" y="146"/>
                    <a:pt x="6222" y="144"/>
                    <a:pt x="6155" y="144"/>
                  </a:cubicBezTo>
                  <a:cubicBezTo>
                    <a:pt x="6087" y="144"/>
                    <a:pt x="6018" y="144"/>
                    <a:pt x="5951" y="144"/>
                  </a:cubicBezTo>
                  <a:cubicBezTo>
                    <a:pt x="5882" y="144"/>
                    <a:pt x="5815" y="133"/>
                    <a:pt x="5747" y="133"/>
                  </a:cubicBezTo>
                  <a:cubicBezTo>
                    <a:pt x="5679" y="133"/>
                    <a:pt x="5611" y="103"/>
                    <a:pt x="5543" y="103"/>
                  </a:cubicBezTo>
                  <a:cubicBezTo>
                    <a:pt x="5475" y="103"/>
                    <a:pt x="5407" y="133"/>
                    <a:pt x="5340" y="133"/>
                  </a:cubicBezTo>
                  <a:cubicBezTo>
                    <a:pt x="5271" y="133"/>
                    <a:pt x="5203" y="138"/>
                    <a:pt x="5136" y="138"/>
                  </a:cubicBezTo>
                  <a:cubicBezTo>
                    <a:pt x="5067" y="138"/>
                    <a:pt x="5000" y="97"/>
                    <a:pt x="4932" y="97"/>
                  </a:cubicBezTo>
                  <a:cubicBezTo>
                    <a:pt x="4864" y="97"/>
                    <a:pt x="4796" y="129"/>
                    <a:pt x="4728" y="129"/>
                  </a:cubicBezTo>
                  <a:cubicBezTo>
                    <a:pt x="4660" y="129"/>
                    <a:pt x="4592" y="107"/>
                    <a:pt x="4524" y="107"/>
                  </a:cubicBezTo>
                  <a:cubicBezTo>
                    <a:pt x="4456" y="107"/>
                    <a:pt x="4388" y="127"/>
                    <a:pt x="4321" y="127"/>
                  </a:cubicBezTo>
                  <a:cubicBezTo>
                    <a:pt x="4252" y="127"/>
                    <a:pt x="4184" y="131"/>
                    <a:pt x="4117" y="131"/>
                  </a:cubicBezTo>
                  <a:cubicBezTo>
                    <a:pt x="4048" y="131"/>
                    <a:pt x="3980" y="135"/>
                    <a:pt x="3913" y="135"/>
                  </a:cubicBezTo>
                  <a:cubicBezTo>
                    <a:pt x="3844" y="135"/>
                    <a:pt x="3776" y="105"/>
                    <a:pt x="3709" y="105"/>
                  </a:cubicBezTo>
                  <a:cubicBezTo>
                    <a:pt x="3640" y="105"/>
                    <a:pt x="3572" y="133"/>
                    <a:pt x="3505" y="133"/>
                  </a:cubicBezTo>
                  <a:cubicBezTo>
                    <a:pt x="3436" y="133"/>
                    <a:pt x="3368" y="91"/>
                    <a:pt x="3301" y="91"/>
                  </a:cubicBezTo>
                  <a:cubicBezTo>
                    <a:pt x="3232" y="91"/>
                    <a:pt x="3164" y="142"/>
                    <a:pt x="3097" y="142"/>
                  </a:cubicBezTo>
                  <a:cubicBezTo>
                    <a:pt x="3028" y="142"/>
                    <a:pt x="2960" y="123"/>
                    <a:pt x="2893" y="123"/>
                  </a:cubicBezTo>
                  <a:cubicBezTo>
                    <a:pt x="2824" y="123"/>
                    <a:pt x="2756" y="111"/>
                    <a:pt x="2689" y="111"/>
                  </a:cubicBezTo>
                  <a:cubicBezTo>
                    <a:pt x="2620" y="111"/>
                    <a:pt x="2553" y="136"/>
                    <a:pt x="2486" y="136"/>
                  </a:cubicBezTo>
                  <a:cubicBezTo>
                    <a:pt x="2417" y="136"/>
                    <a:pt x="2348" y="146"/>
                    <a:pt x="2282" y="146"/>
                  </a:cubicBezTo>
                  <a:cubicBezTo>
                    <a:pt x="2212" y="146"/>
                    <a:pt x="2144" y="113"/>
                    <a:pt x="2078" y="113"/>
                  </a:cubicBezTo>
                  <a:cubicBezTo>
                    <a:pt x="2008" y="113"/>
                    <a:pt x="1940" y="91"/>
                    <a:pt x="1874" y="91"/>
                  </a:cubicBezTo>
                  <a:cubicBezTo>
                    <a:pt x="1804" y="91"/>
                    <a:pt x="1736" y="146"/>
                    <a:pt x="1670" y="146"/>
                  </a:cubicBezTo>
                  <a:cubicBezTo>
                    <a:pt x="1600" y="146"/>
                    <a:pt x="1532" y="127"/>
                    <a:pt x="1467" y="127"/>
                  </a:cubicBezTo>
                  <a:cubicBezTo>
                    <a:pt x="1396" y="127"/>
                    <a:pt x="1327" y="127"/>
                    <a:pt x="1263" y="127"/>
                  </a:cubicBezTo>
                  <a:cubicBezTo>
                    <a:pt x="1190" y="127"/>
                    <a:pt x="1122" y="101"/>
                    <a:pt x="1059" y="101"/>
                  </a:cubicBezTo>
                  <a:cubicBezTo>
                    <a:pt x="984" y="101"/>
                    <a:pt x="917" y="148"/>
                    <a:pt x="855" y="148"/>
                  </a:cubicBezTo>
                  <a:cubicBezTo>
                    <a:pt x="776" y="148"/>
                    <a:pt x="708" y="115"/>
                    <a:pt x="651" y="115"/>
                  </a:cubicBezTo>
                  <a:cubicBezTo>
                    <a:pt x="518" y="115"/>
                    <a:pt x="550" y="144"/>
                    <a:pt x="448" y="144"/>
                  </a:cubicBezTo>
                  <a:cubicBezTo>
                    <a:pt x="346" y="144"/>
                    <a:pt x="346" y="138"/>
                    <a:pt x="244" y="138"/>
                  </a:cubicBezTo>
                  <a:cubicBezTo>
                    <a:pt x="142" y="138"/>
                    <a:pt x="139" y="46"/>
                    <a:pt x="43" y="142"/>
                  </a:cubicBezTo>
                  <a:cubicBezTo>
                    <a:pt x="-53" y="239"/>
                    <a:pt x="42" y="323"/>
                    <a:pt x="42" y="690"/>
                  </a:cubicBezTo>
                  <a:cubicBezTo>
                    <a:pt x="42" y="851"/>
                    <a:pt x="31" y="1043"/>
                    <a:pt x="31" y="1263"/>
                  </a:cubicBezTo>
                  <a:cubicBezTo>
                    <a:pt x="31" y="1437"/>
                    <a:pt x="41" y="1629"/>
                    <a:pt x="41" y="1836"/>
                  </a:cubicBezTo>
                  <a:cubicBezTo>
                    <a:pt x="41" y="2016"/>
                    <a:pt x="42" y="2207"/>
                    <a:pt x="42" y="2409"/>
                  </a:cubicBezTo>
                  <a:cubicBezTo>
                    <a:pt x="42" y="2592"/>
                    <a:pt x="38" y="2783"/>
                    <a:pt x="38" y="2982"/>
                  </a:cubicBezTo>
                  <a:cubicBezTo>
                    <a:pt x="38" y="3167"/>
                    <a:pt x="38" y="3358"/>
                    <a:pt x="38" y="3555"/>
                  </a:cubicBezTo>
                  <a:cubicBezTo>
                    <a:pt x="38" y="3741"/>
                    <a:pt x="45" y="3933"/>
                    <a:pt x="45" y="4128"/>
                  </a:cubicBezTo>
                  <a:cubicBezTo>
                    <a:pt x="45" y="4315"/>
                    <a:pt x="49" y="4507"/>
                    <a:pt x="49" y="4701"/>
                  </a:cubicBezTo>
                  <a:cubicBezTo>
                    <a:pt x="49" y="4889"/>
                    <a:pt x="33" y="5081"/>
                    <a:pt x="33" y="5275"/>
                  </a:cubicBezTo>
                  <a:cubicBezTo>
                    <a:pt x="33" y="5463"/>
                    <a:pt x="48" y="5654"/>
                    <a:pt x="48" y="5848"/>
                  </a:cubicBezTo>
                  <a:cubicBezTo>
                    <a:pt x="48" y="6037"/>
                    <a:pt x="40" y="6228"/>
                    <a:pt x="40" y="6421"/>
                  </a:cubicBezTo>
                  <a:cubicBezTo>
                    <a:pt x="40" y="6610"/>
                    <a:pt x="38" y="6802"/>
                    <a:pt x="38" y="6994"/>
                  </a:cubicBezTo>
                  <a:cubicBezTo>
                    <a:pt x="38" y="7184"/>
                    <a:pt x="51" y="7375"/>
                    <a:pt x="51" y="7567"/>
                  </a:cubicBezTo>
                  <a:cubicBezTo>
                    <a:pt x="51" y="7757"/>
                    <a:pt x="43" y="7949"/>
                    <a:pt x="43" y="8140"/>
                  </a:cubicBezTo>
                  <a:cubicBezTo>
                    <a:pt x="43" y="8331"/>
                    <a:pt x="47" y="8522"/>
                    <a:pt x="47" y="8713"/>
                  </a:cubicBezTo>
                  <a:cubicBezTo>
                    <a:pt x="47" y="8904"/>
                    <a:pt x="35" y="9096"/>
                    <a:pt x="35" y="9286"/>
                  </a:cubicBezTo>
                  <a:cubicBezTo>
                    <a:pt x="35" y="9478"/>
                    <a:pt x="48" y="9669"/>
                    <a:pt x="48" y="9859"/>
                  </a:cubicBezTo>
                  <a:cubicBezTo>
                    <a:pt x="48" y="10051"/>
                    <a:pt x="30" y="10241"/>
                    <a:pt x="30" y="10431"/>
                  </a:cubicBezTo>
                  <a:cubicBezTo>
                    <a:pt x="30" y="10623"/>
                    <a:pt x="39" y="10814"/>
                    <a:pt x="39" y="11004"/>
                  </a:cubicBezTo>
                  <a:cubicBezTo>
                    <a:pt x="39" y="11196"/>
                    <a:pt x="42" y="11388"/>
                    <a:pt x="42" y="11577"/>
                  </a:cubicBezTo>
                  <a:cubicBezTo>
                    <a:pt x="42" y="11770"/>
                    <a:pt x="35" y="11961"/>
                    <a:pt x="35" y="12150"/>
                  </a:cubicBezTo>
                  <a:cubicBezTo>
                    <a:pt x="35" y="12344"/>
                    <a:pt x="33" y="12535"/>
                    <a:pt x="33" y="12723"/>
                  </a:cubicBezTo>
                  <a:cubicBezTo>
                    <a:pt x="33" y="12918"/>
                    <a:pt x="30" y="13107"/>
                    <a:pt x="30" y="13294"/>
                  </a:cubicBezTo>
                  <a:cubicBezTo>
                    <a:pt x="30" y="13490"/>
                    <a:pt x="45" y="13681"/>
                    <a:pt x="45" y="13867"/>
                  </a:cubicBezTo>
                  <a:cubicBezTo>
                    <a:pt x="45" y="14064"/>
                    <a:pt x="34" y="14256"/>
                    <a:pt x="34" y="14440"/>
                  </a:cubicBezTo>
                  <a:cubicBezTo>
                    <a:pt x="34" y="14639"/>
                    <a:pt x="50" y="14831"/>
                    <a:pt x="50" y="15013"/>
                  </a:cubicBezTo>
                  <a:cubicBezTo>
                    <a:pt x="50" y="15215"/>
                    <a:pt x="50" y="15407"/>
                    <a:pt x="50" y="15587"/>
                  </a:cubicBezTo>
                  <a:cubicBezTo>
                    <a:pt x="50" y="15793"/>
                    <a:pt x="50" y="15983"/>
                    <a:pt x="50" y="16158"/>
                  </a:cubicBezTo>
                  <a:cubicBezTo>
                    <a:pt x="50" y="16377"/>
                    <a:pt x="36" y="16570"/>
                    <a:pt x="36" y="16731"/>
                  </a:cubicBezTo>
                  <a:cubicBezTo>
                    <a:pt x="36" y="17098"/>
                    <a:pt x="50" y="17017"/>
                    <a:pt x="50" y="17304"/>
                  </a:cubicBezTo>
                  <a:cubicBezTo>
                    <a:pt x="50" y="17590"/>
                    <a:pt x="33" y="17591"/>
                    <a:pt x="33" y="17877"/>
                  </a:cubicBezTo>
                  <a:cubicBezTo>
                    <a:pt x="33" y="18163"/>
                    <a:pt x="32" y="18450"/>
                    <a:pt x="32" y="18450"/>
                  </a:cubicBezTo>
                  <a:cubicBezTo>
                    <a:pt x="32" y="18736"/>
                    <a:pt x="32" y="18737"/>
                    <a:pt x="32" y="19023"/>
                  </a:cubicBezTo>
                  <a:cubicBezTo>
                    <a:pt x="32" y="19310"/>
                    <a:pt x="33" y="19308"/>
                    <a:pt x="33" y="19594"/>
                  </a:cubicBezTo>
                  <a:cubicBezTo>
                    <a:pt x="33" y="19881"/>
                    <a:pt x="32" y="19881"/>
                    <a:pt x="32" y="20167"/>
                  </a:cubicBezTo>
                  <a:cubicBezTo>
                    <a:pt x="32" y="20454"/>
                    <a:pt x="38" y="20454"/>
                    <a:pt x="38" y="20741"/>
                  </a:cubicBezTo>
                  <a:cubicBezTo>
                    <a:pt x="38" y="21027"/>
                    <a:pt x="13" y="21036"/>
                    <a:pt x="47" y="21306"/>
                  </a:cubicBezTo>
                  <a:cubicBezTo>
                    <a:pt x="82" y="21574"/>
                    <a:pt x="113" y="21310"/>
                    <a:pt x="244" y="21310"/>
                  </a:cubicBezTo>
                  <a:cubicBezTo>
                    <a:pt x="301" y="21310"/>
                    <a:pt x="370" y="21318"/>
                    <a:pt x="448" y="21318"/>
                  </a:cubicBezTo>
                  <a:cubicBezTo>
                    <a:pt x="510" y="21318"/>
                    <a:pt x="578" y="21343"/>
                    <a:pt x="651" y="21343"/>
                  </a:cubicBezTo>
                  <a:cubicBezTo>
                    <a:pt x="715" y="21343"/>
                    <a:pt x="784" y="21312"/>
                    <a:pt x="855" y="21312"/>
                  </a:cubicBezTo>
                  <a:cubicBezTo>
                    <a:pt x="921" y="21312"/>
                    <a:pt x="989" y="21326"/>
                    <a:pt x="1059" y="21326"/>
                  </a:cubicBezTo>
                  <a:cubicBezTo>
                    <a:pt x="1125" y="21326"/>
                    <a:pt x="1193" y="21318"/>
                    <a:pt x="1264" y="21318"/>
                  </a:cubicBezTo>
                  <a:cubicBezTo>
                    <a:pt x="1330" y="21318"/>
                    <a:pt x="1398" y="21288"/>
                    <a:pt x="1468" y="21288"/>
                  </a:cubicBezTo>
                  <a:cubicBezTo>
                    <a:pt x="1534" y="21288"/>
                    <a:pt x="1602" y="21337"/>
                    <a:pt x="1672" y="21337"/>
                  </a:cubicBezTo>
                  <a:cubicBezTo>
                    <a:pt x="1739" y="21337"/>
                    <a:pt x="1807" y="21316"/>
                    <a:pt x="1876" y="21316"/>
                  </a:cubicBezTo>
                  <a:cubicBezTo>
                    <a:pt x="1943" y="21316"/>
                    <a:pt x="2011" y="21298"/>
                    <a:pt x="2080" y="21298"/>
                  </a:cubicBezTo>
                  <a:cubicBezTo>
                    <a:pt x="2147" y="21298"/>
                    <a:pt x="2215" y="21292"/>
                    <a:pt x="2284" y="21292"/>
                  </a:cubicBezTo>
                  <a:cubicBezTo>
                    <a:pt x="2352" y="21292"/>
                    <a:pt x="2420" y="21306"/>
                    <a:pt x="2488" y="21306"/>
                  </a:cubicBezTo>
                  <a:cubicBezTo>
                    <a:pt x="2556" y="21306"/>
                    <a:pt x="2624" y="21290"/>
                    <a:pt x="2692" y="21290"/>
                  </a:cubicBezTo>
                  <a:cubicBezTo>
                    <a:pt x="2760" y="21290"/>
                    <a:pt x="2828" y="21316"/>
                    <a:pt x="2896" y="21316"/>
                  </a:cubicBezTo>
                  <a:cubicBezTo>
                    <a:pt x="2964" y="21316"/>
                    <a:pt x="3033" y="21286"/>
                    <a:pt x="3100" y="21286"/>
                  </a:cubicBezTo>
                  <a:cubicBezTo>
                    <a:pt x="3169" y="21286"/>
                    <a:pt x="3236" y="21288"/>
                    <a:pt x="3304" y="21288"/>
                  </a:cubicBezTo>
                  <a:cubicBezTo>
                    <a:pt x="3372" y="21288"/>
                    <a:pt x="3440" y="21284"/>
                    <a:pt x="3508" y="21284"/>
                  </a:cubicBezTo>
                  <a:cubicBezTo>
                    <a:pt x="3576" y="21284"/>
                    <a:pt x="3645" y="21282"/>
                    <a:pt x="3712" y="21282"/>
                  </a:cubicBezTo>
                  <a:cubicBezTo>
                    <a:pt x="3781" y="21282"/>
                    <a:pt x="3849" y="21341"/>
                    <a:pt x="3916" y="21341"/>
                  </a:cubicBezTo>
                  <a:cubicBezTo>
                    <a:pt x="3985" y="21341"/>
                    <a:pt x="4053" y="21308"/>
                    <a:pt x="4119" y="21308"/>
                  </a:cubicBezTo>
                  <a:cubicBezTo>
                    <a:pt x="4189" y="21308"/>
                    <a:pt x="4257" y="21343"/>
                    <a:pt x="4324" y="21343"/>
                  </a:cubicBezTo>
                  <a:cubicBezTo>
                    <a:pt x="4393" y="21343"/>
                    <a:pt x="4461" y="21316"/>
                    <a:pt x="4528" y="21316"/>
                  </a:cubicBezTo>
                  <a:cubicBezTo>
                    <a:pt x="4598" y="21316"/>
                    <a:pt x="4665" y="21294"/>
                    <a:pt x="4731" y="21294"/>
                  </a:cubicBezTo>
                  <a:cubicBezTo>
                    <a:pt x="4802" y="21294"/>
                    <a:pt x="4870" y="21341"/>
                    <a:pt x="4935" y="21341"/>
                  </a:cubicBezTo>
                  <a:cubicBezTo>
                    <a:pt x="5007" y="21341"/>
                    <a:pt x="5075" y="21331"/>
                    <a:pt x="5139" y="21331"/>
                  </a:cubicBezTo>
                  <a:cubicBezTo>
                    <a:pt x="5213" y="21331"/>
                    <a:pt x="5281" y="21328"/>
                    <a:pt x="5343" y="21328"/>
                  </a:cubicBezTo>
                  <a:cubicBezTo>
                    <a:pt x="5421" y="21328"/>
                    <a:pt x="5489" y="21306"/>
                    <a:pt x="5547" y="21306"/>
                  </a:cubicBezTo>
                  <a:cubicBezTo>
                    <a:pt x="5677" y="21306"/>
                    <a:pt x="5649" y="21329"/>
                    <a:pt x="5751" y="21329"/>
                  </a:cubicBezTo>
                  <a:cubicBezTo>
                    <a:pt x="5853" y="21329"/>
                    <a:pt x="5853" y="21328"/>
                    <a:pt x="5955" y="21328"/>
                  </a:cubicBezTo>
                  <a:cubicBezTo>
                    <a:pt x="6057" y="21328"/>
                    <a:pt x="6057" y="21326"/>
                    <a:pt x="6159" y="21326"/>
                  </a:cubicBezTo>
                  <a:cubicBezTo>
                    <a:pt x="6261" y="21326"/>
                    <a:pt x="6261" y="21337"/>
                    <a:pt x="6362" y="21337"/>
                  </a:cubicBezTo>
                  <a:cubicBezTo>
                    <a:pt x="6464" y="21337"/>
                    <a:pt x="6465" y="21314"/>
                    <a:pt x="6567" y="21314"/>
                  </a:cubicBezTo>
                  <a:cubicBezTo>
                    <a:pt x="6669" y="21314"/>
                    <a:pt x="6669" y="21298"/>
                    <a:pt x="6771" y="21298"/>
                  </a:cubicBezTo>
                  <a:cubicBezTo>
                    <a:pt x="6873" y="21298"/>
                    <a:pt x="6975" y="21314"/>
                    <a:pt x="6975" y="21314"/>
                  </a:cubicBezTo>
                  <a:cubicBezTo>
                    <a:pt x="7077" y="21314"/>
                    <a:pt x="7076" y="21314"/>
                    <a:pt x="7178" y="21314"/>
                  </a:cubicBezTo>
                  <a:cubicBezTo>
                    <a:pt x="7280" y="21314"/>
                    <a:pt x="7280" y="21302"/>
                    <a:pt x="7382" y="21302"/>
                  </a:cubicBezTo>
                  <a:cubicBezTo>
                    <a:pt x="7484" y="21302"/>
                    <a:pt x="7484" y="21304"/>
                    <a:pt x="7586" y="21304"/>
                  </a:cubicBezTo>
                  <a:cubicBezTo>
                    <a:pt x="7688" y="21304"/>
                    <a:pt x="7688" y="21329"/>
                    <a:pt x="7790" y="21329"/>
                  </a:cubicBezTo>
                  <a:cubicBezTo>
                    <a:pt x="7892" y="21329"/>
                    <a:pt x="7892" y="21296"/>
                    <a:pt x="7994" y="21296"/>
                  </a:cubicBezTo>
                  <a:cubicBezTo>
                    <a:pt x="8096" y="21296"/>
                    <a:pt x="8096" y="21328"/>
                    <a:pt x="8198" y="21328"/>
                  </a:cubicBezTo>
                  <a:cubicBezTo>
                    <a:pt x="8300" y="21328"/>
                    <a:pt x="8300" y="21318"/>
                    <a:pt x="8402" y="21318"/>
                  </a:cubicBezTo>
                  <a:cubicBezTo>
                    <a:pt x="8504" y="21318"/>
                    <a:pt x="8503" y="21298"/>
                    <a:pt x="8605" y="21298"/>
                  </a:cubicBezTo>
                  <a:cubicBezTo>
                    <a:pt x="8707" y="21298"/>
                    <a:pt x="8708" y="21282"/>
                    <a:pt x="8810" y="21282"/>
                  </a:cubicBezTo>
                  <a:cubicBezTo>
                    <a:pt x="8911" y="21282"/>
                    <a:pt x="8912" y="21306"/>
                    <a:pt x="9014" y="21306"/>
                  </a:cubicBezTo>
                  <a:cubicBezTo>
                    <a:pt x="9116" y="21306"/>
                    <a:pt x="9116" y="21322"/>
                    <a:pt x="9218" y="21322"/>
                  </a:cubicBezTo>
                  <a:cubicBezTo>
                    <a:pt x="9320" y="21322"/>
                    <a:pt x="9319" y="21290"/>
                    <a:pt x="9421" y="21290"/>
                  </a:cubicBezTo>
                  <a:cubicBezTo>
                    <a:pt x="9523" y="21290"/>
                    <a:pt x="9523" y="21333"/>
                    <a:pt x="9625" y="21333"/>
                  </a:cubicBezTo>
                  <a:cubicBezTo>
                    <a:pt x="9727" y="21333"/>
                    <a:pt x="9727" y="21326"/>
                    <a:pt x="9829" y="21326"/>
                  </a:cubicBezTo>
                  <a:cubicBezTo>
                    <a:pt x="9931" y="21326"/>
                    <a:pt x="9931" y="21300"/>
                    <a:pt x="10033" y="21300"/>
                  </a:cubicBezTo>
                  <a:cubicBezTo>
                    <a:pt x="10135" y="21300"/>
                    <a:pt x="10135" y="21318"/>
                    <a:pt x="10237" y="21318"/>
                  </a:cubicBezTo>
                  <a:cubicBezTo>
                    <a:pt x="10339" y="21318"/>
                    <a:pt x="10339" y="21341"/>
                    <a:pt x="10441" y="21341"/>
                  </a:cubicBezTo>
                  <a:cubicBezTo>
                    <a:pt x="10543" y="21341"/>
                    <a:pt x="10542" y="21292"/>
                    <a:pt x="10644" y="21292"/>
                  </a:cubicBezTo>
                  <a:cubicBezTo>
                    <a:pt x="10746" y="21292"/>
                    <a:pt x="10746" y="21302"/>
                    <a:pt x="10848" y="21302"/>
                  </a:cubicBezTo>
                  <a:cubicBezTo>
                    <a:pt x="10950" y="21302"/>
                    <a:pt x="10951" y="21304"/>
                    <a:pt x="11052" y="21304"/>
                  </a:cubicBezTo>
                  <a:cubicBezTo>
                    <a:pt x="11154" y="21304"/>
                    <a:pt x="11154" y="21339"/>
                    <a:pt x="11256" y="21339"/>
                  </a:cubicBezTo>
                  <a:cubicBezTo>
                    <a:pt x="11358" y="21339"/>
                    <a:pt x="11358" y="21316"/>
                    <a:pt x="11460" y="21316"/>
                  </a:cubicBezTo>
                  <a:cubicBezTo>
                    <a:pt x="11562" y="21316"/>
                    <a:pt x="11562" y="21331"/>
                    <a:pt x="11664" y="21331"/>
                  </a:cubicBezTo>
                  <a:cubicBezTo>
                    <a:pt x="11766" y="21331"/>
                    <a:pt x="11766" y="21316"/>
                    <a:pt x="11867" y="21316"/>
                  </a:cubicBezTo>
                  <a:cubicBezTo>
                    <a:pt x="11969" y="21316"/>
                    <a:pt x="11970" y="21328"/>
                    <a:pt x="12072" y="21328"/>
                  </a:cubicBezTo>
                  <a:cubicBezTo>
                    <a:pt x="12173" y="21328"/>
                    <a:pt x="12173" y="21326"/>
                    <a:pt x="12275" y="21326"/>
                  </a:cubicBezTo>
                  <a:cubicBezTo>
                    <a:pt x="12377" y="21326"/>
                    <a:pt x="12377" y="21326"/>
                    <a:pt x="12479" y="21326"/>
                  </a:cubicBezTo>
                  <a:cubicBezTo>
                    <a:pt x="12581" y="21326"/>
                    <a:pt x="12581" y="21306"/>
                    <a:pt x="12683" y="21306"/>
                  </a:cubicBezTo>
                  <a:cubicBezTo>
                    <a:pt x="12785" y="21306"/>
                    <a:pt x="12785" y="21320"/>
                    <a:pt x="12887" y="21320"/>
                  </a:cubicBezTo>
                  <a:cubicBezTo>
                    <a:pt x="12988" y="21320"/>
                    <a:pt x="12989" y="21300"/>
                    <a:pt x="13091" y="21300"/>
                  </a:cubicBezTo>
                  <a:cubicBezTo>
                    <a:pt x="13193" y="21300"/>
                    <a:pt x="13193" y="21288"/>
                    <a:pt x="13295" y="21288"/>
                  </a:cubicBezTo>
                  <a:cubicBezTo>
                    <a:pt x="13397" y="21288"/>
                    <a:pt x="13498" y="21333"/>
                    <a:pt x="13498" y="21333"/>
                  </a:cubicBezTo>
                  <a:cubicBezTo>
                    <a:pt x="13600" y="21333"/>
                    <a:pt x="13600" y="21337"/>
                    <a:pt x="13702" y="21337"/>
                  </a:cubicBezTo>
                  <a:cubicBezTo>
                    <a:pt x="13804" y="21337"/>
                    <a:pt x="13804" y="21335"/>
                    <a:pt x="13906" y="21335"/>
                  </a:cubicBezTo>
                  <a:cubicBezTo>
                    <a:pt x="14008" y="21335"/>
                    <a:pt x="14008" y="21339"/>
                    <a:pt x="14110" y="21339"/>
                  </a:cubicBezTo>
                  <a:cubicBezTo>
                    <a:pt x="14212" y="21339"/>
                    <a:pt x="14314" y="21310"/>
                    <a:pt x="14314" y="21310"/>
                  </a:cubicBezTo>
                  <a:cubicBezTo>
                    <a:pt x="14416" y="21310"/>
                    <a:pt x="14415" y="21292"/>
                    <a:pt x="14517" y="21292"/>
                  </a:cubicBezTo>
                  <a:cubicBezTo>
                    <a:pt x="14619" y="21292"/>
                    <a:pt x="14619" y="21335"/>
                    <a:pt x="14721" y="21335"/>
                  </a:cubicBezTo>
                  <a:cubicBezTo>
                    <a:pt x="14823" y="21335"/>
                    <a:pt x="14824" y="21331"/>
                    <a:pt x="14925" y="21331"/>
                  </a:cubicBezTo>
                  <a:cubicBezTo>
                    <a:pt x="15027" y="21331"/>
                    <a:pt x="15027" y="21331"/>
                    <a:pt x="15129" y="21331"/>
                  </a:cubicBezTo>
                  <a:cubicBezTo>
                    <a:pt x="15231" y="21331"/>
                    <a:pt x="15231" y="21322"/>
                    <a:pt x="15333" y="21322"/>
                  </a:cubicBezTo>
                  <a:cubicBezTo>
                    <a:pt x="15435" y="21322"/>
                    <a:pt x="15434" y="21294"/>
                    <a:pt x="15536" y="21294"/>
                  </a:cubicBezTo>
                  <a:cubicBezTo>
                    <a:pt x="15638" y="21294"/>
                    <a:pt x="15740" y="21337"/>
                    <a:pt x="15740" y="21337"/>
                  </a:cubicBezTo>
                  <a:cubicBezTo>
                    <a:pt x="15842" y="21337"/>
                    <a:pt x="15842" y="21312"/>
                    <a:pt x="15944" y="21312"/>
                  </a:cubicBezTo>
                  <a:cubicBezTo>
                    <a:pt x="16046" y="21312"/>
                    <a:pt x="16046" y="21304"/>
                    <a:pt x="16148" y="21304"/>
                  </a:cubicBezTo>
                  <a:cubicBezTo>
                    <a:pt x="16250" y="21304"/>
                    <a:pt x="16250" y="21292"/>
                    <a:pt x="16352" y="21292"/>
                  </a:cubicBezTo>
                  <a:cubicBezTo>
                    <a:pt x="16454" y="21292"/>
                    <a:pt x="16453" y="21339"/>
                    <a:pt x="16555" y="21339"/>
                  </a:cubicBezTo>
                  <a:cubicBezTo>
                    <a:pt x="16657" y="21339"/>
                    <a:pt x="16658" y="21335"/>
                    <a:pt x="16759" y="21335"/>
                  </a:cubicBezTo>
                  <a:cubicBezTo>
                    <a:pt x="16861" y="21335"/>
                    <a:pt x="16861" y="21322"/>
                    <a:pt x="16963" y="21322"/>
                  </a:cubicBezTo>
                  <a:cubicBezTo>
                    <a:pt x="17065" y="21322"/>
                    <a:pt x="17065" y="21302"/>
                    <a:pt x="17167" y="21302"/>
                  </a:cubicBezTo>
                  <a:cubicBezTo>
                    <a:pt x="17269" y="21302"/>
                    <a:pt x="17268" y="21337"/>
                    <a:pt x="17370" y="21337"/>
                  </a:cubicBezTo>
                  <a:cubicBezTo>
                    <a:pt x="17472" y="21337"/>
                    <a:pt x="17473" y="21294"/>
                    <a:pt x="17574" y="21294"/>
                  </a:cubicBezTo>
                  <a:cubicBezTo>
                    <a:pt x="17676" y="21294"/>
                    <a:pt x="17677" y="21302"/>
                    <a:pt x="17779" y="21302"/>
                  </a:cubicBezTo>
                  <a:cubicBezTo>
                    <a:pt x="17881" y="21302"/>
                    <a:pt x="17880" y="21306"/>
                    <a:pt x="17982" y="21306"/>
                  </a:cubicBezTo>
                  <a:cubicBezTo>
                    <a:pt x="18084" y="21306"/>
                    <a:pt x="18084" y="21343"/>
                    <a:pt x="18186" y="21343"/>
                  </a:cubicBezTo>
                  <a:cubicBezTo>
                    <a:pt x="18288" y="21343"/>
                    <a:pt x="18288" y="21329"/>
                    <a:pt x="18390" y="21329"/>
                  </a:cubicBezTo>
                  <a:cubicBezTo>
                    <a:pt x="18492" y="21329"/>
                    <a:pt x="18492" y="21331"/>
                    <a:pt x="18594" y="21331"/>
                  </a:cubicBezTo>
                  <a:cubicBezTo>
                    <a:pt x="18695" y="21331"/>
                    <a:pt x="18696" y="21290"/>
                    <a:pt x="18798" y="21290"/>
                  </a:cubicBezTo>
                  <a:cubicBezTo>
                    <a:pt x="18900" y="21290"/>
                    <a:pt x="18900" y="21322"/>
                    <a:pt x="19002" y="21322"/>
                  </a:cubicBezTo>
                  <a:cubicBezTo>
                    <a:pt x="19104" y="21322"/>
                    <a:pt x="19103" y="21337"/>
                    <a:pt x="19205" y="21337"/>
                  </a:cubicBezTo>
                  <a:cubicBezTo>
                    <a:pt x="19307" y="21337"/>
                    <a:pt x="19307" y="21337"/>
                    <a:pt x="19409" y="21337"/>
                  </a:cubicBezTo>
                  <a:cubicBezTo>
                    <a:pt x="19511" y="21337"/>
                    <a:pt x="19511" y="21300"/>
                    <a:pt x="19613" y="21300"/>
                  </a:cubicBezTo>
                  <a:cubicBezTo>
                    <a:pt x="19715" y="21300"/>
                    <a:pt x="19715" y="21312"/>
                    <a:pt x="19817" y="21312"/>
                  </a:cubicBezTo>
                  <a:cubicBezTo>
                    <a:pt x="19919" y="21312"/>
                    <a:pt x="19919" y="21296"/>
                    <a:pt x="20021" y="21296"/>
                  </a:cubicBezTo>
                  <a:cubicBezTo>
                    <a:pt x="20123" y="21296"/>
                    <a:pt x="20123" y="21316"/>
                    <a:pt x="20225" y="21316"/>
                  </a:cubicBezTo>
                  <a:cubicBezTo>
                    <a:pt x="20327" y="21316"/>
                    <a:pt x="20326" y="21296"/>
                    <a:pt x="20428" y="21296"/>
                  </a:cubicBezTo>
                  <a:cubicBezTo>
                    <a:pt x="20530" y="21296"/>
                    <a:pt x="20530" y="21294"/>
                    <a:pt x="20632" y="21294"/>
                  </a:cubicBezTo>
                  <a:cubicBezTo>
                    <a:pt x="20734" y="21294"/>
                    <a:pt x="20735" y="21318"/>
                    <a:pt x="20837" y="21318"/>
                  </a:cubicBezTo>
                  <a:cubicBezTo>
                    <a:pt x="20938" y="21318"/>
                    <a:pt x="20938" y="21329"/>
                    <a:pt x="21040" y="21329"/>
                  </a:cubicBezTo>
                  <a:cubicBezTo>
                    <a:pt x="21142" y="21329"/>
                    <a:pt x="21142" y="21331"/>
                    <a:pt x="21244" y="21331"/>
                  </a:cubicBezTo>
                  <a:cubicBezTo>
                    <a:pt x="21346" y="21331"/>
                    <a:pt x="21355" y="21437"/>
                    <a:pt x="21451" y="21339"/>
                  </a:cubicBezTo>
                  <a:cubicBezTo>
                    <a:pt x="21547" y="21241"/>
                    <a:pt x="21447" y="21104"/>
                    <a:pt x="21447" y="20741"/>
                  </a:cubicBezTo>
                  <a:cubicBezTo>
                    <a:pt x="21447" y="20579"/>
                    <a:pt x="21449" y="20386"/>
                    <a:pt x="21449" y="20167"/>
                  </a:cubicBezTo>
                  <a:cubicBezTo>
                    <a:pt x="21449" y="19992"/>
                    <a:pt x="21449" y="19802"/>
                    <a:pt x="21449" y="19596"/>
                  </a:cubicBezTo>
                  <a:cubicBezTo>
                    <a:pt x="21449" y="19416"/>
                    <a:pt x="21442" y="19224"/>
                    <a:pt x="21442" y="19023"/>
                  </a:cubicBezTo>
                  <a:cubicBezTo>
                    <a:pt x="21442" y="18839"/>
                    <a:pt x="21443" y="18648"/>
                    <a:pt x="21443" y="18450"/>
                  </a:cubicBezTo>
                  <a:cubicBezTo>
                    <a:pt x="21443" y="18264"/>
                    <a:pt x="21439" y="18071"/>
                    <a:pt x="21439" y="17875"/>
                  </a:cubicBezTo>
                  <a:cubicBezTo>
                    <a:pt x="21439" y="17688"/>
                    <a:pt x="21449" y="17497"/>
                    <a:pt x="21449" y="17302"/>
                  </a:cubicBezTo>
                  <a:cubicBezTo>
                    <a:pt x="21449" y="17114"/>
                    <a:pt x="21450" y="16923"/>
                    <a:pt x="21450" y="16729"/>
                  </a:cubicBezTo>
                  <a:cubicBezTo>
                    <a:pt x="21450" y="16540"/>
                    <a:pt x="21439" y="16349"/>
                    <a:pt x="21439" y="16156"/>
                  </a:cubicBezTo>
                  <a:cubicBezTo>
                    <a:pt x="21439" y="15966"/>
                    <a:pt x="21446" y="15775"/>
                    <a:pt x="21446" y="15583"/>
                  </a:cubicBezTo>
                  <a:cubicBezTo>
                    <a:pt x="21446" y="15392"/>
                    <a:pt x="21459" y="15201"/>
                    <a:pt x="21459" y="15009"/>
                  </a:cubicBezTo>
                  <a:cubicBezTo>
                    <a:pt x="21459" y="14818"/>
                    <a:pt x="21445" y="14627"/>
                    <a:pt x="21445" y="14436"/>
                  </a:cubicBezTo>
                  <a:cubicBezTo>
                    <a:pt x="21445" y="14244"/>
                    <a:pt x="21443" y="14053"/>
                    <a:pt x="21443" y="13863"/>
                  </a:cubicBezTo>
                  <a:cubicBezTo>
                    <a:pt x="21443" y="13671"/>
                    <a:pt x="21437" y="13481"/>
                    <a:pt x="21437" y="13292"/>
                  </a:cubicBezTo>
                  <a:cubicBezTo>
                    <a:pt x="21437" y="13099"/>
                    <a:pt x="21452" y="12907"/>
                    <a:pt x="21452" y="12719"/>
                  </a:cubicBezTo>
                  <a:cubicBezTo>
                    <a:pt x="21452" y="12524"/>
                    <a:pt x="21457" y="12333"/>
                    <a:pt x="21457" y="12146"/>
                  </a:cubicBezTo>
                  <a:cubicBezTo>
                    <a:pt x="21457" y="11950"/>
                    <a:pt x="21438" y="11758"/>
                    <a:pt x="21438" y="11573"/>
                  </a:cubicBezTo>
                  <a:cubicBezTo>
                    <a:pt x="21438" y="11375"/>
                    <a:pt x="21454" y="11183"/>
                    <a:pt x="21454" y="11000"/>
                  </a:cubicBezTo>
                  <a:cubicBezTo>
                    <a:pt x="21454" y="10799"/>
                    <a:pt x="21440" y="10609"/>
                    <a:pt x="21440" y="10429"/>
                  </a:cubicBezTo>
                  <a:cubicBezTo>
                    <a:pt x="21440" y="10223"/>
                    <a:pt x="21445" y="10031"/>
                    <a:pt x="21445" y="9855"/>
                  </a:cubicBezTo>
                  <a:cubicBezTo>
                    <a:pt x="21445" y="9637"/>
                    <a:pt x="21451" y="9444"/>
                    <a:pt x="21451" y="9282"/>
                  </a:cubicBezTo>
                  <a:cubicBezTo>
                    <a:pt x="21451" y="8919"/>
                    <a:pt x="21447" y="8996"/>
                    <a:pt x="21447" y="8709"/>
                  </a:cubicBezTo>
                  <a:cubicBezTo>
                    <a:pt x="21447" y="8423"/>
                    <a:pt x="21451" y="8423"/>
                    <a:pt x="21451" y="8136"/>
                  </a:cubicBezTo>
                  <a:cubicBezTo>
                    <a:pt x="21451" y="7850"/>
                    <a:pt x="21443" y="7851"/>
                    <a:pt x="21443" y="7565"/>
                  </a:cubicBezTo>
                  <a:cubicBezTo>
                    <a:pt x="21443" y="7279"/>
                    <a:pt x="21447" y="7278"/>
                    <a:pt x="21447" y="6992"/>
                  </a:cubicBezTo>
                  <a:cubicBezTo>
                    <a:pt x="21447" y="6706"/>
                    <a:pt x="21457" y="6705"/>
                    <a:pt x="21457" y="6419"/>
                  </a:cubicBezTo>
                  <a:cubicBezTo>
                    <a:pt x="21457" y="6132"/>
                    <a:pt x="21447" y="6132"/>
                    <a:pt x="21447" y="5846"/>
                  </a:cubicBezTo>
                  <a:cubicBezTo>
                    <a:pt x="21447" y="5559"/>
                    <a:pt x="21457" y="5559"/>
                    <a:pt x="21457" y="5273"/>
                  </a:cubicBezTo>
                  <a:cubicBezTo>
                    <a:pt x="21457" y="4986"/>
                    <a:pt x="21451" y="4986"/>
                    <a:pt x="21451" y="4700"/>
                  </a:cubicBezTo>
                  <a:cubicBezTo>
                    <a:pt x="21451" y="4413"/>
                    <a:pt x="21448" y="4415"/>
                    <a:pt x="21448" y="4128"/>
                  </a:cubicBezTo>
                  <a:cubicBezTo>
                    <a:pt x="21448" y="3842"/>
                    <a:pt x="21444" y="3842"/>
                    <a:pt x="21444" y="3555"/>
                  </a:cubicBezTo>
                  <a:cubicBezTo>
                    <a:pt x="21444" y="3269"/>
                    <a:pt x="21439" y="3269"/>
                    <a:pt x="21439" y="2982"/>
                  </a:cubicBezTo>
                  <a:cubicBezTo>
                    <a:pt x="21439" y="2696"/>
                    <a:pt x="21456" y="2695"/>
                    <a:pt x="21456" y="2409"/>
                  </a:cubicBezTo>
                  <a:cubicBezTo>
                    <a:pt x="21456" y="2123"/>
                    <a:pt x="21446" y="2122"/>
                    <a:pt x="21446" y="1836"/>
                  </a:cubicBezTo>
                  <a:cubicBezTo>
                    <a:pt x="21446" y="1550"/>
                    <a:pt x="21438" y="1551"/>
                    <a:pt x="21438" y="1265"/>
                  </a:cubicBezTo>
                  <a:cubicBezTo>
                    <a:pt x="21438" y="979"/>
                    <a:pt x="21439" y="978"/>
                    <a:pt x="21439" y="692"/>
                  </a:cubicBezTo>
                  <a:cubicBezTo>
                    <a:pt x="21439" y="405"/>
                    <a:pt x="21488" y="383"/>
                    <a:pt x="21454" y="113"/>
                  </a:cubicBezTo>
                  <a:cubicBezTo>
                    <a:pt x="21446" y="45"/>
                    <a:pt x="21437" y="13"/>
                    <a:pt x="21426" y="4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135" name="Shape 135"/>
          <p:cNvSpPr/>
          <p:nvPr/>
        </p:nvSpPr>
        <p:spPr>
          <a:xfrm rot="10800000">
            <a:off x="573046" y="733396"/>
            <a:ext cx="10985212" cy="2786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54" extrusionOk="0">
                <a:moveTo>
                  <a:pt x="17450" y="3312"/>
                </a:moveTo>
                <a:cubicBezTo>
                  <a:pt x="17457" y="3159"/>
                  <a:pt x="17458" y="3002"/>
                  <a:pt x="17473" y="2837"/>
                </a:cubicBezTo>
                <a:cubicBezTo>
                  <a:pt x="17487" y="2686"/>
                  <a:pt x="17506" y="2529"/>
                  <a:pt x="17530" y="2370"/>
                </a:cubicBezTo>
                <a:cubicBezTo>
                  <a:pt x="17551" y="2222"/>
                  <a:pt x="17586" y="2080"/>
                  <a:pt x="17617" y="1928"/>
                </a:cubicBezTo>
                <a:cubicBezTo>
                  <a:pt x="17645" y="1787"/>
                  <a:pt x="17673" y="1638"/>
                  <a:pt x="17711" y="1494"/>
                </a:cubicBezTo>
                <a:cubicBezTo>
                  <a:pt x="17746" y="1361"/>
                  <a:pt x="17787" y="1229"/>
                  <a:pt x="17830" y="1094"/>
                </a:cubicBezTo>
                <a:cubicBezTo>
                  <a:pt x="17871" y="969"/>
                  <a:pt x="17915" y="842"/>
                  <a:pt x="17964" y="717"/>
                </a:cubicBezTo>
                <a:cubicBezTo>
                  <a:pt x="18010" y="601"/>
                  <a:pt x="18061" y="489"/>
                  <a:pt x="18114" y="373"/>
                </a:cubicBezTo>
                <a:cubicBezTo>
                  <a:pt x="18164" y="265"/>
                  <a:pt x="18216" y="154"/>
                  <a:pt x="18273" y="48"/>
                </a:cubicBezTo>
                <a:cubicBezTo>
                  <a:pt x="18322" y="-44"/>
                  <a:pt x="18246" y="3"/>
                  <a:pt x="18098" y="140"/>
                </a:cubicBezTo>
                <a:cubicBezTo>
                  <a:pt x="18039" y="194"/>
                  <a:pt x="17963" y="237"/>
                  <a:pt x="17885" y="320"/>
                </a:cubicBezTo>
                <a:cubicBezTo>
                  <a:pt x="17821" y="386"/>
                  <a:pt x="17753" y="461"/>
                  <a:pt x="17681" y="544"/>
                </a:cubicBezTo>
                <a:cubicBezTo>
                  <a:pt x="17616" y="618"/>
                  <a:pt x="17558" y="736"/>
                  <a:pt x="17489" y="821"/>
                </a:cubicBezTo>
                <a:cubicBezTo>
                  <a:pt x="17424" y="901"/>
                  <a:pt x="17350" y="952"/>
                  <a:pt x="17284" y="1041"/>
                </a:cubicBezTo>
                <a:cubicBezTo>
                  <a:pt x="17219" y="1127"/>
                  <a:pt x="17156" y="1225"/>
                  <a:pt x="17092" y="1317"/>
                </a:cubicBezTo>
                <a:cubicBezTo>
                  <a:pt x="17028" y="1410"/>
                  <a:pt x="16969" y="1520"/>
                  <a:pt x="16908" y="1618"/>
                </a:cubicBezTo>
                <a:cubicBezTo>
                  <a:pt x="16846" y="1719"/>
                  <a:pt x="16785" y="1821"/>
                  <a:pt x="16727" y="1926"/>
                </a:cubicBezTo>
                <a:cubicBezTo>
                  <a:pt x="16666" y="2037"/>
                  <a:pt x="16603" y="2135"/>
                  <a:pt x="16551" y="2249"/>
                </a:cubicBezTo>
                <a:cubicBezTo>
                  <a:pt x="16493" y="2374"/>
                  <a:pt x="16443" y="2493"/>
                  <a:pt x="16400" y="2619"/>
                </a:cubicBezTo>
                <a:cubicBezTo>
                  <a:pt x="16327" y="2577"/>
                  <a:pt x="16254" y="2574"/>
                  <a:pt x="16180" y="2534"/>
                </a:cubicBezTo>
                <a:cubicBezTo>
                  <a:pt x="16107" y="2495"/>
                  <a:pt x="16037" y="2434"/>
                  <a:pt x="15963" y="2396"/>
                </a:cubicBezTo>
                <a:cubicBezTo>
                  <a:pt x="15890" y="2358"/>
                  <a:pt x="15815" y="2332"/>
                  <a:pt x="15741" y="2296"/>
                </a:cubicBezTo>
                <a:cubicBezTo>
                  <a:pt x="15668" y="2260"/>
                  <a:pt x="15593" y="2242"/>
                  <a:pt x="15518" y="2208"/>
                </a:cubicBezTo>
                <a:cubicBezTo>
                  <a:pt x="15445" y="2174"/>
                  <a:pt x="15374" y="2105"/>
                  <a:pt x="15300" y="2073"/>
                </a:cubicBezTo>
                <a:cubicBezTo>
                  <a:pt x="15226" y="2041"/>
                  <a:pt x="15152" y="2006"/>
                  <a:pt x="15078" y="1976"/>
                </a:cubicBezTo>
                <a:cubicBezTo>
                  <a:pt x="15004" y="1946"/>
                  <a:pt x="14928" y="1941"/>
                  <a:pt x="14853" y="1912"/>
                </a:cubicBezTo>
                <a:cubicBezTo>
                  <a:pt x="14779" y="1884"/>
                  <a:pt x="14704" y="1866"/>
                  <a:pt x="14629" y="1839"/>
                </a:cubicBezTo>
                <a:cubicBezTo>
                  <a:pt x="14555" y="1813"/>
                  <a:pt x="14481" y="1780"/>
                  <a:pt x="14406" y="1755"/>
                </a:cubicBezTo>
                <a:cubicBezTo>
                  <a:pt x="14332" y="1730"/>
                  <a:pt x="14260" y="1672"/>
                  <a:pt x="14185" y="1648"/>
                </a:cubicBezTo>
                <a:cubicBezTo>
                  <a:pt x="14110" y="1625"/>
                  <a:pt x="14034" y="1630"/>
                  <a:pt x="13959" y="1608"/>
                </a:cubicBezTo>
                <a:cubicBezTo>
                  <a:pt x="13885" y="1587"/>
                  <a:pt x="13810" y="1570"/>
                  <a:pt x="13734" y="1550"/>
                </a:cubicBezTo>
                <a:cubicBezTo>
                  <a:pt x="13660" y="1530"/>
                  <a:pt x="13584" y="1529"/>
                  <a:pt x="13509" y="1511"/>
                </a:cubicBezTo>
                <a:cubicBezTo>
                  <a:pt x="13434" y="1493"/>
                  <a:pt x="13360" y="1473"/>
                  <a:pt x="13284" y="1457"/>
                </a:cubicBezTo>
                <a:cubicBezTo>
                  <a:pt x="13210" y="1440"/>
                  <a:pt x="13136" y="1400"/>
                  <a:pt x="13060" y="1385"/>
                </a:cubicBezTo>
                <a:cubicBezTo>
                  <a:pt x="12986" y="1370"/>
                  <a:pt x="12910" y="1376"/>
                  <a:pt x="12834" y="1363"/>
                </a:cubicBezTo>
                <a:cubicBezTo>
                  <a:pt x="12759" y="1349"/>
                  <a:pt x="12684" y="1342"/>
                  <a:pt x="12609" y="1330"/>
                </a:cubicBezTo>
                <a:cubicBezTo>
                  <a:pt x="12534" y="1318"/>
                  <a:pt x="12459" y="1281"/>
                  <a:pt x="12384" y="1271"/>
                </a:cubicBezTo>
                <a:cubicBezTo>
                  <a:pt x="12309" y="1260"/>
                  <a:pt x="12234" y="1239"/>
                  <a:pt x="12158" y="1230"/>
                </a:cubicBezTo>
                <a:cubicBezTo>
                  <a:pt x="12083" y="1221"/>
                  <a:pt x="12008" y="1206"/>
                  <a:pt x="11933" y="1199"/>
                </a:cubicBezTo>
                <a:cubicBezTo>
                  <a:pt x="11858" y="1192"/>
                  <a:pt x="11782" y="1208"/>
                  <a:pt x="11706" y="1202"/>
                </a:cubicBezTo>
                <a:cubicBezTo>
                  <a:pt x="11631" y="1196"/>
                  <a:pt x="11556" y="1202"/>
                  <a:pt x="11480" y="1198"/>
                </a:cubicBezTo>
                <a:cubicBezTo>
                  <a:pt x="11405" y="1194"/>
                  <a:pt x="11329" y="1198"/>
                  <a:pt x="11254" y="1196"/>
                </a:cubicBezTo>
                <a:cubicBezTo>
                  <a:pt x="11179" y="1193"/>
                  <a:pt x="11103" y="1187"/>
                  <a:pt x="11028" y="1186"/>
                </a:cubicBezTo>
                <a:cubicBezTo>
                  <a:pt x="10953" y="1184"/>
                  <a:pt x="10877" y="1162"/>
                  <a:pt x="10802" y="1162"/>
                </a:cubicBezTo>
                <a:cubicBezTo>
                  <a:pt x="10727" y="1162"/>
                  <a:pt x="10652" y="1146"/>
                  <a:pt x="10578" y="1147"/>
                </a:cubicBezTo>
                <a:cubicBezTo>
                  <a:pt x="10503" y="1148"/>
                  <a:pt x="10428" y="1176"/>
                  <a:pt x="10354" y="1178"/>
                </a:cubicBezTo>
                <a:cubicBezTo>
                  <a:pt x="10279" y="1181"/>
                  <a:pt x="10204" y="1172"/>
                  <a:pt x="10130" y="1176"/>
                </a:cubicBezTo>
                <a:cubicBezTo>
                  <a:pt x="10055" y="1180"/>
                  <a:pt x="9980" y="1168"/>
                  <a:pt x="9906" y="1173"/>
                </a:cubicBezTo>
                <a:cubicBezTo>
                  <a:pt x="9831" y="1179"/>
                  <a:pt x="9757" y="1184"/>
                  <a:pt x="9682" y="1191"/>
                </a:cubicBezTo>
                <a:cubicBezTo>
                  <a:pt x="9607" y="1198"/>
                  <a:pt x="9533" y="1218"/>
                  <a:pt x="9459" y="1227"/>
                </a:cubicBezTo>
                <a:cubicBezTo>
                  <a:pt x="9384" y="1235"/>
                  <a:pt x="9310" y="1247"/>
                  <a:pt x="9235" y="1257"/>
                </a:cubicBezTo>
                <a:cubicBezTo>
                  <a:pt x="9161" y="1267"/>
                  <a:pt x="9087" y="1293"/>
                  <a:pt x="9012" y="1305"/>
                </a:cubicBezTo>
                <a:cubicBezTo>
                  <a:pt x="8938" y="1317"/>
                  <a:pt x="8862" y="1300"/>
                  <a:pt x="8788" y="1313"/>
                </a:cubicBezTo>
                <a:cubicBezTo>
                  <a:pt x="8714" y="1326"/>
                  <a:pt x="8640" y="1355"/>
                  <a:pt x="8566" y="1370"/>
                </a:cubicBezTo>
                <a:cubicBezTo>
                  <a:pt x="8491" y="1384"/>
                  <a:pt x="8418" y="1428"/>
                  <a:pt x="8344" y="1445"/>
                </a:cubicBezTo>
                <a:cubicBezTo>
                  <a:pt x="8269" y="1461"/>
                  <a:pt x="8195" y="1464"/>
                  <a:pt x="8121" y="1482"/>
                </a:cubicBezTo>
                <a:cubicBezTo>
                  <a:pt x="8046" y="1500"/>
                  <a:pt x="7973" y="1537"/>
                  <a:pt x="7899" y="1556"/>
                </a:cubicBezTo>
                <a:cubicBezTo>
                  <a:pt x="7825" y="1576"/>
                  <a:pt x="7748" y="1547"/>
                  <a:pt x="7674" y="1568"/>
                </a:cubicBezTo>
                <a:cubicBezTo>
                  <a:pt x="7600" y="1589"/>
                  <a:pt x="7528" y="1641"/>
                  <a:pt x="7454" y="1663"/>
                </a:cubicBezTo>
                <a:cubicBezTo>
                  <a:pt x="7380" y="1686"/>
                  <a:pt x="7305" y="1691"/>
                  <a:pt x="7231" y="1715"/>
                </a:cubicBezTo>
                <a:cubicBezTo>
                  <a:pt x="7157" y="1740"/>
                  <a:pt x="7083" y="1761"/>
                  <a:pt x="7010" y="1787"/>
                </a:cubicBezTo>
                <a:cubicBezTo>
                  <a:pt x="6936" y="1813"/>
                  <a:pt x="6865" y="1878"/>
                  <a:pt x="6791" y="1906"/>
                </a:cubicBezTo>
                <a:cubicBezTo>
                  <a:pt x="6717" y="1934"/>
                  <a:pt x="6642" y="1931"/>
                  <a:pt x="6568" y="1960"/>
                </a:cubicBezTo>
                <a:cubicBezTo>
                  <a:pt x="6495" y="1990"/>
                  <a:pt x="6420" y="2005"/>
                  <a:pt x="6347" y="2037"/>
                </a:cubicBezTo>
                <a:cubicBezTo>
                  <a:pt x="6273" y="2068"/>
                  <a:pt x="6201" y="2114"/>
                  <a:pt x="6128" y="2147"/>
                </a:cubicBezTo>
                <a:cubicBezTo>
                  <a:pt x="6055" y="2181"/>
                  <a:pt x="5984" y="2245"/>
                  <a:pt x="5912" y="2280"/>
                </a:cubicBezTo>
                <a:cubicBezTo>
                  <a:pt x="5838" y="2315"/>
                  <a:pt x="5763" y="2325"/>
                  <a:pt x="5691" y="2362"/>
                </a:cubicBezTo>
                <a:cubicBezTo>
                  <a:pt x="5617" y="2399"/>
                  <a:pt x="5545" y="2440"/>
                  <a:pt x="5473" y="2479"/>
                </a:cubicBezTo>
                <a:cubicBezTo>
                  <a:pt x="5400" y="2518"/>
                  <a:pt x="5329" y="2577"/>
                  <a:pt x="5257" y="2618"/>
                </a:cubicBezTo>
                <a:cubicBezTo>
                  <a:pt x="5185" y="2659"/>
                  <a:pt x="5109" y="2670"/>
                  <a:pt x="5037" y="2712"/>
                </a:cubicBezTo>
                <a:cubicBezTo>
                  <a:pt x="4965" y="2756"/>
                  <a:pt x="4897" y="2836"/>
                  <a:pt x="4826" y="2881"/>
                </a:cubicBezTo>
                <a:cubicBezTo>
                  <a:pt x="4753" y="2927"/>
                  <a:pt x="4680" y="2962"/>
                  <a:pt x="4609" y="3009"/>
                </a:cubicBezTo>
                <a:cubicBezTo>
                  <a:pt x="4537" y="3057"/>
                  <a:pt x="4467" y="3117"/>
                  <a:pt x="4396" y="3166"/>
                </a:cubicBezTo>
                <a:cubicBezTo>
                  <a:pt x="4324" y="3216"/>
                  <a:pt x="4252" y="3259"/>
                  <a:pt x="4181" y="3310"/>
                </a:cubicBezTo>
                <a:cubicBezTo>
                  <a:pt x="4110" y="3363"/>
                  <a:pt x="4034" y="3380"/>
                  <a:pt x="3964" y="3434"/>
                </a:cubicBezTo>
                <a:cubicBezTo>
                  <a:pt x="3892" y="3489"/>
                  <a:pt x="3827" y="3576"/>
                  <a:pt x="3757" y="3632"/>
                </a:cubicBezTo>
                <a:cubicBezTo>
                  <a:pt x="3686" y="3690"/>
                  <a:pt x="3613" y="3731"/>
                  <a:pt x="3544" y="3790"/>
                </a:cubicBezTo>
                <a:cubicBezTo>
                  <a:pt x="3474" y="3850"/>
                  <a:pt x="3411" y="3949"/>
                  <a:pt x="3342" y="4011"/>
                </a:cubicBezTo>
                <a:cubicBezTo>
                  <a:pt x="3272" y="4074"/>
                  <a:pt x="3202" y="4128"/>
                  <a:pt x="3133" y="4193"/>
                </a:cubicBezTo>
                <a:cubicBezTo>
                  <a:pt x="3064" y="4259"/>
                  <a:pt x="2988" y="4288"/>
                  <a:pt x="2921" y="4356"/>
                </a:cubicBezTo>
                <a:cubicBezTo>
                  <a:pt x="2852" y="4425"/>
                  <a:pt x="2787" y="4511"/>
                  <a:pt x="2720" y="4582"/>
                </a:cubicBezTo>
                <a:cubicBezTo>
                  <a:pt x="2652" y="4654"/>
                  <a:pt x="2584" y="4727"/>
                  <a:pt x="2518" y="4801"/>
                </a:cubicBezTo>
                <a:cubicBezTo>
                  <a:pt x="2451" y="4877"/>
                  <a:pt x="2383" y="4949"/>
                  <a:pt x="2318" y="5027"/>
                </a:cubicBezTo>
                <a:cubicBezTo>
                  <a:pt x="2251" y="5107"/>
                  <a:pt x="2187" y="5193"/>
                  <a:pt x="2123" y="5275"/>
                </a:cubicBezTo>
                <a:cubicBezTo>
                  <a:pt x="2057" y="5359"/>
                  <a:pt x="1996" y="5457"/>
                  <a:pt x="1932" y="5542"/>
                </a:cubicBezTo>
                <a:cubicBezTo>
                  <a:pt x="1868" y="5630"/>
                  <a:pt x="1802" y="5713"/>
                  <a:pt x="1741" y="5803"/>
                </a:cubicBezTo>
                <a:cubicBezTo>
                  <a:pt x="1677" y="5895"/>
                  <a:pt x="1618" y="5999"/>
                  <a:pt x="1557" y="6093"/>
                </a:cubicBezTo>
                <a:cubicBezTo>
                  <a:pt x="1495" y="6190"/>
                  <a:pt x="1436" y="6294"/>
                  <a:pt x="1377" y="6393"/>
                </a:cubicBezTo>
                <a:cubicBezTo>
                  <a:pt x="1317" y="6495"/>
                  <a:pt x="1255" y="6590"/>
                  <a:pt x="1198" y="6695"/>
                </a:cubicBezTo>
                <a:cubicBezTo>
                  <a:pt x="1139" y="6802"/>
                  <a:pt x="1081" y="6910"/>
                  <a:pt x="1027" y="7020"/>
                </a:cubicBezTo>
                <a:cubicBezTo>
                  <a:pt x="970" y="7134"/>
                  <a:pt x="913" y="7244"/>
                  <a:pt x="861" y="7360"/>
                </a:cubicBezTo>
                <a:cubicBezTo>
                  <a:pt x="807" y="7480"/>
                  <a:pt x="764" y="7621"/>
                  <a:pt x="715" y="7743"/>
                </a:cubicBezTo>
                <a:cubicBezTo>
                  <a:pt x="664" y="7870"/>
                  <a:pt x="604" y="7975"/>
                  <a:pt x="558" y="8105"/>
                </a:cubicBezTo>
                <a:cubicBezTo>
                  <a:pt x="510" y="8239"/>
                  <a:pt x="477" y="8392"/>
                  <a:pt x="435" y="8529"/>
                </a:cubicBezTo>
                <a:cubicBezTo>
                  <a:pt x="392" y="8670"/>
                  <a:pt x="346" y="8802"/>
                  <a:pt x="309" y="8945"/>
                </a:cubicBezTo>
                <a:cubicBezTo>
                  <a:pt x="271" y="9093"/>
                  <a:pt x="238" y="9244"/>
                  <a:pt x="207" y="9394"/>
                </a:cubicBezTo>
                <a:cubicBezTo>
                  <a:pt x="175" y="9549"/>
                  <a:pt x="132" y="9692"/>
                  <a:pt x="107" y="9849"/>
                </a:cubicBezTo>
                <a:cubicBezTo>
                  <a:pt x="83" y="10010"/>
                  <a:pt x="80" y="10185"/>
                  <a:pt x="63" y="10347"/>
                </a:cubicBezTo>
                <a:cubicBezTo>
                  <a:pt x="46" y="10512"/>
                  <a:pt x="36" y="10677"/>
                  <a:pt x="27" y="10844"/>
                </a:cubicBezTo>
                <a:cubicBezTo>
                  <a:pt x="18" y="11011"/>
                  <a:pt x="0" y="11177"/>
                  <a:pt x="0" y="11346"/>
                </a:cubicBezTo>
                <a:cubicBezTo>
                  <a:pt x="0" y="11516"/>
                  <a:pt x="3" y="11686"/>
                  <a:pt x="12" y="11853"/>
                </a:cubicBezTo>
                <a:cubicBezTo>
                  <a:pt x="20" y="12020"/>
                  <a:pt x="44" y="12182"/>
                  <a:pt x="61" y="12347"/>
                </a:cubicBezTo>
                <a:cubicBezTo>
                  <a:pt x="78" y="12510"/>
                  <a:pt x="93" y="12675"/>
                  <a:pt x="118" y="12836"/>
                </a:cubicBezTo>
                <a:cubicBezTo>
                  <a:pt x="143" y="12993"/>
                  <a:pt x="172" y="13148"/>
                  <a:pt x="204" y="13303"/>
                </a:cubicBezTo>
                <a:cubicBezTo>
                  <a:pt x="235" y="13453"/>
                  <a:pt x="259" y="13617"/>
                  <a:pt x="297" y="13765"/>
                </a:cubicBezTo>
                <a:cubicBezTo>
                  <a:pt x="334" y="13908"/>
                  <a:pt x="390" y="14028"/>
                  <a:pt x="433" y="14169"/>
                </a:cubicBezTo>
                <a:cubicBezTo>
                  <a:pt x="475" y="14306"/>
                  <a:pt x="509" y="14458"/>
                  <a:pt x="557" y="14592"/>
                </a:cubicBezTo>
                <a:cubicBezTo>
                  <a:pt x="602" y="14722"/>
                  <a:pt x="664" y="14825"/>
                  <a:pt x="715" y="14952"/>
                </a:cubicBezTo>
                <a:cubicBezTo>
                  <a:pt x="764" y="15074"/>
                  <a:pt x="814" y="15198"/>
                  <a:pt x="868" y="15318"/>
                </a:cubicBezTo>
                <a:cubicBezTo>
                  <a:pt x="921" y="15434"/>
                  <a:pt x="964" y="15577"/>
                  <a:pt x="1020" y="15691"/>
                </a:cubicBezTo>
                <a:cubicBezTo>
                  <a:pt x="1075" y="15801"/>
                  <a:pt x="1139" y="15893"/>
                  <a:pt x="1198" y="16001"/>
                </a:cubicBezTo>
                <a:cubicBezTo>
                  <a:pt x="1255" y="16106"/>
                  <a:pt x="1319" y="16193"/>
                  <a:pt x="1380" y="16295"/>
                </a:cubicBezTo>
                <a:cubicBezTo>
                  <a:pt x="1439" y="16395"/>
                  <a:pt x="1497" y="16498"/>
                  <a:pt x="1560" y="16595"/>
                </a:cubicBezTo>
                <a:cubicBezTo>
                  <a:pt x="1620" y="16690"/>
                  <a:pt x="1677" y="16802"/>
                  <a:pt x="1740" y="16895"/>
                </a:cubicBezTo>
                <a:cubicBezTo>
                  <a:pt x="1802" y="16985"/>
                  <a:pt x="1873" y="17046"/>
                  <a:pt x="1938" y="17134"/>
                </a:cubicBezTo>
                <a:cubicBezTo>
                  <a:pt x="2001" y="17220"/>
                  <a:pt x="2063" y="17311"/>
                  <a:pt x="2129" y="17395"/>
                </a:cubicBezTo>
                <a:cubicBezTo>
                  <a:pt x="2194" y="17476"/>
                  <a:pt x="2250" y="17597"/>
                  <a:pt x="2316" y="17676"/>
                </a:cubicBezTo>
                <a:cubicBezTo>
                  <a:pt x="2382" y="17754"/>
                  <a:pt x="2457" y="17791"/>
                  <a:pt x="2525" y="17867"/>
                </a:cubicBezTo>
                <a:cubicBezTo>
                  <a:pt x="2591" y="17942"/>
                  <a:pt x="2650" y="18053"/>
                  <a:pt x="2718" y="18126"/>
                </a:cubicBezTo>
                <a:cubicBezTo>
                  <a:pt x="2785" y="18197"/>
                  <a:pt x="2854" y="18262"/>
                  <a:pt x="2923" y="18331"/>
                </a:cubicBezTo>
                <a:cubicBezTo>
                  <a:pt x="2990" y="18399"/>
                  <a:pt x="3066" y="18428"/>
                  <a:pt x="3135" y="18494"/>
                </a:cubicBezTo>
                <a:cubicBezTo>
                  <a:pt x="3203" y="18558"/>
                  <a:pt x="3269" y="18640"/>
                  <a:pt x="3339" y="18703"/>
                </a:cubicBezTo>
                <a:cubicBezTo>
                  <a:pt x="3408" y="18765"/>
                  <a:pt x="3473" y="18851"/>
                  <a:pt x="3543" y="18911"/>
                </a:cubicBezTo>
                <a:cubicBezTo>
                  <a:pt x="3613" y="18970"/>
                  <a:pt x="3690" y="18983"/>
                  <a:pt x="3761" y="19040"/>
                </a:cubicBezTo>
                <a:cubicBezTo>
                  <a:pt x="3830" y="19097"/>
                  <a:pt x="3900" y="19154"/>
                  <a:pt x="3972" y="19209"/>
                </a:cubicBezTo>
                <a:cubicBezTo>
                  <a:pt x="4042" y="19263"/>
                  <a:pt x="4109" y="19341"/>
                  <a:pt x="4180" y="19394"/>
                </a:cubicBezTo>
                <a:cubicBezTo>
                  <a:pt x="4250" y="19445"/>
                  <a:pt x="4324" y="19477"/>
                  <a:pt x="4396" y="19527"/>
                </a:cubicBezTo>
                <a:cubicBezTo>
                  <a:pt x="4467" y="19576"/>
                  <a:pt x="4534" y="19661"/>
                  <a:pt x="4606" y="19708"/>
                </a:cubicBezTo>
                <a:cubicBezTo>
                  <a:pt x="4677" y="19756"/>
                  <a:pt x="4749" y="19796"/>
                  <a:pt x="4822" y="19842"/>
                </a:cubicBezTo>
                <a:cubicBezTo>
                  <a:pt x="4893" y="19887"/>
                  <a:pt x="4965" y="19929"/>
                  <a:pt x="5038" y="19973"/>
                </a:cubicBezTo>
                <a:cubicBezTo>
                  <a:pt x="5110" y="20015"/>
                  <a:pt x="5186" y="20024"/>
                  <a:pt x="5258" y="20065"/>
                </a:cubicBezTo>
                <a:cubicBezTo>
                  <a:pt x="5330" y="20106"/>
                  <a:pt x="5400" y="20170"/>
                  <a:pt x="5473" y="20210"/>
                </a:cubicBezTo>
                <a:cubicBezTo>
                  <a:pt x="5545" y="20248"/>
                  <a:pt x="5621" y="20258"/>
                  <a:pt x="5694" y="20295"/>
                </a:cubicBezTo>
                <a:cubicBezTo>
                  <a:pt x="5766" y="20332"/>
                  <a:pt x="5838" y="20378"/>
                  <a:pt x="5911" y="20413"/>
                </a:cubicBezTo>
                <a:cubicBezTo>
                  <a:pt x="5984" y="20448"/>
                  <a:pt x="6054" y="20514"/>
                  <a:pt x="6128" y="20547"/>
                </a:cubicBezTo>
                <a:cubicBezTo>
                  <a:pt x="6200" y="20580"/>
                  <a:pt x="6276" y="20584"/>
                  <a:pt x="6350" y="20615"/>
                </a:cubicBezTo>
                <a:cubicBezTo>
                  <a:pt x="6423" y="20646"/>
                  <a:pt x="6493" y="20711"/>
                  <a:pt x="6567" y="20740"/>
                </a:cubicBezTo>
                <a:cubicBezTo>
                  <a:pt x="6640" y="20770"/>
                  <a:pt x="6717" y="20755"/>
                  <a:pt x="6791" y="20783"/>
                </a:cubicBezTo>
                <a:cubicBezTo>
                  <a:pt x="6864" y="20811"/>
                  <a:pt x="6935" y="20885"/>
                  <a:pt x="7009" y="20911"/>
                </a:cubicBezTo>
                <a:cubicBezTo>
                  <a:pt x="7082" y="20937"/>
                  <a:pt x="7156" y="20962"/>
                  <a:pt x="7230" y="20986"/>
                </a:cubicBezTo>
                <a:cubicBezTo>
                  <a:pt x="7304" y="21010"/>
                  <a:pt x="7380" y="21000"/>
                  <a:pt x="7454" y="21023"/>
                </a:cubicBezTo>
                <a:cubicBezTo>
                  <a:pt x="7528" y="21045"/>
                  <a:pt x="7601" y="21077"/>
                  <a:pt x="7675" y="21098"/>
                </a:cubicBezTo>
                <a:cubicBezTo>
                  <a:pt x="7749" y="21119"/>
                  <a:pt x="7822" y="21166"/>
                  <a:pt x="7896" y="21186"/>
                </a:cubicBezTo>
                <a:cubicBezTo>
                  <a:pt x="7970" y="21205"/>
                  <a:pt x="8046" y="21188"/>
                  <a:pt x="8120" y="21206"/>
                </a:cubicBezTo>
                <a:cubicBezTo>
                  <a:pt x="8194" y="21224"/>
                  <a:pt x="8267" y="21270"/>
                  <a:pt x="8342" y="21287"/>
                </a:cubicBezTo>
                <a:cubicBezTo>
                  <a:pt x="8416" y="21303"/>
                  <a:pt x="8490" y="21316"/>
                  <a:pt x="8565" y="21331"/>
                </a:cubicBezTo>
                <a:cubicBezTo>
                  <a:pt x="8639" y="21346"/>
                  <a:pt x="8713" y="21358"/>
                  <a:pt x="8788" y="21372"/>
                </a:cubicBezTo>
                <a:cubicBezTo>
                  <a:pt x="8862" y="21385"/>
                  <a:pt x="8937" y="21369"/>
                  <a:pt x="9012" y="21381"/>
                </a:cubicBezTo>
                <a:cubicBezTo>
                  <a:pt x="9086" y="21393"/>
                  <a:pt x="9160" y="21437"/>
                  <a:pt x="9235" y="21447"/>
                </a:cubicBezTo>
                <a:cubicBezTo>
                  <a:pt x="9309" y="21458"/>
                  <a:pt x="9384" y="21455"/>
                  <a:pt x="9458" y="21464"/>
                </a:cubicBezTo>
                <a:cubicBezTo>
                  <a:pt x="9533" y="21473"/>
                  <a:pt x="9608" y="21462"/>
                  <a:pt x="9682" y="21469"/>
                </a:cubicBezTo>
                <a:cubicBezTo>
                  <a:pt x="9757" y="21476"/>
                  <a:pt x="9831" y="21498"/>
                  <a:pt x="9906" y="21504"/>
                </a:cubicBezTo>
                <a:cubicBezTo>
                  <a:pt x="9980" y="21509"/>
                  <a:pt x="10055" y="21495"/>
                  <a:pt x="10130" y="21499"/>
                </a:cubicBezTo>
                <a:cubicBezTo>
                  <a:pt x="10204" y="21504"/>
                  <a:pt x="10279" y="21545"/>
                  <a:pt x="10353" y="21548"/>
                </a:cubicBezTo>
                <a:cubicBezTo>
                  <a:pt x="10428" y="21551"/>
                  <a:pt x="10503" y="21516"/>
                  <a:pt x="10578" y="21517"/>
                </a:cubicBezTo>
                <a:cubicBezTo>
                  <a:pt x="10652" y="21519"/>
                  <a:pt x="10727" y="21543"/>
                  <a:pt x="10802" y="21543"/>
                </a:cubicBezTo>
                <a:cubicBezTo>
                  <a:pt x="10876" y="21543"/>
                  <a:pt x="10951" y="21556"/>
                  <a:pt x="11026" y="21555"/>
                </a:cubicBezTo>
                <a:cubicBezTo>
                  <a:pt x="11100" y="21553"/>
                  <a:pt x="11175" y="21532"/>
                  <a:pt x="11249" y="21529"/>
                </a:cubicBezTo>
                <a:cubicBezTo>
                  <a:pt x="11324" y="21526"/>
                  <a:pt x="11399" y="21529"/>
                  <a:pt x="11473" y="21525"/>
                </a:cubicBezTo>
                <a:cubicBezTo>
                  <a:pt x="11548" y="21520"/>
                  <a:pt x="11623" y="21520"/>
                  <a:pt x="11697" y="21515"/>
                </a:cubicBezTo>
                <a:cubicBezTo>
                  <a:pt x="11772" y="21509"/>
                  <a:pt x="11846" y="21492"/>
                  <a:pt x="11921" y="21484"/>
                </a:cubicBezTo>
                <a:cubicBezTo>
                  <a:pt x="11995" y="21477"/>
                  <a:pt x="12069" y="21440"/>
                  <a:pt x="12144" y="21432"/>
                </a:cubicBezTo>
                <a:cubicBezTo>
                  <a:pt x="12218" y="21423"/>
                  <a:pt x="12294" y="21442"/>
                  <a:pt x="12368" y="21432"/>
                </a:cubicBezTo>
                <a:cubicBezTo>
                  <a:pt x="12443" y="21422"/>
                  <a:pt x="12517" y="21409"/>
                  <a:pt x="12591" y="21397"/>
                </a:cubicBezTo>
                <a:cubicBezTo>
                  <a:pt x="12666" y="21385"/>
                  <a:pt x="12740" y="21368"/>
                  <a:pt x="12814" y="21354"/>
                </a:cubicBezTo>
                <a:cubicBezTo>
                  <a:pt x="12889" y="21341"/>
                  <a:pt x="12963" y="21332"/>
                  <a:pt x="13037" y="21317"/>
                </a:cubicBezTo>
                <a:cubicBezTo>
                  <a:pt x="13112" y="21302"/>
                  <a:pt x="13187" y="21297"/>
                  <a:pt x="13261" y="21281"/>
                </a:cubicBezTo>
                <a:cubicBezTo>
                  <a:pt x="13335" y="21265"/>
                  <a:pt x="13410" y="21252"/>
                  <a:pt x="13484" y="21235"/>
                </a:cubicBezTo>
                <a:cubicBezTo>
                  <a:pt x="13558" y="21217"/>
                  <a:pt x="13632" y="21198"/>
                  <a:pt x="13706" y="21178"/>
                </a:cubicBezTo>
                <a:cubicBezTo>
                  <a:pt x="13781" y="21159"/>
                  <a:pt x="13854" y="21127"/>
                  <a:pt x="13928" y="21106"/>
                </a:cubicBezTo>
                <a:cubicBezTo>
                  <a:pt x="14002" y="21085"/>
                  <a:pt x="14076" y="21064"/>
                  <a:pt x="14150" y="21041"/>
                </a:cubicBezTo>
                <a:cubicBezTo>
                  <a:pt x="14224" y="21018"/>
                  <a:pt x="14298" y="20987"/>
                  <a:pt x="14371" y="20963"/>
                </a:cubicBezTo>
                <a:cubicBezTo>
                  <a:pt x="14445" y="20939"/>
                  <a:pt x="14520" y="20927"/>
                  <a:pt x="14593" y="20901"/>
                </a:cubicBezTo>
                <a:cubicBezTo>
                  <a:pt x="14667" y="20875"/>
                  <a:pt x="14740" y="20837"/>
                  <a:pt x="14814" y="20809"/>
                </a:cubicBezTo>
                <a:cubicBezTo>
                  <a:pt x="14888" y="20781"/>
                  <a:pt x="14961" y="20751"/>
                  <a:pt x="15034" y="20722"/>
                </a:cubicBezTo>
                <a:cubicBezTo>
                  <a:pt x="15108" y="20692"/>
                  <a:pt x="15180" y="20650"/>
                  <a:pt x="15253" y="20619"/>
                </a:cubicBezTo>
                <a:cubicBezTo>
                  <a:pt x="15327" y="20588"/>
                  <a:pt x="15402" y="20572"/>
                  <a:pt x="15474" y="20539"/>
                </a:cubicBezTo>
                <a:cubicBezTo>
                  <a:pt x="15548" y="20506"/>
                  <a:pt x="15623" y="20488"/>
                  <a:pt x="15695" y="20453"/>
                </a:cubicBezTo>
                <a:cubicBezTo>
                  <a:pt x="15769" y="20418"/>
                  <a:pt x="15841" y="20375"/>
                  <a:pt x="15913" y="20338"/>
                </a:cubicBezTo>
                <a:cubicBezTo>
                  <a:pt x="15987" y="20301"/>
                  <a:pt x="16057" y="20243"/>
                  <a:pt x="16129" y="20204"/>
                </a:cubicBezTo>
                <a:cubicBezTo>
                  <a:pt x="16202" y="20165"/>
                  <a:pt x="16276" y="20133"/>
                  <a:pt x="16348" y="20092"/>
                </a:cubicBezTo>
                <a:cubicBezTo>
                  <a:pt x="16420" y="20051"/>
                  <a:pt x="16495" y="20027"/>
                  <a:pt x="16567" y="19985"/>
                </a:cubicBezTo>
                <a:cubicBezTo>
                  <a:pt x="16639" y="19941"/>
                  <a:pt x="16711" y="19896"/>
                  <a:pt x="16783" y="19851"/>
                </a:cubicBezTo>
                <a:cubicBezTo>
                  <a:pt x="16855" y="19806"/>
                  <a:pt x="16924" y="19736"/>
                  <a:pt x="16995" y="19689"/>
                </a:cubicBezTo>
                <a:cubicBezTo>
                  <a:pt x="17067" y="19641"/>
                  <a:pt x="17141" y="19607"/>
                  <a:pt x="17212" y="19558"/>
                </a:cubicBezTo>
                <a:cubicBezTo>
                  <a:pt x="17283" y="19508"/>
                  <a:pt x="17351" y="19434"/>
                  <a:pt x="17422" y="19383"/>
                </a:cubicBezTo>
                <a:cubicBezTo>
                  <a:pt x="17493" y="19330"/>
                  <a:pt x="17570" y="19313"/>
                  <a:pt x="17640" y="19259"/>
                </a:cubicBezTo>
                <a:cubicBezTo>
                  <a:pt x="17711" y="19204"/>
                  <a:pt x="17774" y="19104"/>
                  <a:pt x="17844" y="19048"/>
                </a:cubicBezTo>
                <a:cubicBezTo>
                  <a:pt x="17915" y="18990"/>
                  <a:pt x="17987" y="18946"/>
                  <a:pt x="18056" y="18887"/>
                </a:cubicBezTo>
                <a:cubicBezTo>
                  <a:pt x="18127" y="18826"/>
                  <a:pt x="18195" y="18759"/>
                  <a:pt x="18264" y="18697"/>
                </a:cubicBezTo>
                <a:cubicBezTo>
                  <a:pt x="18334" y="18634"/>
                  <a:pt x="18407" y="18593"/>
                  <a:pt x="18475" y="18528"/>
                </a:cubicBezTo>
                <a:cubicBezTo>
                  <a:pt x="18545" y="18462"/>
                  <a:pt x="18608" y="18367"/>
                  <a:pt x="18675" y="18299"/>
                </a:cubicBezTo>
                <a:cubicBezTo>
                  <a:pt x="18744" y="18230"/>
                  <a:pt x="18810" y="18150"/>
                  <a:pt x="18877" y="18079"/>
                </a:cubicBezTo>
                <a:cubicBezTo>
                  <a:pt x="18945" y="18006"/>
                  <a:pt x="19014" y="17944"/>
                  <a:pt x="19080" y="17870"/>
                </a:cubicBezTo>
                <a:cubicBezTo>
                  <a:pt x="19148" y="17794"/>
                  <a:pt x="19214" y="17718"/>
                  <a:pt x="19279" y="17640"/>
                </a:cubicBezTo>
                <a:cubicBezTo>
                  <a:pt x="19346" y="17560"/>
                  <a:pt x="19412" y="17480"/>
                  <a:pt x="19476" y="17399"/>
                </a:cubicBezTo>
                <a:cubicBezTo>
                  <a:pt x="19542" y="17315"/>
                  <a:pt x="19611" y="17248"/>
                  <a:pt x="19674" y="17162"/>
                </a:cubicBezTo>
                <a:cubicBezTo>
                  <a:pt x="19739" y="17074"/>
                  <a:pt x="19796" y="16964"/>
                  <a:pt x="19858" y="16874"/>
                </a:cubicBezTo>
                <a:cubicBezTo>
                  <a:pt x="19922" y="16781"/>
                  <a:pt x="19985" y="16692"/>
                  <a:pt x="20045" y="16598"/>
                </a:cubicBezTo>
                <a:cubicBezTo>
                  <a:pt x="20108" y="16500"/>
                  <a:pt x="20178" y="16432"/>
                  <a:pt x="20237" y="16333"/>
                </a:cubicBezTo>
                <a:cubicBezTo>
                  <a:pt x="20298" y="16230"/>
                  <a:pt x="20351" y="16109"/>
                  <a:pt x="20408" y="16004"/>
                </a:cubicBezTo>
                <a:cubicBezTo>
                  <a:pt x="20466" y="15896"/>
                  <a:pt x="20529" y="15801"/>
                  <a:pt x="20584" y="15691"/>
                </a:cubicBezTo>
                <a:cubicBezTo>
                  <a:pt x="20641" y="15577"/>
                  <a:pt x="20687" y="15443"/>
                  <a:pt x="20740" y="15326"/>
                </a:cubicBezTo>
                <a:cubicBezTo>
                  <a:pt x="20794" y="15206"/>
                  <a:pt x="20847" y="15088"/>
                  <a:pt x="20896" y="14966"/>
                </a:cubicBezTo>
                <a:cubicBezTo>
                  <a:pt x="20947" y="14839"/>
                  <a:pt x="20991" y="14702"/>
                  <a:pt x="21037" y="14573"/>
                </a:cubicBezTo>
                <a:cubicBezTo>
                  <a:pt x="21085" y="14439"/>
                  <a:pt x="21134" y="14312"/>
                  <a:pt x="21175" y="14176"/>
                </a:cubicBezTo>
                <a:cubicBezTo>
                  <a:pt x="21219" y="14035"/>
                  <a:pt x="21266" y="13903"/>
                  <a:pt x="21303" y="13759"/>
                </a:cubicBezTo>
                <a:cubicBezTo>
                  <a:pt x="21341" y="13611"/>
                  <a:pt x="21365" y="13449"/>
                  <a:pt x="21396" y="13299"/>
                </a:cubicBezTo>
                <a:cubicBezTo>
                  <a:pt x="21428" y="13144"/>
                  <a:pt x="21455" y="12987"/>
                  <a:pt x="21479" y="12830"/>
                </a:cubicBezTo>
                <a:cubicBezTo>
                  <a:pt x="21504" y="12669"/>
                  <a:pt x="21542" y="12518"/>
                  <a:pt x="21558" y="12355"/>
                </a:cubicBezTo>
                <a:cubicBezTo>
                  <a:pt x="21575" y="12190"/>
                  <a:pt x="21575" y="12017"/>
                  <a:pt x="21583" y="11850"/>
                </a:cubicBezTo>
                <a:cubicBezTo>
                  <a:pt x="21592" y="11683"/>
                  <a:pt x="21591" y="11516"/>
                  <a:pt x="21591" y="11346"/>
                </a:cubicBezTo>
                <a:cubicBezTo>
                  <a:pt x="21591" y="11178"/>
                  <a:pt x="21600" y="11009"/>
                  <a:pt x="21591" y="10842"/>
                </a:cubicBezTo>
                <a:cubicBezTo>
                  <a:pt x="21583" y="10676"/>
                  <a:pt x="21569" y="10510"/>
                  <a:pt x="21552" y="10345"/>
                </a:cubicBezTo>
                <a:cubicBezTo>
                  <a:pt x="21535" y="10183"/>
                  <a:pt x="21519" y="10017"/>
                  <a:pt x="21495" y="9857"/>
                </a:cubicBezTo>
                <a:cubicBezTo>
                  <a:pt x="21470" y="9700"/>
                  <a:pt x="21443" y="9542"/>
                  <a:pt x="21411" y="9387"/>
                </a:cubicBezTo>
                <a:cubicBezTo>
                  <a:pt x="21380" y="9237"/>
                  <a:pt x="21327" y="9111"/>
                  <a:pt x="21289" y="8963"/>
                </a:cubicBezTo>
                <a:cubicBezTo>
                  <a:pt x="21253" y="8820"/>
                  <a:pt x="21218" y="8672"/>
                  <a:pt x="21175" y="8532"/>
                </a:cubicBezTo>
                <a:cubicBezTo>
                  <a:pt x="21134" y="8396"/>
                  <a:pt x="21100" y="8243"/>
                  <a:pt x="21053" y="8110"/>
                </a:cubicBezTo>
                <a:cubicBezTo>
                  <a:pt x="21007" y="7981"/>
                  <a:pt x="20955" y="7860"/>
                  <a:pt x="20904" y="7734"/>
                </a:cubicBezTo>
                <a:cubicBezTo>
                  <a:pt x="20855" y="7612"/>
                  <a:pt x="20808" y="7478"/>
                  <a:pt x="20755" y="7359"/>
                </a:cubicBezTo>
                <a:cubicBezTo>
                  <a:pt x="20703" y="7243"/>
                  <a:pt x="20642" y="7143"/>
                  <a:pt x="20585" y="7030"/>
                </a:cubicBezTo>
                <a:cubicBezTo>
                  <a:pt x="20531" y="6920"/>
                  <a:pt x="20481" y="6791"/>
                  <a:pt x="20423" y="6683"/>
                </a:cubicBezTo>
                <a:cubicBezTo>
                  <a:pt x="20366" y="6578"/>
                  <a:pt x="20301" y="6492"/>
                  <a:pt x="20241" y="6390"/>
                </a:cubicBezTo>
                <a:cubicBezTo>
                  <a:pt x="20183" y="6291"/>
                  <a:pt x="20115" y="6217"/>
                  <a:pt x="20053" y="6120"/>
                </a:cubicBezTo>
                <a:cubicBezTo>
                  <a:pt x="19993" y="6026"/>
                  <a:pt x="19934" y="5922"/>
                  <a:pt x="19871" y="5829"/>
                </a:cubicBezTo>
                <a:cubicBezTo>
                  <a:pt x="19809" y="5740"/>
                  <a:pt x="19743" y="5664"/>
                  <a:pt x="19678" y="5576"/>
                </a:cubicBezTo>
                <a:cubicBezTo>
                  <a:pt x="19616" y="5491"/>
                  <a:pt x="19554" y="5396"/>
                  <a:pt x="19489" y="5312"/>
                </a:cubicBezTo>
                <a:cubicBezTo>
                  <a:pt x="19425" y="5231"/>
                  <a:pt x="19361" y="5147"/>
                  <a:pt x="19294" y="5068"/>
                </a:cubicBezTo>
                <a:cubicBezTo>
                  <a:pt x="19230" y="4990"/>
                  <a:pt x="19169" y="4889"/>
                  <a:pt x="19102" y="4813"/>
                </a:cubicBezTo>
                <a:cubicBezTo>
                  <a:pt x="19036" y="4739"/>
                  <a:pt x="18962" y="4698"/>
                  <a:pt x="18894" y="4626"/>
                </a:cubicBezTo>
                <a:cubicBezTo>
                  <a:pt x="18828" y="4555"/>
                  <a:pt x="18768" y="4447"/>
                  <a:pt x="18699" y="4378"/>
                </a:cubicBezTo>
                <a:cubicBezTo>
                  <a:pt x="18632" y="4310"/>
                  <a:pt x="18559" y="4269"/>
                  <a:pt x="18490" y="4203"/>
                </a:cubicBezTo>
                <a:cubicBezTo>
                  <a:pt x="18422" y="4138"/>
                  <a:pt x="18352" y="4084"/>
                  <a:pt x="18282" y="4021"/>
                </a:cubicBezTo>
                <a:cubicBezTo>
                  <a:pt x="18214" y="3959"/>
                  <a:pt x="18145" y="3897"/>
                  <a:pt x="18075" y="3837"/>
                </a:cubicBezTo>
                <a:cubicBezTo>
                  <a:pt x="18006" y="3777"/>
                  <a:pt x="17940" y="3700"/>
                  <a:pt x="17869" y="3643"/>
                </a:cubicBezTo>
                <a:cubicBezTo>
                  <a:pt x="17800" y="3586"/>
                  <a:pt x="17731" y="3523"/>
                  <a:pt x="17660" y="3468"/>
                </a:cubicBezTo>
                <a:cubicBezTo>
                  <a:pt x="17590" y="3414"/>
                  <a:pt x="17522" y="3365"/>
                  <a:pt x="17450" y="3312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1001674" y="1447776"/>
            <a:ext cx="10464800" cy="19288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hr-HR" sz="5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Stupnjevi poznavanja matematike</a:t>
            </a:r>
            <a:br>
              <a:rPr lang="hr-HR" sz="5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hr-HR" sz="5300" b="1" dirty="0" smtClean="0">
                <a:sym typeface="Marker Felt"/>
              </a:rPr>
              <a:t> </a:t>
            </a:r>
            <a:r>
              <a:rPr lang="hr-HR" sz="3100" b="1" dirty="0" smtClean="0">
                <a:sym typeface="Marker Felt"/>
              </a:rPr>
              <a:t>Matematika bez suza</a:t>
            </a:r>
            <a:r>
              <a:rPr lang="hr-HR" sz="31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hr-HR" sz="3100" dirty="0" smtClean="0">
                <a:sym typeface="Marker Felt"/>
              </a:rPr>
              <a:t> </a:t>
            </a:r>
            <a:r>
              <a:rPr lang="hr-HR" sz="2700" dirty="0" err="1" smtClean="0">
                <a:sym typeface="Marker Felt"/>
              </a:rPr>
              <a:t>Prof</a:t>
            </a:r>
            <a:r>
              <a:rPr lang="hr-HR" sz="2700" dirty="0" smtClean="0">
                <a:sym typeface="Marker Felt"/>
              </a:rPr>
              <a:t>. </a:t>
            </a:r>
            <a:r>
              <a:rPr lang="hr-HR" sz="2700" dirty="0" err="1" smtClean="0">
                <a:sym typeface="Marker Felt"/>
              </a:rPr>
              <a:t>Mahesh</a:t>
            </a:r>
            <a:r>
              <a:rPr lang="hr-HR" sz="2700" dirty="0" smtClean="0">
                <a:sym typeface="Marker Felt"/>
              </a:rPr>
              <a:t> C. </a:t>
            </a:r>
            <a:r>
              <a:rPr lang="hr-HR" sz="2700" dirty="0" err="1" smtClean="0">
                <a:sym typeface="Marker Felt"/>
              </a:rPr>
              <a:t>Sharma</a:t>
            </a:r>
            <a:r>
              <a:rPr lang="hr-HR" sz="2700" dirty="0" smtClean="0">
                <a:sym typeface="Marker Felt"/>
              </a:rPr>
              <a:t> </a:t>
            </a:r>
            <a:r>
              <a:rPr lang="hr-HR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87360" y="4019544"/>
            <a:ext cx="106442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I.)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Intuitivni stupanj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Prirodna reakcija na novu informaciju je da je povezujemo s nečim što već znamo otprije. Na ovom stupnju učenik stvara veze tako da povezuje nova i stara znanja</a:t>
            </a:r>
            <a:r>
              <a:rPr kumimoji="0" lang="hr-H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44484" y="6448436"/>
            <a:ext cx="107157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</a:t>
            </a: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II.)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Konkretni stupanj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Nakon što je povezao novu informaciju s prethodnim znanjem, učenik treba konkretne primjere pomoću kojih će uvidjeti konkretni model novog koncepta. Na ovom stupnju učenik upoznaje novi koncept na temelju manipuliranja stvarnim konkretnim objektima.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/>
          <p:nvPr/>
        </p:nvGrpSpPr>
        <p:grpSpPr>
          <a:xfrm>
            <a:off x="430170" y="447644"/>
            <a:ext cx="12088747" cy="9037576"/>
            <a:chOff x="0" y="0"/>
            <a:chExt cx="12036241" cy="4288002"/>
          </a:xfrm>
        </p:grpSpPr>
        <p:pic>
          <p:nvPicPr>
            <p:cNvPr id="132" name="Photo.pdf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12036242" cy="428800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3" name="Shape 133"/>
            <p:cNvSpPr/>
            <p:nvPr/>
          </p:nvSpPr>
          <p:spPr>
            <a:xfrm>
              <a:off x="0" y="0"/>
              <a:ext cx="12036242" cy="428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26" extrusionOk="0">
                  <a:moveTo>
                    <a:pt x="21426" y="4"/>
                  </a:moveTo>
                  <a:cubicBezTo>
                    <a:pt x="21394" y="-26"/>
                    <a:pt x="21344" y="142"/>
                    <a:pt x="21244" y="142"/>
                  </a:cubicBezTo>
                  <a:cubicBezTo>
                    <a:pt x="21187" y="142"/>
                    <a:pt x="21119" y="146"/>
                    <a:pt x="21040" y="146"/>
                  </a:cubicBezTo>
                  <a:cubicBezTo>
                    <a:pt x="20978" y="146"/>
                    <a:pt x="20911" y="123"/>
                    <a:pt x="20837" y="123"/>
                  </a:cubicBezTo>
                  <a:cubicBezTo>
                    <a:pt x="20773" y="123"/>
                    <a:pt x="20705" y="111"/>
                    <a:pt x="20632" y="111"/>
                  </a:cubicBezTo>
                  <a:cubicBezTo>
                    <a:pt x="20568" y="111"/>
                    <a:pt x="20500" y="93"/>
                    <a:pt x="20429" y="93"/>
                  </a:cubicBezTo>
                  <a:cubicBezTo>
                    <a:pt x="20364" y="93"/>
                    <a:pt x="20296" y="144"/>
                    <a:pt x="20225" y="144"/>
                  </a:cubicBezTo>
                  <a:cubicBezTo>
                    <a:pt x="20159" y="144"/>
                    <a:pt x="20092" y="121"/>
                    <a:pt x="20022" y="121"/>
                  </a:cubicBezTo>
                  <a:cubicBezTo>
                    <a:pt x="19956" y="121"/>
                    <a:pt x="19887" y="125"/>
                    <a:pt x="19817" y="125"/>
                  </a:cubicBezTo>
                  <a:cubicBezTo>
                    <a:pt x="19751" y="125"/>
                    <a:pt x="19683" y="119"/>
                    <a:pt x="19613" y="119"/>
                  </a:cubicBezTo>
                  <a:cubicBezTo>
                    <a:pt x="19547" y="119"/>
                    <a:pt x="19479" y="99"/>
                    <a:pt x="19410" y="99"/>
                  </a:cubicBezTo>
                  <a:cubicBezTo>
                    <a:pt x="19343" y="99"/>
                    <a:pt x="19275" y="131"/>
                    <a:pt x="19206" y="131"/>
                  </a:cubicBezTo>
                  <a:cubicBezTo>
                    <a:pt x="19139" y="131"/>
                    <a:pt x="19071" y="144"/>
                    <a:pt x="19002" y="144"/>
                  </a:cubicBezTo>
                  <a:cubicBezTo>
                    <a:pt x="18935" y="144"/>
                    <a:pt x="18867" y="97"/>
                    <a:pt x="18798" y="97"/>
                  </a:cubicBezTo>
                  <a:cubicBezTo>
                    <a:pt x="18731" y="97"/>
                    <a:pt x="18663" y="97"/>
                    <a:pt x="18594" y="97"/>
                  </a:cubicBezTo>
                  <a:cubicBezTo>
                    <a:pt x="18527" y="97"/>
                    <a:pt x="18459" y="109"/>
                    <a:pt x="18390" y="109"/>
                  </a:cubicBezTo>
                  <a:cubicBezTo>
                    <a:pt x="18323" y="109"/>
                    <a:pt x="18255" y="109"/>
                    <a:pt x="18186" y="109"/>
                  </a:cubicBezTo>
                  <a:cubicBezTo>
                    <a:pt x="18119" y="109"/>
                    <a:pt x="18051" y="109"/>
                    <a:pt x="17983" y="109"/>
                  </a:cubicBezTo>
                  <a:cubicBezTo>
                    <a:pt x="17915" y="109"/>
                    <a:pt x="17847" y="101"/>
                    <a:pt x="17779" y="101"/>
                  </a:cubicBezTo>
                  <a:cubicBezTo>
                    <a:pt x="17711" y="101"/>
                    <a:pt x="17643" y="93"/>
                    <a:pt x="17574" y="93"/>
                  </a:cubicBezTo>
                  <a:cubicBezTo>
                    <a:pt x="17507" y="93"/>
                    <a:pt x="17439" y="129"/>
                    <a:pt x="17370" y="129"/>
                  </a:cubicBezTo>
                  <a:cubicBezTo>
                    <a:pt x="17303" y="129"/>
                    <a:pt x="17236" y="101"/>
                    <a:pt x="17167" y="101"/>
                  </a:cubicBezTo>
                  <a:cubicBezTo>
                    <a:pt x="17100" y="101"/>
                    <a:pt x="17031" y="125"/>
                    <a:pt x="16963" y="125"/>
                  </a:cubicBezTo>
                  <a:cubicBezTo>
                    <a:pt x="16895" y="125"/>
                    <a:pt x="16827" y="115"/>
                    <a:pt x="16759" y="115"/>
                  </a:cubicBezTo>
                  <a:cubicBezTo>
                    <a:pt x="16691" y="115"/>
                    <a:pt x="16623" y="107"/>
                    <a:pt x="16555" y="107"/>
                  </a:cubicBezTo>
                  <a:cubicBezTo>
                    <a:pt x="16487" y="107"/>
                    <a:pt x="16419" y="109"/>
                    <a:pt x="16351" y="109"/>
                  </a:cubicBezTo>
                  <a:cubicBezTo>
                    <a:pt x="16283" y="109"/>
                    <a:pt x="16215" y="111"/>
                    <a:pt x="16146" y="111"/>
                  </a:cubicBezTo>
                  <a:cubicBezTo>
                    <a:pt x="16079" y="111"/>
                    <a:pt x="16011" y="95"/>
                    <a:pt x="15942" y="95"/>
                  </a:cubicBezTo>
                  <a:cubicBezTo>
                    <a:pt x="15875" y="95"/>
                    <a:pt x="15807" y="103"/>
                    <a:pt x="15738" y="103"/>
                  </a:cubicBezTo>
                  <a:cubicBezTo>
                    <a:pt x="15671" y="103"/>
                    <a:pt x="15603" y="142"/>
                    <a:pt x="15534" y="142"/>
                  </a:cubicBezTo>
                  <a:cubicBezTo>
                    <a:pt x="15466" y="142"/>
                    <a:pt x="15399" y="142"/>
                    <a:pt x="15331" y="142"/>
                  </a:cubicBezTo>
                  <a:cubicBezTo>
                    <a:pt x="15263" y="142"/>
                    <a:pt x="15195" y="115"/>
                    <a:pt x="15127" y="115"/>
                  </a:cubicBezTo>
                  <a:cubicBezTo>
                    <a:pt x="15059" y="115"/>
                    <a:pt x="14991" y="101"/>
                    <a:pt x="14923" y="101"/>
                  </a:cubicBezTo>
                  <a:cubicBezTo>
                    <a:pt x="14855" y="101"/>
                    <a:pt x="14787" y="142"/>
                    <a:pt x="14718" y="142"/>
                  </a:cubicBezTo>
                  <a:cubicBezTo>
                    <a:pt x="14651" y="142"/>
                    <a:pt x="14583" y="133"/>
                    <a:pt x="14514" y="133"/>
                  </a:cubicBezTo>
                  <a:cubicBezTo>
                    <a:pt x="14447" y="133"/>
                    <a:pt x="14378" y="150"/>
                    <a:pt x="14310" y="150"/>
                  </a:cubicBezTo>
                  <a:cubicBezTo>
                    <a:pt x="14242" y="150"/>
                    <a:pt x="14174" y="109"/>
                    <a:pt x="14106" y="109"/>
                  </a:cubicBezTo>
                  <a:cubicBezTo>
                    <a:pt x="14038" y="109"/>
                    <a:pt x="13971" y="95"/>
                    <a:pt x="13903" y="95"/>
                  </a:cubicBezTo>
                  <a:cubicBezTo>
                    <a:pt x="13835" y="95"/>
                    <a:pt x="13767" y="133"/>
                    <a:pt x="13699" y="133"/>
                  </a:cubicBezTo>
                  <a:cubicBezTo>
                    <a:pt x="13631" y="133"/>
                    <a:pt x="13563" y="109"/>
                    <a:pt x="13495" y="109"/>
                  </a:cubicBezTo>
                  <a:cubicBezTo>
                    <a:pt x="13427" y="109"/>
                    <a:pt x="13359" y="99"/>
                    <a:pt x="13291" y="99"/>
                  </a:cubicBezTo>
                  <a:cubicBezTo>
                    <a:pt x="13223" y="99"/>
                    <a:pt x="13155" y="113"/>
                    <a:pt x="13087" y="113"/>
                  </a:cubicBezTo>
                  <a:cubicBezTo>
                    <a:pt x="13019" y="113"/>
                    <a:pt x="12951" y="111"/>
                    <a:pt x="12883" y="111"/>
                  </a:cubicBezTo>
                  <a:cubicBezTo>
                    <a:pt x="12815" y="111"/>
                    <a:pt x="12747" y="121"/>
                    <a:pt x="12679" y="121"/>
                  </a:cubicBezTo>
                  <a:cubicBezTo>
                    <a:pt x="12611" y="121"/>
                    <a:pt x="12543" y="117"/>
                    <a:pt x="12475" y="117"/>
                  </a:cubicBezTo>
                  <a:cubicBezTo>
                    <a:pt x="12407" y="117"/>
                    <a:pt x="12339" y="119"/>
                    <a:pt x="12271" y="119"/>
                  </a:cubicBezTo>
                  <a:cubicBezTo>
                    <a:pt x="12203" y="119"/>
                    <a:pt x="12135" y="97"/>
                    <a:pt x="12067" y="97"/>
                  </a:cubicBezTo>
                  <a:cubicBezTo>
                    <a:pt x="11999" y="97"/>
                    <a:pt x="11931" y="144"/>
                    <a:pt x="11863" y="144"/>
                  </a:cubicBezTo>
                  <a:cubicBezTo>
                    <a:pt x="11795" y="144"/>
                    <a:pt x="11727" y="119"/>
                    <a:pt x="11659" y="119"/>
                  </a:cubicBezTo>
                  <a:cubicBezTo>
                    <a:pt x="11591" y="119"/>
                    <a:pt x="11523" y="115"/>
                    <a:pt x="11455" y="115"/>
                  </a:cubicBezTo>
                  <a:cubicBezTo>
                    <a:pt x="11387" y="115"/>
                    <a:pt x="11319" y="129"/>
                    <a:pt x="11251" y="129"/>
                  </a:cubicBezTo>
                  <a:cubicBezTo>
                    <a:pt x="11183" y="129"/>
                    <a:pt x="11115" y="89"/>
                    <a:pt x="11047" y="89"/>
                  </a:cubicBezTo>
                  <a:cubicBezTo>
                    <a:pt x="10979" y="89"/>
                    <a:pt x="10911" y="107"/>
                    <a:pt x="10843" y="107"/>
                  </a:cubicBezTo>
                  <a:cubicBezTo>
                    <a:pt x="10775" y="107"/>
                    <a:pt x="10707" y="93"/>
                    <a:pt x="10639" y="93"/>
                  </a:cubicBezTo>
                  <a:cubicBezTo>
                    <a:pt x="10571" y="93"/>
                    <a:pt x="10503" y="115"/>
                    <a:pt x="10435" y="115"/>
                  </a:cubicBezTo>
                  <a:cubicBezTo>
                    <a:pt x="10367" y="115"/>
                    <a:pt x="10300" y="107"/>
                    <a:pt x="10232" y="107"/>
                  </a:cubicBezTo>
                  <a:cubicBezTo>
                    <a:pt x="10164" y="107"/>
                    <a:pt x="10096" y="138"/>
                    <a:pt x="10028" y="138"/>
                  </a:cubicBezTo>
                  <a:cubicBezTo>
                    <a:pt x="9960" y="138"/>
                    <a:pt x="9892" y="89"/>
                    <a:pt x="9824" y="89"/>
                  </a:cubicBezTo>
                  <a:cubicBezTo>
                    <a:pt x="9756" y="89"/>
                    <a:pt x="9688" y="87"/>
                    <a:pt x="9620" y="87"/>
                  </a:cubicBezTo>
                  <a:cubicBezTo>
                    <a:pt x="9552" y="87"/>
                    <a:pt x="9484" y="136"/>
                    <a:pt x="9416" y="136"/>
                  </a:cubicBezTo>
                  <a:cubicBezTo>
                    <a:pt x="9348" y="136"/>
                    <a:pt x="9280" y="103"/>
                    <a:pt x="9212" y="103"/>
                  </a:cubicBezTo>
                  <a:cubicBezTo>
                    <a:pt x="9144" y="103"/>
                    <a:pt x="9076" y="107"/>
                    <a:pt x="9009" y="107"/>
                  </a:cubicBezTo>
                  <a:cubicBezTo>
                    <a:pt x="8941" y="107"/>
                    <a:pt x="8872" y="99"/>
                    <a:pt x="8805" y="99"/>
                  </a:cubicBezTo>
                  <a:cubicBezTo>
                    <a:pt x="8736" y="99"/>
                    <a:pt x="8668" y="105"/>
                    <a:pt x="8600" y="105"/>
                  </a:cubicBezTo>
                  <a:cubicBezTo>
                    <a:pt x="8532" y="105"/>
                    <a:pt x="8465" y="115"/>
                    <a:pt x="8397" y="115"/>
                  </a:cubicBezTo>
                  <a:cubicBezTo>
                    <a:pt x="8329" y="115"/>
                    <a:pt x="8261" y="123"/>
                    <a:pt x="8193" y="123"/>
                  </a:cubicBezTo>
                  <a:cubicBezTo>
                    <a:pt x="8125" y="123"/>
                    <a:pt x="8057" y="150"/>
                    <a:pt x="7989" y="150"/>
                  </a:cubicBezTo>
                  <a:cubicBezTo>
                    <a:pt x="7921" y="150"/>
                    <a:pt x="7853" y="136"/>
                    <a:pt x="7785" y="136"/>
                  </a:cubicBezTo>
                  <a:cubicBezTo>
                    <a:pt x="7717" y="136"/>
                    <a:pt x="7649" y="113"/>
                    <a:pt x="7581" y="113"/>
                  </a:cubicBezTo>
                  <a:cubicBezTo>
                    <a:pt x="7513" y="113"/>
                    <a:pt x="7445" y="136"/>
                    <a:pt x="7377" y="136"/>
                  </a:cubicBezTo>
                  <a:cubicBezTo>
                    <a:pt x="7309" y="136"/>
                    <a:pt x="7242" y="148"/>
                    <a:pt x="7174" y="148"/>
                  </a:cubicBezTo>
                  <a:cubicBezTo>
                    <a:pt x="7106" y="148"/>
                    <a:pt x="7037" y="125"/>
                    <a:pt x="6970" y="125"/>
                  </a:cubicBezTo>
                  <a:cubicBezTo>
                    <a:pt x="6902" y="125"/>
                    <a:pt x="6834" y="133"/>
                    <a:pt x="6766" y="133"/>
                  </a:cubicBezTo>
                  <a:cubicBezTo>
                    <a:pt x="6698" y="133"/>
                    <a:pt x="6630" y="148"/>
                    <a:pt x="6562" y="148"/>
                  </a:cubicBezTo>
                  <a:cubicBezTo>
                    <a:pt x="6494" y="148"/>
                    <a:pt x="6427" y="146"/>
                    <a:pt x="6359" y="146"/>
                  </a:cubicBezTo>
                  <a:cubicBezTo>
                    <a:pt x="6291" y="146"/>
                    <a:pt x="6222" y="144"/>
                    <a:pt x="6155" y="144"/>
                  </a:cubicBezTo>
                  <a:cubicBezTo>
                    <a:pt x="6087" y="144"/>
                    <a:pt x="6018" y="144"/>
                    <a:pt x="5951" y="144"/>
                  </a:cubicBezTo>
                  <a:cubicBezTo>
                    <a:pt x="5882" y="144"/>
                    <a:pt x="5815" y="133"/>
                    <a:pt x="5747" y="133"/>
                  </a:cubicBezTo>
                  <a:cubicBezTo>
                    <a:pt x="5679" y="133"/>
                    <a:pt x="5611" y="103"/>
                    <a:pt x="5543" y="103"/>
                  </a:cubicBezTo>
                  <a:cubicBezTo>
                    <a:pt x="5475" y="103"/>
                    <a:pt x="5407" y="133"/>
                    <a:pt x="5340" y="133"/>
                  </a:cubicBezTo>
                  <a:cubicBezTo>
                    <a:pt x="5271" y="133"/>
                    <a:pt x="5203" y="138"/>
                    <a:pt x="5136" y="138"/>
                  </a:cubicBezTo>
                  <a:cubicBezTo>
                    <a:pt x="5067" y="138"/>
                    <a:pt x="5000" y="97"/>
                    <a:pt x="4932" y="97"/>
                  </a:cubicBezTo>
                  <a:cubicBezTo>
                    <a:pt x="4864" y="97"/>
                    <a:pt x="4796" y="129"/>
                    <a:pt x="4728" y="129"/>
                  </a:cubicBezTo>
                  <a:cubicBezTo>
                    <a:pt x="4660" y="129"/>
                    <a:pt x="4592" y="107"/>
                    <a:pt x="4524" y="107"/>
                  </a:cubicBezTo>
                  <a:cubicBezTo>
                    <a:pt x="4456" y="107"/>
                    <a:pt x="4388" y="127"/>
                    <a:pt x="4321" y="127"/>
                  </a:cubicBezTo>
                  <a:cubicBezTo>
                    <a:pt x="4252" y="127"/>
                    <a:pt x="4184" y="131"/>
                    <a:pt x="4117" y="131"/>
                  </a:cubicBezTo>
                  <a:cubicBezTo>
                    <a:pt x="4048" y="131"/>
                    <a:pt x="3980" y="135"/>
                    <a:pt x="3913" y="135"/>
                  </a:cubicBezTo>
                  <a:cubicBezTo>
                    <a:pt x="3844" y="135"/>
                    <a:pt x="3776" y="105"/>
                    <a:pt x="3709" y="105"/>
                  </a:cubicBezTo>
                  <a:cubicBezTo>
                    <a:pt x="3640" y="105"/>
                    <a:pt x="3572" y="133"/>
                    <a:pt x="3505" y="133"/>
                  </a:cubicBezTo>
                  <a:cubicBezTo>
                    <a:pt x="3436" y="133"/>
                    <a:pt x="3368" y="91"/>
                    <a:pt x="3301" y="91"/>
                  </a:cubicBezTo>
                  <a:cubicBezTo>
                    <a:pt x="3232" y="91"/>
                    <a:pt x="3164" y="142"/>
                    <a:pt x="3097" y="142"/>
                  </a:cubicBezTo>
                  <a:cubicBezTo>
                    <a:pt x="3028" y="142"/>
                    <a:pt x="2960" y="123"/>
                    <a:pt x="2893" y="123"/>
                  </a:cubicBezTo>
                  <a:cubicBezTo>
                    <a:pt x="2824" y="123"/>
                    <a:pt x="2756" y="111"/>
                    <a:pt x="2689" y="111"/>
                  </a:cubicBezTo>
                  <a:cubicBezTo>
                    <a:pt x="2620" y="111"/>
                    <a:pt x="2553" y="136"/>
                    <a:pt x="2486" y="136"/>
                  </a:cubicBezTo>
                  <a:cubicBezTo>
                    <a:pt x="2417" y="136"/>
                    <a:pt x="2348" y="146"/>
                    <a:pt x="2282" y="146"/>
                  </a:cubicBezTo>
                  <a:cubicBezTo>
                    <a:pt x="2212" y="146"/>
                    <a:pt x="2144" y="113"/>
                    <a:pt x="2078" y="113"/>
                  </a:cubicBezTo>
                  <a:cubicBezTo>
                    <a:pt x="2008" y="113"/>
                    <a:pt x="1940" y="91"/>
                    <a:pt x="1874" y="91"/>
                  </a:cubicBezTo>
                  <a:cubicBezTo>
                    <a:pt x="1804" y="91"/>
                    <a:pt x="1736" y="146"/>
                    <a:pt x="1670" y="146"/>
                  </a:cubicBezTo>
                  <a:cubicBezTo>
                    <a:pt x="1600" y="146"/>
                    <a:pt x="1532" y="127"/>
                    <a:pt x="1467" y="127"/>
                  </a:cubicBezTo>
                  <a:cubicBezTo>
                    <a:pt x="1396" y="127"/>
                    <a:pt x="1327" y="127"/>
                    <a:pt x="1263" y="127"/>
                  </a:cubicBezTo>
                  <a:cubicBezTo>
                    <a:pt x="1190" y="127"/>
                    <a:pt x="1122" y="101"/>
                    <a:pt x="1059" y="101"/>
                  </a:cubicBezTo>
                  <a:cubicBezTo>
                    <a:pt x="984" y="101"/>
                    <a:pt x="917" y="148"/>
                    <a:pt x="855" y="148"/>
                  </a:cubicBezTo>
                  <a:cubicBezTo>
                    <a:pt x="776" y="148"/>
                    <a:pt x="708" y="115"/>
                    <a:pt x="651" y="115"/>
                  </a:cubicBezTo>
                  <a:cubicBezTo>
                    <a:pt x="518" y="115"/>
                    <a:pt x="550" y="144"/>
                    <a:pt x="448" y="144"/>
                  </a:cubicBezTo>
                  <a:cubicBezTo>
                    <a:pt x="346" y="144"/>
                    <a:pt x="346" y="138"/>
                    <a:pt x="244" y="138"/>
                  </a:cubicBezTo>
                  <a:cubicBezTo>
                    <a:pt x="142" y="138"/>
                    <a:pt x="139" y="46"/>
                    <a:pt x="43" y="142"/>
                  </a:cubicBezTo>
                  <a:cubicBezTo>
                    <a:pt x="-53" y="239"/>
                    <a:pt x="42" y="323"/>
                    <a:pt x="42" y="690"/>
                  </a:cubicBezTo>
                  <a:cubicBezTo>
                    <a:pt x="42" y="851"/>
                    <a:pt x="31" y="1043"/>
                    <a:pt x="31" y="1263"/>
                  </a:cubicBezTo>
                  <a:cubicBezTo>
                    <a:pt x="31" y="1437"/>
                    <a:pt x="41" y="1629"/>
                    <a:pt x="41" y="1836"/>
                  </a:cubicBezTo>
                  <a:cubicBezTo>
                    <a:pt x="41" y="2016"/>
                    <a:pt x="42" y="2207"/>
                    <a:pt x="42" y="2409"/>
                  </a:cubicBezTo>
                  <a:cubicBezTo>
                    <a:pt x="42" y="2592"/>
                    <a:pt x="38" y="2783"/>
                    <a:pt x="38" y="2982"/>
                  </a:cubicBezTo>
                  <a:cubicBezTo>
                    <a:pt x="38" y="3167"/>
                    <a:pt x="38" y="3358"/>
                    <a:pt x="38" y="3555"/>
                  </a:cubicBezTo>
                  <a:cubicBezTo>
                    <a:pt x="38" y="3741"/>
                    <a:pt x="45" y="3933"/>
                    <a:pt x="45" y="4128"/>
                  </a:cubicBezTo>
                  <a:cubicBezTo>
                    <a:pt x="45" y="4315"/>
                    <a:pt x="49" y="4507"/>
                    <a:pt x="49" y="4701"/>
                  </a:cubicBezTo>
                  <a:cubicBezTo>
                    <a:pt x="49" y="4889"/>
                    <a:pt x="33" y="5081"/>
                    <a:pt x="33" y="5275"/>
                  </a:cubicBezTo>
                  <a:cubicBezTo>
                    <a:pt x="33" y="5463"/>
                    <a:pt x="48" y="5654"/>
                    <a:pt x="48" y="5848"/>
                  </a:cubicBezTo>
                  <a:cubicBezTo>
                    <a:pt x="48" y="6037"/>
                    <a:pt x="40" y="6228"/>
                    <a:pt x="40" y="6421"/>
                  </a:cubicBezTo>
                  <a:cubicBezTo>
                    <a:pt x="40" y="6610"/>
                    <a:pt x="38" y="6802"/>
                    <a:pt x="38" y="6994"/>
                  </a:cubicBezTo>
                  <a:cubicBezTo>
                    <a:pt x="38" y="7184"/>
                    <a:pt x="51" y="7375"/>
                    <a:pt x="51" y="7567"/>
                  </a:cubicBezTo>
                  <a:cubicBezTo>
                    <a:pt x="51" y="7757"/>
                    <a:pt x="43" y="7949"/>
                    <a:pt x="43" y="8140"/>
                  </a:cubicBezTo>
                  <a:cubicBezTo>
                    <a:pt x="43" y="8331"/>
                    <a:pt x="47" y="8522"/>
                    <a:pt x="47" y="8713"/>
                  </a:cubicBezTo>
                  <a:cubicBezTo>
                    <a:pt x="47" y="8904"/>
                    <a:pt x="35" y="9096"/>
                    <a:pt x="35" y="9286"/>
                  </a:cubicBezTo>
                  <a:cubicBezTo>
                    <a:pt x="35" y="9478"/>
                    <a:pt x="48" y="9669"/>
                    <a:pt x="48" y="9859"/>
                  </a:cubicBezTo>
                  <a:cubicBezTo>
                    <a:pt x="48" y="10051"/>
                    <a:pt x="30" y="10241"/>
                    <a:pt x="30" y="10431"/>
                  </a:cubicBezTo>
                  <a:cubicBezTo>
                    <a:pt x="30" y="10623"/>
                    <a:pt x="39" y="10814"/>
                    <a:pt x="39" y="11004"/>
                  </a:cubicBezTo>
                  <a:cubicBezTo>
                    <a:pt x="39" y="11196"/>
                    <a:pt x="42" y="11388"/>
                    <a:pt x="42" y="11577"/>
                  </a:cubicBezTo>
                  <a:cubicBezTo>
                    <a:pt x="42" y="11770"/>
                    <a:pt x="35" y="11961"/>
                    <a:pt x="35" y="12150"/>
                  </a:cubicBezTo>
                  <a:cubicBezTo>
                    <a:pt x="35" y="12344"/>
                    <a:pt x="33" y="12535"/>
                    <a:pt x="33" y="12723"/>
                  </a:cubicBezTo>
                  <a:cubicBezTo>
                    <a:pt x="33" y="12918"/>
                    <a:pt x="30" y="13107"/>
                    <a:pt x="30" y="13294"/>
                  </a:cubicBezTo>
                  <a:cubicBezTo>
                    <a:pt x="30" y="13490"/>
                    <a:pt x="45" y="13681"/>
                    <a:pt x="45" y="13867"/>
                  </a:cubicBezTo>
                  <a:cubicBezTo>
                    <a:pt x="45" y="14064"/>
                    <a:pt x="34" y="14256"/>
                    <a:pt x="34" y="14440"/>
                  </a:cubicBezTo>
                  <a:cubicBezTo>
                    <a:pt x="34" y="14639"/>
                    <a:pt x="50" y="14831"/>
                    <a:pt x="50" y="15013"/>
                  </a:cubicBezTo>
                  <a:cubicBezTo>
                    <a:pt x="50" y="15215"/>
                    <a:pt x="50" y="15407"/>
                    <a:pt x="50" y="15587"/>
                  </a:cubicBezTo>
                  <a:cubicBezTo>
                    <a:pt x="50" y="15793"/>
                    <a:pt x="50" y="15983"/>
                    <a:pt x="50" y="16158"/>
                  </a:cubicBezTo>
                  <a:cubicBezTo>
                    <a:pt x="50" y="16377"/>
                    <a:pt x="36" y="16570"/>
                    <a:pt x="36" y="16731"/>
                  </a:cubicBezTo>
                  <a:cubicBezTo>
                    <a:pt x="36" y="17098"/>
                    <a:pt x="50" y="17017"/>
                    <a:pt x="50" y="17304"/>
                  </a:cubicBezTo>
                  <a:cubicBezTo>
                    <a:pt x="50" y="17590"/>
                    <a:pt x="33" y="17591"/>
                    <a:pt x="33" y="17877"/>
                  </a:cubicBezTo>
                  <a:cubicBezTo>
                    <a:pt x="33" y="18163"/>
                    <a:pt x="32" y="18450"/>
                    <a:pt x="32" y="18450"/>
                  </a:cubicBezTo>
                  <a:cubicBezTo>
                    <a:pt x="32" y="18736"/>
                    <a:pt x="32" y="18737"/>
                    <a:pt x="32" y="19023"/>
                  </a:cubicBezTo>
                  <a:cubicBezTo>
                    <a:pt x="32" y="19310"/>
                    <a:pt x="33" y="19308"/>
                    <a:pt x="33" y="19594"/>
                  </a:cubicBezTo>
                  <a:cubicBezTo>
                    <a:pt x="33" y="19881"/>
                    <a:pt x="32" y="19881"/>
                    <a:pt x="32" y="20167"/>
                  </a:cubicBezTo>
                  <a:cubicBezTo>
                    <a:pt x="32" y="20454"/>
                    <a:pt x="38" y="20454"/>
                    <a:pt x="38" y="20741"/>
                  </a:cubicBezTo>
                  <a:cubicBezTo>
                    <a:pt x="38" y="21027"/>
                    <a:pt x="13" y="21036"/>
                    <a:pt x="47" y="21306"/>
                  </a:cubicBezTo>
                  <a:cubicBezTo>
                    <a:pt x="82" y="21574"/>
                    <a:pt x="113" y="21310"/>
                    <a:pt x="244" y="21310"/>
                  </a:cubicBezTo>
                  <a:cubicBezTo>
                    <a:pt x="301" y="21310"/>
                    <a:pt x="370" y="21318"/>
                    <a:pt x="448" y="21318"/>
                  </a:cubicBezTo>
                  <a:cubicBezTo>
                    <a:pt x="510" y="21318"/>
                    <a:pt x="578" y="21343"/>
                    <a:pt x="651" y="21343"/>
                  </a:cubicBezTo>
                  <a:cubicBezTo>
                    <a:pt x="715" y="21343"/>
                    <a:pt x="784" y="21312"/>
                    <a:pt x="855" y="21312"/>
                  </a:cubicBezTo>
                  <a:cubicBezTo>
                    <a:pt x="921" y="21312"/>
                    <a:pt x="989" y="21326"/>
                    <a:pt x="1059" y="21326"/>
                  </a:cubicBezTo>
                  <a:cubicBezTo>
                    <a:pt x="1125" y="21326"/>
                    <a:pt x="1193" y="21318"/>
                    <a:pt x="1264" y="21318"/>
                  </a:cubicBezTo>
                  <a:cubicBezTo>
                    <a:pt x="1330" y="21318"/>
                    <a:pt x="1398" y="21288"/>
                    <a:pt x="1468" y="21288"/>
                  </a:cubicBezTo>
                  <a:cubicBezTo>
                    <a:pt x="1534" y="21288"/>
                    <a:pt x="1602" y="21337"/>
                    <a:pt x="1672" y="21337"/>
                  </a:cubicBezTo>
                  <a:cubicBezTo>
                    <a:pt x="1739" y="21337"/>
                    <a:pt x="1807" y="21316"/>
                    <a:pt x="1876" y="21316"/>
                  </a:cubicBezTo>
                  <a:cubicBezTo>
                    <a:pt x="1943" y="21316"/>
                    <a:pt x="2011" y="21298"/>
                    <a:pt x="2080" y="21298"/>
                  </a:cubicBezTo>
                  <a:cubicBezTo>
                    <a:pt x="2147" y="21298"/>
                    <a:pt x="2215" y="21292"/>
                    <a:pt x="2284" y="21292"/>
                  </a:cubicBezTo>
                  <a:cubicBezTo>
                    <a:pt x="2352" y="21292"/>
                    <a:pt x="2420" y="21306"/>
                    <a:pt x="2488" y="21306"/>
                  </a:cubicBezTo>
                  <a:cubicBezTo>
                    <a:pt x="2556" y="21306"/>
                    <a:pt x="2624" y="21290"/>
                    <a:pt x="2692" y="21290"/>
                  </a:cubicBezTo>
                  <a:cubicBezTo>
                    <a:pt x="2760" y="21290"/>
                    <a:pt x="2828" y="21316"/>
                    <a:pt x="2896" y="21316"/>
                  </a:cubicBezTo>
                  <a:cubicBezTo>
                    <a:pt x="2964" y="21316"/>
                    <a:pt x="3033" y="21286"/>
                    <a:pt x="3100" y="21286"/>
                  </a:cubicBezTo>
                  <a:cubicBezTo>
                    <a:pt x="3169" y="21286"/>
                    <a:pt x="3236" y="21288"/>
                    <a:pt x="3304" y="21288"/>
                  </a:cubicBezTo>
                  <a:cubicBezTo>
                    <a:pt x="3372" y="21288"/>
                    <a:pt x="3440" y="21284"/>
                    <a:pt x="3508" y="21284"/>
                  </a:cubicBezTo>
                  <a:cubicBezTo>
                    <a:pt x="3576" y="21284"/>
                    <a:pt x="3645" y="21282"/>
                    <a:pt x="3712" y="21282"/>
                  </a:cubicBezTo>
                  <a:cubicBezTo>
                    <a:pt x="3781" y="21282"/>
                    <a:pt x="3849" y="21341"/>
                    <a:pt x="3916" y="21341"/>
                  </a:cubicBezTo>
                  <a:cubicBezTo>
                    <a:pt x="3985" y="21341"/>
                    <a:pt x="4053" y="21308"/>
                    <a:pt x="4119" y="21308"/>
                  </a:cubicBezTo>
                  <a:cubicBezTo>
                    <a:pt x="4189" y="21308"/>
                    <a:pt x="4257" y="21343"/>
                    <a:pt x="4324" y="21343"/>
                  </a:cubicBezTo>
                  <a:cubicBezTo>
                    <a:pt x="4393" y="21343"/>
                    <a:pt x="4461" y="21316"/>
                    <a:pt x="4528" y="21316"/>
                  </a:cubicBezTo>
                  <a:cubicBezTo>
                    <a:pt x="4598" y="21316"/>
                    <a:pt x="4665" y="21294"/>
                    <a:pt x="4731" y="21294"/>
                  </a:cubicBezTo>
                  <a:cubicBezTo>
                    <a:pt x="4802" y="21294"/>
                    <a:pt x="4870" y="21341"/>
                    <a:pt x="4935" y="21341"/>
                  </a:cubicBezTo>
                  <a:cubicBezTo>
                    <a:pt x="5007" y="21341"/>
                    <a:pt x="5075" y="21331"/>
                    <a:pt x="5139" y="21331"/>
                  </a:cubicBezTo>
                  <a:cubicBezTo>
                    <a:pt x="5213" y="21331"/>
                    <a:pt x="5281" y="21328"/>
                    <a:pt x="5343" y="21328"/>
                  </a:cubicBezTo>
                  <a:cubicBezTo>
                    <a:pt x="5421" y="21328"/>
                    <a:pt x="5489" y="21306"/>
                    <a:pt x="5547" y="21306"/>
                  </a:cubicBezTo>
                  <a:cubicBezTo>
                    <a:pt x="5677" y="21306"/>
                    <a:pt x="5649" y="21329"/>
                    <a:pt x="5751" y="21329"/>
                  </a:cubicBezTo>
                  <a:cubicBezTo>
                    <a:pt x="5853" y="21329"/>
                    <a:pt x="5853" y="21328"/>
                    <a:pt x="5955" y="21328"/>
                  </a:cubicBezTo>
                  <a:cubicBezTo>
                    <a:pt x="6057" y="21328"/>
                    <a:pt x="6057" y="21326"/>
                    <a:pt x="6159" y="21326"/>
                  </a:cubicBezTo>
                  <a:cubicBezTo>
                    <a:pt x="6261" y="21326"/>
                    <a:pt x="6261" y="21337"/>
                    <a:pt x="6362" y="21337"/>
                  </a:cubicBezTo>
                  <a:cubicBezTo>
                    <a:pt x="6464" y="21337"/>
                    <a:pt x="6465" y="21314"/>
                    <a:pt x="6567" y="21314"/>
                  </a:cubicBezTo>
                  <a:cubicBezTo>
                    <a:pt x="6669" y="21314"/>
                    <a:pt x="6669" y="21298"/>
                    <a:pt x="6771" y="21298"/>
                  </a:cubicBezTo>
                  <a:cubicBezTo>
                    <a:pt x="6873" y="21298"/>
                    <a:pt x="6975" y="21314"/>
                    <a:pt x="6975" y="21314"/>
                  </a:cubicBezTo>
                  <a:cubicBezTo>
                    <a:pt x="7077" y="21314"/>
                    <a:pt x="7076" y="21314"/>
                    <a:pt x="7178" y="21314"/>
                  </a:cubicBezTo>
                  <a:cubicBezTo>
                    <a:pt x="7280" y="21314"/>
                    <a:pt x="7280" y="21302"/>
                    <a:pt x="7382" y="21302"/>
                  </a:cubicBezTo>
                  <a:cubicBezTo>
                    <a:pt x="7484" y="21302"/>
                    <a:pt x="7484" y="21304"/>
                    <a:pt x="7586" y="21304"/>
                  </a:cubicBezTo>
                  <a:cubicBezTo>
                    <a:pt x="7688" y="21304"/>
                    <a:pt x="7688" y="21329"/>
                    <a:pt x="7790" y="21329"/>
                  </a:cubicBezTo>
                  <a:cubicBezTo>
                    <a:pt x="7892" y="21329"/>
                    <a:pt x="7892" y="21296"/>
                    <a:pt x="7994" y="21296"/>
                  </a:cubicBezTo>
                  <a:cubicBezTo>
                    <a:pt x="8096" y="21296"/>
                    <a:pt x="8096" y="21328"/>
                    <a:pt x="8198" y="21328"/>
                  </a:cubicBezTo>
                  <a:cubicBezTo>
                    <a:pt x="8300" y="21328"/>
                    <a:pt x="8300" y="21318"/>
                    <a:pt x="8402" y="21318"/>
                  </a:cubicBezTo>
                  <a:cubicBezTo>
                    <a:pt x="8504" y="21318"/>
                    <a:pt x="8503" y="21298"/>
                    <a:pt x="8605" y="21298"/>
                  </a:cubicBezTo>
                  <a:cubicBezTo>
                    <a:pt x="8707" y="21298"/>
                    <a:pt x="8708" y="21282"/>
                    <a:pt x="8810" y="21282"/>
                  </a:cubicBezTo>
                  <a:cubicBezTo>
                    <a:pt x="8911" y="21282"/>
                    <a:pt x="8912" y="21306"/>
                    <a:pt x="9014" y="21306"/>
                  </a:cubicBezTo>
                  <a:cubicBezTo>
                    <a:pt x="9116" y="21306"/>
                    <a:pt x="9116" y="21322"/>
                    <a:pt x="9218" y="21322"/>
                  </a:cubicBezTo>
                  <a:cubicBezTo>
                    <a:pt x="9320" y="21322"/>
                    <a:pt x="9319" y="21290"/>
                    <a:pt x="9421" y="21290"/>
                  </a:cubicBezTo>
                  <a:cubicBezTo>
                    <a:pt x="9523" y="21290"/>
                    <a:pt x="9523" y="21333"/>
                    <a:pt x="9625" y="21333"/>
                  </a:cubicBezTo>
                  <a:cubicBezTo>
                    <a:pt x="9727" y="21333"/>
                    <a:pt x="9727" y="21326"/>
                    <a:pt x="9829" y="21326"/>
                  </a:cubicBezTo>
                  <a:cubicBezTo>
                    <a:pt x="9931" y="21326"/>
                    <a:pt x="9931" y="21300"/>
                    <a:pt x="10033" y="21300"/>
                  </a:cubicBezTo>
                  <a:cubicBezTo>
                    <a:pt x="10135" y="21300"/>
                    <a:pt x="10135" y="21318"/>
                    <a:pt x="10237" y="21318"/>
                  </a:cubicBezTo>
                  <a:cubicBezTo>
                    <a:pt x="10339" y="21318"/>
                    <a:pt x="10339" y="21341"/>
                    <a:pt x="10441" y="21341"/>
                  </a:cubicBezTo>
                  <a:cubicBezTo>
                    <a:pt x="10543" y="21341"/>
                    <a:pt x="10542" y="21292"/>
                    <a:pt x="10644" y="21292"/>
                  </a:cubicBezTo>
                  <a:cubicBezTo>
                    <a:pt x="10746" y="21292"/>
                    <a:pt x="10746" y="21302"/>
                    <a:pt x="10848" y="21302"/>
                  </a:cubicBezTo>
                  <a:cubicBezTo>
                    <a:pt x="10950" y="21302"/>
                    <a:pt x="10951" y="21304"/>
                    <a:pt x="11052" y="21304"/>
                  </a:cubicBezTo>
                  <a:cubicBezTo>
                    <a:pt x="11154" y="21304"/>
                    <a:pt x="11154" y="21339"/>
                    <a:pt x="11256" y="21339"/>
                  </a:cubicBezTo>
                  <a:cubicBezTo>
                    <a:pt x="11358" y="21339"/>
                    <a:pt x="11358" y="21316"/>
                    <a:pt x="11460" y="21316"/>
                  </a:cubicBezTo>
                  <a:cubicBezTo>
                    <a:pt x="11562" y="21316"/>
                    <a:pt x="11562" y="21331"/>
                    <a:pt x="11664" y="21331"/>
                  </a:cubicBezTo>
                  <a:cubicBezTo>
                    <a:pt x="11766" y="21331"/>
                    <a:pt x="11766" y="21316"/>
                    <a:pt x="11867" y="21316"/>
                  </a:cubicBezTo>
                  <a:cubicBezTo>
                    <a:pt x="11969" y="21316"/>
                    <a:pt x="11970" y="21328"/>
                    <a:pt x="12072" y="21328"/>
                  </a:cubicBezTo>
                  <a:cubicBezTo>
                    <a:pt x="12173" y="21328"/>
                    <a:pt x="12173" y="21326"/>
                    <a:pt x="12275" y="21326"/>
                  </a:cubicBezTo>
                  <a:cubicBezTo>
                    <a:pt x="12377" y="21326"/>
                    <a:pt x="12377" y="21326"/>
                    <a:pt x="12479" y="21326"/>
                  </a:cubicBezTo>
                  <a:cubicBezTo>
                    <a:pt x="12581" y="21326"/>
                    <a:pt x="12581" y="21306"/>
                    <a:pt x="12683" y="21306"/>
                  </a:cubicBezTo>
                  <a:cubicBezTo>
                    <a:pt x="12785" y="21306"/>
                    <a:pt x="12785" y="21320"/>
                    <a:pt x="12887" y="21320"/>
                  </a:cubicBezTo>
                  <a:cubicBezTo>
                    <a:pt x="12988" y="21320"/>
                    <a:pt x="12989" y="21300"/>
                    <a:pt x="13091" y="21300"/>
                  </a:cubicBezTo>
                  <a:cubicBezTo>
                    <a:pt x="13193" y="21300"/>
                    <a:pt x="13193" y="21288"/>
                    <a:pt x="13295" y="21288"/>
                  </a:cubicBezTo>
                  <a:cubicBezTo>
                    <a:pt x="13397" y="21288"/>
                    <a:pt x="13498" y="21333"/>
                    <a:pt x="13498" y="21333"/>
                  </a:cubicBezTo>
                  <a:cubicBezTo>
                    <a:pt x="13600" y="21333"/>
                    <a:pt x="13600" y="21337"/>
                    <a:pt x="13702" y="21337"/>
                  </a:cubicBezTo>
                  <a:cubicBezTo>
                    <a:pt x="13804" y="21337"/>
                    <a:pt x="13804" y="21335"/>
                    <a:pt x="13906" y="21335"/>
                  </a:cubicBezTo>
                  <a:cubicBezTo>
                    <a:pt x="14008" y="21335"/>
                    <a:pt x="14008" y="21339"/>
                    <a:pt x="14110" y="21339"/>
                  </a:cubicBezTo>
                  <a:cubicBezTo>
                    <a:pt x="14212" y="21339"/>
                    <a:pt x="14314" y="21310"/>
                    <a:pt x="14314" y="21310"/>
                  </a:cubicBezTo>
                  <a:cubicBezTo>
                    <a:pt x="14416" y="21310"/>
                    <a:pt x="14415" y="21292"/>
                    <a:pt x="14517" y="21292"/>
                  </a:cubicBezTo>
                  <a:cubicBezTo>
                    <a:pt x="14619" y="21292"/>
                    <a:pt x="14619" y="21335"/>
                    <a:pt x="14721" y="21335"/>
                  </a:cubicBezTo>
                  <a:cubicBezTo>
                    <a:pt x="14823" y="21335"/>
                    <a:pt x="14824" y="21331"/>
                    <a:pt x="14925" y="21331"/>
                  </a:cubicBezTo>
                  <a:cubicBezTo>
                    <a:pt x="15027" y="21331"/>
                    <a:pt x="15027" y="21331"/>
                    <a:pt x="15129" y="21331"/>
                  </a:cubicBezTo>
                  <a:cubicBezTo>
                    <a:pt x="15231" y="21331"/>
                    <a:pt x="15231" y="21322"/>
                    <a:pt x="15333" y="21322"/>
                  </a:cubicBezTo>
                  <a:cubicBezTo>
                    <a:pt x="15435" y="21322"/>
                    <a:pt x="15434" y="21294"/>
                    <a:pt x="15536" y="21294"/>
                  </a:cubicBezTo>
                  <a:cubicBezTo>
                    <a:pt x="15638" y="21294"/>
                    <a:pt x="15740" y="21337"/>
                    <a:pt x="15740" y="21337"/>
                  </a:cubicBezTo>
                  <a:cubicBezTo>
                    <a:pt x="15842" y="21337"/>
                    <a:pt x="15842" y="21312"/>
                    <a:pt x="15944" y="21312"/>
                  </a:cubicBezTo>
                  <a:cubicBezTo>
                    <a:pt x="16046" y="21312"/>
                    <a:pt x="16046" y="21304"/>
                    <a:pt x="16148" y="21304"/>
                  </a:cubicBezTo>
                  <a:cubicBezTo>
                    <a:pt x="16250" y="21304"/>
                    <a:pt x="16250" y="21292"/>
                    <a:pt x="16352" y="21292"/>
                  </a:cubicBezTo>
                  <a:cubicBezTo>
                    <a:pt x="16454" y="21292"/>
                    <a:pt x="16453" y="21339"/>
                    <a:pt x="16555" y="21339"/>
                  </a:cubicBezTo>
                  <a:cubicBezTo>
                    <a:pt x="16657" y="21339"/>
                    <a:pt x="16658" y="21335"/>
                    <a:pt x="16759" y="21335"/>
                  </a:cubicBezTo>
                  <a:cubicBezTo>
                    <a:pt x="16861" y="21335"/>
                    <a:pt x="16861" y="21322"/>
                    <a:pt x="16963" y="21322"/>
                  </a:cubicBezTo>
                  <a:cubicBezTo>
                    <a:pt x="17065" y="21322"/>
                    <a:pt x="17065" y="21302"/>
                    <a:pt x="17167" y="21302"/>
                  </a:cubicBezTo>
                  <a:cubicBezTo>
                    <a:pt x="17269" y="21302"/>
                    <a:pt x="17268" y="21337"/>
                    <a:pt x="17370" y="21337"/>
                  </a:cubicBezTo>
                  <a:cubicBezTo>
                    <a:pt x="17472" y="21337"/>
                    <a:pt x="17473" y="21294"/>
                    <a:pt x="17574" y="21294"/>
                  </a:cubicBezTo>
                  <a:cubicBezTo>
                    <a:pt x="17676" y="21294"/>
                    <a:pt x="17677" y="21302"/>
                    <a:pt x="17779" y="21302"/>
                  </a:cubicBezTo>
                  <a:cubicBezTo>
                    <a:pt x="17881" y="21302"/>
                    <a:pt x="17880" y="21306"/>
                    <a:pt x="17982" y="21306"/>
                  </a:cubicBezTo>
                  <a:cubicBezTo>
                    <a:pt x="18084" y="21306"/>
                    <a:pt x="18084" y="21343"/>
                    <a:pt x="18186" y="21343"/>
                  </a:cubicBezTo>
                  <a:cubicBezTo>
                    <a:pt x="18288" y="21343"/>
                    <a:pt x="18288" y="21329"/>
                    <a:pt x="18390" y="21329"/>
                  </a:cubicBezTo>
                  <a:cubicBezTo>
                    <a:pt x="18492" y="21329"/>
                    <a:pt x="18492" y="21331"/>
                    <a:pt x="18594" y="21331"/>
                  </a:cubicBezTo>
                  <a:cubicBezTo>
                    <a:pt x="18695" y="21331"/>
                    <a:pt x="18696" y="21290"/>
                    <a:pt x="18798" y="21290"/>
                  </a:cubicBezTo>
                  <a:cubicBezTo>
                    <a:pt x="18900" y="21290"/>
                    <a:pt x="18900" y="21322"/>
                    <a:pt x="19002" y="21322"/>
                  </a:cubicBezTo>
                  <a:cubicBezTo>
                    <a:pt x="19104" y="21322"/>
                    <a:pt x="19103" y="21337"/>
                    <a:pt x="19205" y="21337"/>
                  </a:cubicBezTo>
                  <a:cubicBezTo>
                    <a:pt x="19307" y="21337"/>
                    <a:pt x="19307" y="21337"/>
                    <a:pt x="19409" y="21337"/>
                  </a:cubicBezTo>
                  <a:cubicBezTo>
                    <a:pt x="19511" y="21337"/>
                    <a:pt x="19511" y="21300"/>
                    <a:pt x="19613" y="21300"/>
                  </a:cubicBezTo>
                  <a:cubicBezTo>
                    <a:pt x="19715" y="21300"/>
                    <a:pt x="19715" y="21312"/>
                    <a:pt x="19817" y="21312"/>
                  </a:cubicBezTo>
                  <a:cubicBezTo>
                    <a:pt x="19919" y="21312"/>
                    <a:pt x="19919" y="21296"/>
                    <a:pt x="20021" y="21296"/>
                  </a:cubicBezTo>
                  <a:cubicBezTo>
                    <a:pt x="20123" y="21296"/>
                    <a:pt x="20123" y="21316"/>
                    <a:pt x="20225" y="21316"/>
                  </a:cubicBezTo>
                  <a:cubicBezTo>
                    <a:pt x="20327" y="21316"/>
                    <a:pt x="20326" y="21296"/>
                    <a:pt x="20428" y="21296"/>
                  </a:cubicBezTo>
                  <a:cubicBezTo>
                    <a:pt x="20530" y="21296"/>
                    <a:pt x="20530" y="21294"/>
                    <a:pt x="20632" y="21294"/>
                  </a:cubicBezTo>
                  <a:cubicBezTo>
                    <a:pt x="20734" y="21294"/>
                    <a:pt x="20735" y="21318"/>
                    <a:pt x="20837" y="21318"/>
                  </a:cubicBezTo>
                  <a:cubicBezTo>
                    <a:pt x="20938" y="21318"/>
                    <a:pt x="20938" y="21329"/>
                    <a:pt x="21040" y="21329"/>
                  </a:cubicBezTo>
                  <a:cubicBezTo>
                    <a:pt x="21142" y="21329"/>
                    <a:pt x="21142" y="21331"/>
                    <a:pt x="21244" y="21331"/>
                  </a:cubicBezTo>
                  <a:cubicBezTo>
                    <a:pt x="21346" y="21331"/>
                    <a:pt x="21355" y="21437"/>
                    <a:pt x="21451" y="21339"/>
                  </a:cubicBezTo>
                  <a:cubicBezTo>
                    <a:pt x="21547" y="21241"/>
                    <a:pt x="21447" y="21104"/>
                    <a:pt x="21447" y="20741"/>
                  </a:cubicBezTo>
                  <a:cubicBezTo>
                    <a:pt x="21447" y="20579"/>
                    <a:pt x="21449" y="20386"/>
                    <a:pt x="21449" y="20167"/>
                  </a:cubicBezTo>
                  <a:cubicBezTo>
                    <a:pt x="21449" y="19992"/>
                    <a:pt x="21449" y="19802"/>
                    <a:pt x="21449" y="19596"/>
                  </a:cubicBezTo>
                  <a:cubicBezTo>
                    <a:pt x="21449" y="19416"/>
                    <a:pt x="21442" y="19224"/>
                    <a:pt x="21442" y="19023"/>
                  </a:cubicBezTo>
                  <a:cubicBezTo>
                    <a:pt x="21442" y="18839"/>
                    <a:pt x="21443" y="18648"/>
                    <a:pt x="21443" y="18450"/>
                  </a:cubicBezTo>
                  <a:cubicBezTo>
                    <a:pt x="21443" y="18264"/>
                    <a:pt x="21439" y="18071"/>
                    <a:pt x="21439" y="17875"/>
                  </a:cubicBezTo>
                  <a:cubicBezTo>
                    <a:pt x="21439" y="17688"/>
                    <a:pt x="21449" y="17497"/>
                    <a:pt x="21449" y="17302"/>
                  </a:cubicBezTo>
                  <a:cubicBezTo>
                    <a:pt x="21449" y="17114"/>
                    <a:pt x="21450" y="16923"/>
                    <a:pt x="21450" y="16729"/>
                  </a:cubicBezTo>
                  <a:cubicBezTo>
                    <a:pt x="21450" y="16540"/>
                    <a:pt x="21439" y="16349"/>
                    <a:pt x="21439" y="16156"/>
                  </a:cubicBezTo>
                  <a:cubicBezTo>
                    <a:pt x="21439" y="15966"/>
                    <a:pt x="21446" y="15775"/>
                    <a:pt x="21446" y="15583"/>
                  </a:cubicBezTo>
                  <a:cubicBezTo>
                    <a:pt x="21446" y="15392"/>
                    <a:pt x="21459" y="15201"/>
                    <a:pt x="21459" y="15009"/>
                  </a:cubicBezTo>
                  <a:cubicBezTo>
                    <a:pt x="21459" y="14818"/>
                    <a:pt x="21445" y="14627"/>
                    <a:pt x="21445" y="14436"/>
                  </a:cubicBezTo>
                  <a:cubicBezTo>
                    <a:pt x="21445" y="14244"/>
                    <a:pt x="21443" y="14053"/>
                    <a:pt x="21443" y="13863"/>
                  </a:cubicBezTo>
                  <a:cubicBezTo>
                    <a:pt x="21443" y="13671"/>
                    <a:pt x="21437" y="13481"/>
                    <a:pt x="21437" y="13292"/>
                  </a:cubicBezTo>
                  <a:cubicBezTo>
                    <a:pt x="21437" y="13099"/>
                    <a:pt x="21452" y="12907"/>
                    <a:pt x="21452" y="12719"/>
                  </a:cubicBezTo>
                  <a:cubicBezTo>
                    <a:pt x="21452" y="12524"/>
                    <a:pt x="21457" y="12333"/>
                    <a:pt x="21457" y="12146"/>
                  </a:cubicBezTo>
                  <a:cubicBezTo>
                    <a:pt x="21457" y="11950"/>
                    <a:pt x="21438" y="11758"/>
                    <a:pt x="21438" y="11573"/>
                  </a:cubicBezTo>
                  <a:cubicBezTo>
                    <a:pt x="21438" y="11375"/>
                    <a:pt x="21454" y="11183"/>
                    <a:pt x="21454" y="11000"/>
                  </a:cubicBezTo>
                  <a:cubicBezTo>
                    <a:pt x="21454" y="10799"/>
                    <a:pt x="21440" y="10609"/>
                    <a:pt x="21440" y="10429"/>
                  </a:cubicBezTo>
                  <a:cubicBezTo>
                    <a:pt x="21440" y="10223"/>
                    <a:pt x="21445" y="10031"/>
                    <a:pt x="21445" y="9855"/>
                  </a:cubicBezTo>
                  <a:cubicBezTo>
                    <a:pt x="21445" y="9637"/>
                    <a:pt x="21451" y="9444"/>
                    <a:pt x="21451" y="9282"/>
                  </a:cubicBezTo>
                  <a:cubicBezTo>
                    <a:pt x="21451" y="8919"/>
                    <a:pt x="21447" y="8996"/>
                    <a:pt x="21447" y="8709"/>
                  </a:cubicBezTo>
                  <a:cubicBezTo>
                    <a:pt x="21447" y="8423"/>
                    <a:pt x="21451" y="8423"/>
                    <a:pt x="21451" y="8136"/>
                  </a:cubicBezTo>
                  <a:cubicBezTo>
                    <a:pt x="21451" y="7850"/>
                    <a:pt x="21443" y="7851"/>
                    <a:pt x="21443" y="7565"/>
                  </a:cubicBezTo>
                  <a:cubicBezTo>
                    <a:pt x="21443" y="7279"/>
                    <a:pt x="21447" y="7278"/>
                    <a:pt x="21447" y="6992"/>
                  </a:cubicBezTo>
                  <a:cubicBezTo>
                    <a:pt x="21447" y="6706"/>
                    <a:pt x="21457" y="6705"/>
                    <a:pt x="21457" y="6419"/>
                  </a:cubicBezTo>
                  <a:cubicBezTo>
                    <a:pt x="21457" y="6132"/>
                    <a:pt x="21447" y="6132"/>
                    <a:pt x="21447" y="5846"/>
                  </a:cubicBezTo>
                  <a:cubicBezTo>
                    <a:pt x="21447" y="5559"/>
                    <a:pt x="21457" y="5559"/>
                    <a:pt x="21457" y="5273"/>
                  </a:cubicBezTo>
                  <a:cubicBezTo>
                    <a:pt x="21457" y="4986"/>
                    <a:pt x="21451" y="4986"/>
                    <a:pt x="21451" y="4700"/>
                  </a:cubicBezTo>
                  <a:cubicBezTo>
                    <a:pt x="21451" y="4413"/>
                    <a:pt x="21448" y="4415"/>
                    <a:pt x="21448" y="4128"/>
                  </a:cubicBezTo>
                  <a:cubicBezTo>
                    <a:pt x="21448" y="3842"/>
                    <a:pt x="21444" y="3842"/>
                    <a:pt x="21444" y="3555"/>
                  </a:cubicBezTo>
                  <a:cubicBezTo>
                    <a:pt x="21444" y="3269"/>
                    <a:pt x="21439" y="3269"/>
                    <a:pt x="21439" y="2982"/>
                  </a:cubicBezTo>
                  <a:cubicBezTo>
                    <a:pt x="21439" y="2696"/>
                    <a:pt x="21456" y="2695"/>
                    <a:pt x="21456" y="2409"/>
                  </a:cubicBezTo>
                  <a:cubicBezTo>
                    <a:pt x="21456" y="2123"/>
                    <a:pt x="21446" y="2122"/>
                    <a:pt x="21446" y="1836"/>
                  </a:cubicBezTo>
                  <a:cubicBezTo>
                    <a:pt x="21446" y="1550"/>
                    <a:pt x="21438" y="1551"/>
                    <a:pt x="21438" y="1265"/>
                  </a:cubicBezTo>
                  <a:cubicBezTo>
                    <a:pt x="21438" y="979"/>
                    <a:pt x="21439" y="978"/>
                    <a:pt x="21439" y="692"/>
                  </a:cubicBezTo>
                  <a:cubicBezTo>
                    <a:pt x="21439" y="405"/>
                    <a:pt x="21488" y="383"/>
                    <a:pt x="21454" y="113"/>
                  </a:cubicBezTo>
                  <a:cubicBezTo>
                    <a:pt x="21446" y="45"/>
                    <a:pt x="21437" y="13"/>
                    <a:pt x="21426" y="4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135" name="Shape 135"/>
          <p:cNvSpPr/>
          <p:nvPr/>
        </p:nvSpPr>
        <p:spPr>
          <a:xfrm rot="10800000">
            <a:off x="573046" y="733396"/>
            <a:ext cx="10985212" cy="2786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54" extrusionOk="0">
                <a:moveTo>
                  <a:pt x="17450" y="3312"/>
                </a:moveTo>
                <a:cubicBezTo>
                  <a:pt x="17457" y="3159"/>
                  <a:pt x="17458" y="3002"/>
                  <a:pt x="17473" y="2837"/>
                </a:cubicBezTo>
                <a:cubicBezTo>
                  <a:pt x="17487" y="2686"/>
                  <a:pt x="17506" y="2529"/>
                  <a:pt x="17530" y="2370"/>
                </a:cubicBezTo>
                <a:cubicBezTo>
                  <a:pt x="17551" y="2222"/>
                  <a:pt x="17586" y="2080"/>
                  <a:pt x="17617" y="1928"/>
                </a:cubicBezTo>
                <a:cubicBezTo>
                  <a:pt x="17645" y="1787"/>
                  <a:pt x="17673" y="1638"/>
                  <a:pt x="17711" y="1494"/>
                </a:cubicBezTo>
                <a:cubicBezTo>
                  <a:pt x="17746" y="1361"/>
                  <a:pt x="17787" y="1229"/>
                  <a:pt x="17830" y="1094"/>
                </a:cubicBezTo>
                <a:cubicBezTo>
                  <a:pt x="17871" y="969"/>
                  <a:pt x="17915" y="842"/>
                  <a:pt x="17964" y="717"/>
                </a:cubicBezTo>
                <a:cubicBezTo>
                  <a:pt x="18010" y="601"/>
                  <a:pt x="18061" y="489"/>
                  <a:pt x="18114" y="373"/>
                </a:cubicBezTo>
                <a:cubicBezTo>
                  <a:pt x="18164" y="265"/>
                  <a:pt x="18216" y="154"/>
                  <a:pt x="18273" y="48"/>
                </a:cubicBezTo>
                <a:cubicBezTo>
                  <a:pt x="18322" y="-44"/>
                  <a:pt x="18246" y="3"/>
                  <a:pt x="18098" y="140"/>
                </a:cubicBezTo>
                <a:cubicBezTo>
                  <a:pt x="18039" y="194"/>
                  <a:pt x="17963" y="237"/>
                  <a:pt x="17885" y="320"/>
                </a:cubicBezTo>
                <a:cubicBezTo>
                  <a:pt x="17821" y="386"/>
                  <a:pt x="17753" y="461"/>
                  <a:pt x="17681" y="544"/>
                </a:cubicBezTo>
                <a:cubicBezTo>
                  <a:pt x="17616" y="618"/>
                  <a:pt x="17558" y="736"/>
                  <a:pt x="17489" y="821"/>
                </a:cubicBezTo>
                <a:cubicBezTo>
                  <a:pt x="17424" y="901"/>
                  <a:pt x="17350" y="952"/>
                  <a:pt x="17284" y="1041"/>
                </a:cubicBezTo>
                <a:cubicBezTo>
                  <a:pt x="17219" y="1127"/>
                  <a:pt x="17156" y="1225"/>
                  <a:pt x="17092" y="1317"/>
                </a:cubicBezTo>
                <a:cubicBezTo>
                  <a:pt x="17028" y="1410"/>
                  <a:pt x="16969" y="1520"/>
                  <a:pt x="16908" y="1618"/>
                </a:cubicBezTo>
                <a:cubicBezTo>
                  <a:pt x="16846" y="1719"/>
                  <a:pt x="16785" y="1821"/>
                  <a:pt x="16727" y="1926"/>
                </a:cubicBezTo>
                <a:cubicBezTo>
                  <a:pt x="16666" y="2037"/>
                  <a:pt x="16603" y="2135"/>
                  <a:pt x="16551" y="2249"/>
                </a:cubicBezTo>
                <a:cubicBezTo>
                  <a:pt x="16493" y="2374"/>
                  <a:pt x="16443" y="2493"/>
                  <a:pt x="16400" y="2619"/>
                </a:cubicBezTo>
                <a:cubicBezTo>
                  <a:pt x="16327" y="2577"/>
                  <a:pt x="16254" y="2574"/>
                  <a:pt x="16180" y="2534"/>
                </a:cubicBezTo>
                <a:cubicBezTo>
                  <a:pt x="16107" y="2495"/>
                  <a:pt x="16037" y="2434"/>
                  <a:pt x="15963" y="2396"/>
                </a:cubicBezTo>
                <a:cubicBezTo>
                  <a:pt x="15890" y="2358"/>
                  <a:pt x="15815" y="2332"/>
                  <a:pt x="15741" y="2296"/>
                </a:cubicBezTo>
                <a:cubicBezTo>
                  <a:pt x="15668" y="2260"/>
                  <a:pt x="15593" y="2242"/>
                  <a:pt x="15518" y="2208"/>
                </a:cubicBezTo>
                <a:cubicBezTo>
                  <a:pt x="15445" y="2174"/>
                  <a:pt x="15374" y="2105"/>
                  <a:pt x="15300" y="2073"/>
                </a:cubicBezTo>
                <a:cubicBezTo>
                  <a:pt x="15226" y="2041"/>
                  <a:pt x="15152" y="2006"/>
                  <a:pt x="15078" y="1976"/>
                </a:cubicBezTo>
                <a:cubicBezTo>
                  <a:pt x="15004" y="1946"/>
                  <a:pt x="14928" y="1941"/>
                  <a:pt x="14853" y="1912"/>
                </a:cubicBezTo>
                <a:cubicBezTo>
                  <a:pt x="14779" y="1884"/>
                  <a:pt x="14704" y="1866"/>
                  <a:pt x="14629" y="1839"/>
                </a:cubicBezTo>
                <a:cubicBezTo>
                  <a:pt x="14555" y="1813"/>
                  <a:pt x="14481" y="1780"/>
                  <a:pt x="14406" y="1755"/>
                </a:cubicBezTo>
                <a:cubicBezTo>
                  <a:pt x="14332" y="1730"/>
                  <a:pt x="14260" y="1672"/>
                  <a:pt x="14185" y="1648"/>
                </a:cubicBezTo>
                <a:cubicBezTo>
                  <a:pt x="14110" y="1625"/>
                  <a:pt x="14034" y="1630"/>
                  <a:pt x="13959" y="1608"/>
                </a:cubicBezTo>
                <a:cubicBezTo>
                  <a:pt x="13885" y="1587"/>
                  <a:pt x="13810" y="1570"/>
                  <a:pt x="13734" y="1550"/>
                </a:cubicBezTo>
                <a:cubicBezTo>
                  <a:pt x="13660" y="1530"/>
                  <a:pt x="13584" y="1529"/>
                  <a:pt x="13509" y="1511"/>
                </a:cubicBezTo>
                <a:cubicBezTo>
                  <a:pt x="13434" y="1493"/>
                  <a:pt x="13360" y="1473"/>
                  <a:pt x="13284" y="1457"/>
                </a:cubicBezTo>
                <a:cubicBezTo>
                  <a:pt x="13210" y="1440"/>
                  <a:pt x="13136" y="1400"/>
                  <a:pt x="13060" y="1385"/>
                </a:cubicBezTo>
                <a:cubicBezTo>
                  <a:pt x="12986" y="1370"/>
                  <a:pt x="12910" y="1376"/>
                  <a:pt x="12834" y="1363"/>
                </a:cubicBezTo>
                <a:cubicBezTo>
                  <a:pt x="12759" y="1349"/>
                  <a:pt x="12684" y="1342"/>
                  <a:pt x="12609" y="1330"/>
                </a:cubicBezTo>
                <a:cubicBezTo>
                  <a:pt x="12534" y="1318"/>
                  <a:pt x="12459" y="1281"/>
                  <a:pt x="12384" y="1271"/>
                </a:cubicBezTo>
                <a:cubicBezTo>
                  <a:pt x="12309" y="1260"/>
                  <a:pt x="12234" y="1239"/>
                  <a:pt x="12158" y="1230"/>
                </a:cubicBezTo>
                <a:cubicBezTo>
                  <a:pt x="12083" y="1221"/>
                  <a:pt x="12008" y="1206"/>
                  <a:pt x="11933" y="1199"/>
                </a:cubicBezTo>
                <a:cubicBezTo>
                  <a:pt x="11858" y="1192"/>
                  <a:pt x="11782" y="1208"/>
                  <a:pt x="11706" y="1202"/>
                </a:cubicBezTo>
                <a:cubicBezTo>
                  <a:pt x="11631" y="1196"/>
                  <a:pt x="11556" y="1202"/>
                  <a:pt x="11480" y="1198"/>
                </a:cubicBezTo>
                <a:cubicBezTo>
                  <a:pt x="11405" y="1194"/>
                  <a:pt x="11329" y="1198"/>
                  <a:pt x="11254" y="1196"/>
                </a:cubicBezTo>
                <a:cubicBezTo>
                  <a:pt x="11179" y="1193"/>
                  <a:pt x="11103" y="1187"/>
                  <a:pt x="11028" y="1186"/>
                </a:cubicBezTo>
                <a:cubicBezTo>
                  <a:pt x="10953" y="1184"/>
                  <a:pt x="10877" y="1162"/>
                  <a:pt x="10802" y="1162"/>
                </a:cubicBezTo>
                <a:cubicBezTo>
                  <a:pt x="10727" y="1162"/>
                  <a:pt x="10652" y="1146"/>
                  <a:pt x="10578" y="1147"/>
                </a:cubicBezTo>
                <a:cubicBezTo>
                  <a:pt x="10503" y="1148"/>
                  <a:pt x="10428" y="1176"/>
                  <a:pt x="10354" y="1178"/>
                </a:cubicBezTo>
                <a:cubicBezTo>
                  <a:pt x="10279" y="1181"/>
                  <a:pt x="10204" y="1172"/>
                  <a:pt x="10130" y="1176"/>
                </a:cubicBezTo>
                <a:cubicBezTo>
                  <a:pt x="10055" y="1180"/>
                  <a:pt x="9980" y="1168"/>
                  <a:pt x="9906" y="1173"/>
                </a:cubicBezTo>
                <a:cubicBezTo>
                  <a:pt x="9831" y="1179"/>
                  <a:pt x="9757" y="1184"/>
                  <a:pt x="9682" y="1191"/>
                </a:cubicBezTo>
                <a:cubicBezTo>
                  <a:pt x="9607" y="1198"/>
                  <a:pt x="9533" y="1218"/>
                  <a:pt x="9459" y="1227"/>
                </a:cubicBezTo>
                <a:cubicBezTo>
                  <a:pt x="9384" y="1235"/>
                  <a:pt x="9310" y="1247"/>
                  <a:pt x="9235" y="1257"/>
                </a:cubicBezTo>
                <a:cubicBezTo>
                  <a:pt x="9161" y="1267"/>
                  <a:pt x="9087" y="1293"/>
                  <a:pt x="9012" y="1305"/>
                </a:cubicBezTo>
                <a:cubicBezTo>
                  <a:pt x="8938" y="1317"/>
                  <a:pt x="8862" y="1300"/>
                  <a:pt x="8788" y="1313"/>
                </a:cubicBezTo>
                <a:cubicBezTo>
                  <a:pt x="8714" y="1326"/>
                  <a:pt x="8640" y="1355"/>
                  <a:pt x="8566" y="1370"/>
                </a:cubicBezTo>
                <a:cubicBezTo>
                  <a:pt x="8491" y="1384"/>
                  <a:pt x="8418" y="1428"/>
                  <a:pt x="8344" y="1445"/>
                </a:cubicBezTo>
                <a:cubicBezTo>
                  <a:pt x="8269" y="1461"/>
                  <a:pt x="8195" y="1464"/>
                  <a:pt x="8121" y="1482"/>
                </a:cubicBezTo>
                <a:cubicBezTo>
                  <a:pt x="8046" y="1500"/>
                  <a:pt x="7973" y="1537"/>
                  <a:pt x="7899" y="1556"/>
                </a:cubicBezTo>
                <a:cubicBezTo>
                  <a:pt x="7825" y="1576"/>
                  <a:pt x="7748" y="1547"/>
                  <a:pt x="7674" y="1568"/>
                </a:cubicBezTo>
                <a:cubicBezTo>
                  <a:pt x="7600" y="1589"/>
                  <a:pt x="7528" y="1641"/>
                  <a:pt x="7454" y="1663"/>
                </a:cubicBezTo>
                <a:cubicBezTo>
                  <a:pt x="7380" y="1686"/>
                  <a:pt x="7305" y="1691"/>
                  <a:pt x="7231" y="1715"/>
                </a:cubicBezTo>
                <a:cubicBezTo>
                  <a:pt x="7157" y="1740"/>
                  <a:pt x="7083" y="1761"/>
                  <a:pt x="7010" y="1787"/>
                </a:cubicBezTo>
                <a:cubicBezTo>
                  <a:pt x="6936" y="1813"/>
                  <a:pt x="6865" y="1878"/>
                  <a:pt x="6791" y="1906"/>
                </a:cubicBezTo>
                <a:cubicBezTo>
                  <a:pt x="6717" y="1934"/>
                  <a:pt x="6642" y="1931"/>
                  <a:pt x="6568" y="1960"/>
                </a:cubicBezTo>
                <a:cubicBezTo>
                  <a:pt x="6495" y="1990"/>
                  <a:pt x="6420" y="2005"/>
                  <a:pt x="6347" y="2037"/>
                </a:cubicBezTo>
                <a:cubicBezTo>
                  <a:pt x="6273" y="2068"/>
                  <a:pt x="6201" y="2114"/>
                  <a:pt x="6128" y="2147"/>
                </a:cubicBezTo>
                <a:cubicBezTo>
                  <a:pt x="6055" y="2181"/>
                  <a:pt x="5984" y="2245"/>
                  <a:pt x="5912" y="2280"/>
                </a:cubicBezTo>
                <a:cubicBezTo>
                  <a:pt x="5838" y="2315"/>
                  <a:pt x="5763" y="2325"/>
                  <a:pt x="5691" y="2362"/>
                </a:cubicBezTo>
                <a:cubicBezTo>
                  <a:pt x="5617" y="2399"/>
                  <a:pt x="5545" y="2440"/>
                  <a:pt x="5473" y="2479"/>
                </a:cubicBezTo>
                <a:cubicBezTo>
                  <a:pt x="5400" y="2518"/>
                  <a:pt x="5329" y="2577"/>
                  <a:pt x="5257" y="2618"/>
                </a:cubicBezTo>
                <a:cubicBezTo>
                  <a:pt x="5185" y="2659"/>
                  <a:pt x="5109" y="2670"/>
                  <a:pt x="5037" y="2712"/>
                </a:cubicBezTo>
                <a:cubicBezTo>
                  <a:pt x="4965" y="2756"/>
                  <a:pt x="4897" y="2836"/>
                  <a:pt x="4826" y="2881"/>
                </a:cubicBezTo>
                <a:cubicBezTo>
                  <a:pt x="4753" y="2927"/>
                  <a:pt x="4680" y="2962"/>
                  <a:pt x="4609" y="3009"/>
                </a:cubicBezTo>
                <a:cubicBezTo>
                  <a:pt x="4537" y="3057"/>
                  <a:pt x="4467" y="3117"/>
                  <a:pt x="4396" y="3166"/>
                </a:cubicBezTo>
                <a:cubicBezTo>
                  <a:pt x="4324" y="3216"/>
                  <a:pt x="4252" y="3259"/>
                  <a:pt x="4181" y="3310"/>
                </a:cubicBezTo>
                <a:cubicBezTo>
                  <a:pt x="4110" y="3363"/>
                  <a:pt x="4034" y="3380"/>
                  <a:pt x="3964" y="3434"/>
                </a:cubicBezTo>
                <a:cubicBezTo>
                  <a:pt x="3892" y="3489"/>
                  <a:pt x="3827" y="3576"/>
                  <a:pt x="3757" y="3632"/>
                </a:cubicBezTo>
                <a:cubicBezTo>
                  <a:pt x="3686" y="3690"/>
                  <a:pt x="3613" y="3731"/>
                  <a:pt x="3544" y="3790"/>
                </a:cubicBezTo>
                <a:cubicBezTo>
                  <a:pt x="3474" y="3850"/>
                  <a:pt x="3411" y="3949"/>
                  <a:pt x="3342" y="4011"/>
                </a:cubicBezTo>
                <a:cubicBezTo>
                  <a:pt x="3272" y="4074"/>
                  <a:pt x="3202" y="4128"/>
                  <a:pt x="3133" y="4193"/>
                </a:cubicBezTo>
                <a:cubicBezTo>
                  <a:pt x="3064" y="4259"/>
                  <a:pt x="2988" y="4288"/>
                  <a:pt x="2921" y="4356"/>
                </a:cubicBezTo>
                <a:cubicBezTo>
                  <a:pt x="2852" y="4425"/>
                  <a:pt x="2787" y="4511"/>
                  <a:pt x="2720" y="4582"/>
                </a:cubicBezTo>
                <a:cubicBezTo>
                  <a:pt x="2652" y="4654"/>
                  <a:pt x="2584" y="4727"/>
                  <a:pt x="2518" y="4801"/>
                </a:cubicBezTo>
                <a:cubicBezTo>
                  <a:pt x="2451" y="4877"/>
                  <a:pt x="2383" y="4949"/>
                  <a:pt x="2318" y="5027"/>
                </a:cubicBezTo>
                <a:cubicBezTo>
                  <a:pt x="2251" y="5107"/>
                  <a:pt x="2187" y="5193"/>
                  <a:pt x="2123" y="5275"/>
                </a:cubicBezTo>
                <a:cubicBezTo>
                  <a:pt x="2057" y="5359"/>
                  <a:pt x="1996" y="5457"/>
                  <a:pt x="1932" y="5542"/>
                </a:cubicBezTo>
                <a:cubicBezTo>
                  <a:pt x="1868" y="5630"/>
                  <a:pt x="1802" y="5713"/>
                  <a:pt x="1741" y="5803"/>
                </a:cubicBezTo>
                <a:cubicBezTo>
                  <a:pt x="1677" y="5895"/>
                  <a:pt x="1618" y="5999"/>
                  <a:pt x="1557" y="6093"/>
                </a:cubicBezTo>
                <a:cubicBezTo>
                  <a:pt x="1495" y="6190"/>
                  <a:pt x="1436" y="6294"/>
                  <a:pt x="1377" y="6393"/>
                </a:cubicBezTo>
                <a:cubicBezTo>
                  <a:pt x="1317" y="6495"/>
                  <a:pt x="1255" y="6590"/>
                  <a:pt x="1198" y="6695"/>
                </a:cubicBezTo>
                <a:cubicBezTo>
                  <a:pt x="1139" y="6802"/>
                  <a:pt x="1081" y="6910"/>
                  <a:pt x="1027" y="7020"/>
                </a:cubicBezTo>
                <a:cubicBezTo>
                  <a:pt x="970" y="7134"/>
                  <a:pt x="913" y="7244"/>
                  <a:pt x="861" y="7360"/>
                </a:cubicBezTo>
                <a:cubicBezTo>
                  <a:pt x="807" y="7480"/>
                  <a:pt x="764" y="7621"/>
                  <a:pt x="715" y="7743"/>
                </a:cubicBezTo>
                <a:cubicBezTo>
                  <a:pt x="664" y="7870"/>
                  <a:pt x="604" y="7975"/>
                  <a:pt x="558" y="8105"/>
                </a:cubicBezTo>
                <a:cubicBezTo>
                  <a:pt x="510" y="8239"/>
                  <a:pt x="477" y="8392"/>
                  <a:pt x="435" y="8529"/>
                </a:cubicBezTo>
                <a:cubicBezTo>
                  <a:pt x="392" y="8670"/>
                  <a:pt x="346" y="8802"/>
                  <a:pt x="309" y="8945"/>
                </a:cubicBezTo>
                <a:cubicBezTo>
                  <a:pt x="271" y="9093"/>
                  <a:pt x="238" y="9244"/>
                  <a:pt x="207" y="9394"/>
                </a:cubicBezTo>
                <a:cubicBezTo>
                  <a:pt x="175" y="9549"/>
                  <a:pt x="132" y="9692"/>
                  <a:pt x="107" y="9849"/>
                </a:cubicBezTo>
                <a:cubicBezTo>
                  <a:pt x="83" y="10010"/>
                  <a:pt x="80" y="10185"/>
                  <a:pt x="63" y="10347"/>
                </a:cubicBezTo>
                <a:cubicBezTo>
                  <a:pt x="46" y="10512"/>
                  <a:pt x="36" y="10677"/>
                  <a:pt x="27" y="10844"/>
                </a:cubicBezTo>
                <a:cubicBezTo>
                  <a:pt x="18" y="11011"/>
                  <a:pt x="0" y="11177"/>
                  <a:pt x="0" y="11346"/>
                </a:cubicBezTo>
                <a:cubicBezTo>
                  <a:pt x="0" y="11516"/>
                  <a:pt x="3" y="11686"/>
                  <a:pt x="12" y="11853"/>
                </a:cubicBezTo>
                <a:cubicBezTo>
                  <a:pt x="20" y="12020"/>
                  <a:pt x="44" y="12182"/>
                  <a:pt x="61" y="12347"/>
                </a:cubicBezTo>
                <a:cubicBezTo>
                  <a:pt x="78" y="12510"/>
                  <a:pt x="93" y="12675"/>
                  <a:pt x="118" y="12836"/>
                </a:cubicBezTo>
                <a:cubicBezTo>
                  <a:pt x="143" y="12993"/>
                  <a:pt x="172" y="13148"/>
                  <a:pt x="204" y="13303"/>
                </a:cubicBezTo>
                <a:cubicBezTo>
                  <a:pt x="235" y="13453"/>
                  <a:pt x="259" y="13617"/>
                  <a:pt x="297" y="13765"/>
                </a:cubicBezTo>
                <a:cubicBezTo>
                  <a:pt x="334" y="13908"/>
                  <a:pt x="390" y="14028"/>
                  <a:pt x="433" y="14169"/>
                </a:cubicBezTo>
                <a:cubicBezTo>
                  <a:pt x="475" y="14306"/>
                  <a:pt x="509" y="14458"/>
                  <a:pt x="557" y="14592"/>
                </a:cubicBezTo>
                <a:cubicBezTo>
                  <a:pt x="602" y="14722"/>
                  <a:pt x="664" y="14825"/>
                  <a:pt x="715" y="14952"/>
                </a:cubicBezTo>
                <a:cubicBezTo>
                  <a:pt x="764" y="15074"/>
                  <a:pt x="814" y="15198"/>
                  <a:pt x="868" y="15318"/>
                </a:cubicBezTo>
                <a:cubicBezTo>
                  <a:pt x="921" y="15434"/>
                  <a:pt x="964" y="15577"/>
                  <a:pt x="1020" y="15691"/>
                </a:cubicBezTo>
                <a:cubicBezTo>
                  <a:pt x="1075" y="15801"/>
                  <a:pt x="1139" y="15893"/>
                  <a:pt x="1198" y="16001"/>
                </a:cubicBezTo>
                <a:cubicBezTo>
                  <a:pt x="1255" y="16106"/>
                  <a:pt x="1319" y="16193"/>
                  <a:pt x="1380" y="16295"/>
                </a:cubicBezTo>
                <a:cubicBezTo>
                  <a:pt x="1439" y="16395"/>
                  <a:pt x="1497" y="16498"/>
                  <a:pt x="1560" y="16595"/>
                </a:cubicBezTo>
                <a:cubicBezTo>
                  <a:pt x="1620" y="16690"/>
                  <a:pt x="1677" y="16802"/>
                  <a:pt x="1740" y="16895"/>
                </a:cubicBezTo>
                <a:cubicBezTo>
                  <a:pt x="1802" y="16985"/>
                  <a:pt x="1873" y="17046"/>
                  <a:pt x="1938" y="17134"/>
                </a:cubicBezTo>
                <a:cubicBezTo>
                  <a:pt x="2001" y="17220"/>
                  <a:pt x="2063" y="17311"/>
                  <a:pt x="2129" y="17395"/>
                </a:cubicBezTo>
                <a:cubicBezTo>
                  <a:pt x="2194" y="17476"/>
                  <a:pt x="2250" y="17597"/>
                  <a:pt x="2316" y="17676"/>
                </a:cubicBezTo>
                <a:cubicBezTo>
                  <a:pt x="2382" y="17754"/>
                  <a:pt x="2457" y="17791"/>
                  <a:pt x="2525" y="17867"/>
                </a:cubicBezTo>
                <a:cubicBezTo>
                  <a:pt x="2591" y="17942"/>
                  <a:pt x="2650" y="18053"/>
                  <a:pt x="2718" y="18126"/>
                </a:cubicBezTo>
                <a:cubicBezTo>
                  <a:pt x="2785" y="18197"/>
                  <a:pt x="2854" y="18262"/>
                  <a:pt x="2923" y="18331"/>
                </a:cubicBezTo>
                <a:cubicBezTo>
                  <a:pt x="2990" y="18399"/>
                  <a:pt x="3066" y="18428"/>
                  <a:pt x="3135" y="18494"/>
                </a:cubicBezTo>
                <a:cubicBezTo>
                  <a:pt x="3203" y="18558"/>
                  <a:pt x="3269" y="18640"/>
                  <a:pt x="3339" y="18703"/>
                </a:cubicBezTo>
                <a:cubicBezTo>
                  <a:pt x="3408" y="18765"/>
                  <a:pt x="3473" y="18851"/>
                  <a:pt x="3543" y="18911"/>
                </a:cubicBezTo>
                <a:cubicBezTo>
                  <a:pt x="3613" y="18970"/>
                  <a:pt x="3690" y="18983"/>
                  <a:pt x="3761" y="19040"/>
                </a:cubicBezTo>
                <a:cubicBezTo>
                  <a:pt x="3830" y="19097"/>
                  <a:pt x="3900" y="19154"/>
                  <a:pt x="3972" y="19209"/>
                </a:cubicBezTo>
                <a:cubicBezTo>
                  <a:pt x="4042" y="19263"/>
                  <a:pt x="4109" y="19341"/>
                  <a:pt x="4180" y="19394"/>
                </a:cubicBezTo>
                <a:cubicBezTo>
                  <a:pt x="4250" y="19445"/>
                  <a:pt x="4324" y="19477"/>
                  <a:pt x="4396" y="19527"/>
                </a:cubicBezTo>
                <a:cubicBezTo>
                  <a:pt x="4467" y="19576"/>
                  <a:pt x="4534" y="19661"/>
                  <a:pt x="4606" y="19708"/>
                </a:cubicBezTo>
                <a:cubicBezTo>
                  <a:pt x="4677" y="19756"/>
                  <a:pt x="4749" y="19796"/>
                  <a:pt x="4822" y="19842"/>
                </a:cubicBezTo>
                <a:cubicBezTo>
                  <a:pt x="4893" y="19887"/>
                  <a:pt x="4965" y="19929"/>
                  <a:pt x="5038" y="19973"/>
                </a:cubicBezTo>
                <a:cubicBezTo>
                  <a:pt x="5110" y="20015"/>
                  <a:pt x="5186" y="20024"/>
                  <a:pt x="5258" y="20065"/>
                </a:cubicBezTo>
                <a:cubicBezTo>
                  <a:pt x="5330" y="20106"/>
                  <a:pt x="5400" y="20170"/>
                  <a:pt x="5473" y="20210"/>
                </a:cubicBezTo>
                <a:cubicBezTo>
                  <a:pt x="5545" y="20248"/>
                  <a:pt x="5621" y="20258"/>
                  <a:pt x="5694" y="20295"/>
                </a:cubicBezTo>
                <a:cubicBezTo>
                  <a:pt x="5766" y="20332"/>
                  <a:pt x="5838" y="20378"/>
                  <a:pt x="5911" y="20413"/>
                </a:cubicBezTo>
                <a:cubicBezTo>
                  <a:pt x="5984" y="20448"/>
                  <a:pt x="6054" y="20514"/>
                  <a:pt x="6128" y="20547"/>
                </a:cubicBezTo>
                <a:cubicBezTo>
                  <a:pt x="6200" y="20580"/>
                  <a:pt x="6276" y="20584"/>
                  <a:pt x="6350" y="20615"/>
                </a:cubicBezTo>
                <a:cubicBezTo>
                  <a:pt x="6423" y="20646"/>
                  <a:pt x="6493" y="20711"/>
                  <a:pt x="6567" y="20740"/>
                </a:cubicBezTo>
                <a:cubicBezTo>
                  <a:pt x="6640" y="20770"/>
                  <a:pt x="6717" y="20755"/>
                  <a:pt x="6791" y="20783"/>
                </a:cubicBezTo>
                <a:cubicBezTo>
                  <a:pt x="6864" y="20811"/>
                  <a:pt x="6935" y="20885"/>
                  <a:pt x="7009" y="20911"/>
                </a:cubicBezTo>
                <a:cubicBezTo>
                  <a:pt x="7082" y="20937"/>
                  <a:pt x="7156" y="20962"/>
                  <a:pt x="7230" y="20986"/>
                </a:cubicBezTo>
                <a:cubicBezTo>
                  <a:pt x="7304" y="21010"/>
                  <a:pt x="7380" y="21000"/>
                  <a:pt x="7454" y="21023"/>
                </a:cubicBezTo>
                <a:cubicBezTo>
                  <a:pt x="7528" y="21045"/>
                  <a:pt x="7601" y="21077"/>
                  <a:pt x="7675" y="21098"/>
                </a:cubicBezTo>
                <a:cubicBezTo>
                  <a:pt x="7749" y="21119"/>
                  <a:pt x="7822" y="21166"/>
                  <a:pt x="7896" y="21186"/>
                </a:cubicBezTo>
                <a:cubicBezTo>
                  <a:pt x="7970" y="21205"/>
                  <a:pt x="8046" y="21188"/>
                  <a:pt x="8120" y="21206"/>
                </a:cubicBezTo>
                <a:cubicBezTo>
                  <a:pt x="8194" y="21224"/>
                  <a:pt x="8267" y="21270"/>
                  <a:pt x="8342" y="21287"/>
                </a:cubicBezTo>
                <a:cubicBezTo>
                  <a:pt x="8416" y="21303"/>
                  <a:pt x="8490" y="21316"/>
                  <a:pt x="8565" y="21331"/>
                </a:cubicBezTo>
                <a:cubicBezTo>
                  <a:pt x="8639" y="21346"/>
                  <a:pt x="8713" y="21358"/>
                  <a:pt x="8788" y="21372"/>
                </a:cubicBezTo>
                <a:cubicBezTo>
                  <a:pt x="8862" y="21385"/>
                  <a:pt x="8937" y="21369"/>
                  <a:pt x="9012" y="21381"/>
                </a:cubicBezTo>
                <a:cubicBezTo>
                  <a:pt x="9086" y="21393"/>
                  <a:pt x="9160" y="21437"/>
                  <a:pt x="9235" y="21447"/>
                </a:cubicBezTo>
                <a:cubicBezTo>
                  <a:pt x="9309" y="21458"/>
                  <a:pt x="9384" y="21455"/>
                  <a:pt x="9458" y="21464"/>
                </a:cubicBezTo>
                <a:cubicBezTo>
                  <a:pt x="9533" y="21473"/>
                  <a:pt x="9608" y="21462"/>
                  <a:pt x="9682" y="21469"/>
                </a:cubicBezTo>
                <a:cubicBezTo>
                  <a:pt x="9757" y="21476"/>
                  <a:pt x="9831" y="21498"/>
                  <a:pt x="9906" y="21504"/>
                </a:cubicBezTo>
                <a:cubicBezTo>
                  <a:pt x="9980" y="21509"/>
                  <a:pt x="10055" y="21495"/>
                  <a:pt x="10130" y="21499"/>
                </a:cubicBezTo>
                <a:cubicBezTo>
                  <a:pt x="10204" y="21504"/>
                  <a:pt x="10279" y="21545"/>
                  <a:pt x="10353" y="21548"/>
                </a:cubicBezTo>
                <a:cubicBezTo>
                  <a:pt x="10428" y="21551"/>
                  <a:pt x="10503" y="21516"/>
                  <a:pt x="10578" y="21517"/>
                </a:cubicBezTo>
                <a:cubicBezTo>
                  <a:pt x="10652" y="21519"/>
                  <a:pt x="10727" y="21543"/>
                  <a:pt x="10802" y="21543"/>
                </a:cubicBezTo>
                <a:cubicBezTo>
                  <a:pt x="10876" y="21543"/>
                  <a:pt x="10951" y="21556"/>
                  <a:pt x="11026" y="21555"/>
                </a:cubicBezTo>
                <a:cubicBezTo>
                  <a:pt x="11100" y="21553"/>
                  <a:pt x="11175" y="21532"/>
                  <a:pt x="11249" y="21529"/>
                </a:cubicBezTo>
                <a:cubicBezTo>
                  <a:pt x="11324" y="21526"/>
                  <a:pt x="11399" y="21529"/>
                  <a:pt x="11473" y="21525"/>
                </a:cubicBezTo>
                <a:cubicBezTo>
                  <a:pt x="11548" y="21520"/>
                  <a:pt x="11623" y="21520"/>
                  <a:pt x="11697" y="21515"/>
                </a:cubicBezTo>
                <a:cubicBezTo>
                  <a:pt x="11772" y="21509"/>
                  <a:pt x="11846" y="21492"/>
                  <a:pt x="11921" y="21484"/>
                </a:cubicBezTo>
                <a:cubicBezTo>
                  <a:pt x="11995" y="21477"/>
                  <a:pt x="12069" y="21440"/>
                  <a:pt x="12144" y="21432"/>
                </a:cubicBezTo>
                <a:cubicBezTo>
                  <a:pt x="12218" y="21423"/>
                  <a:pt x="12294" y="21442"/>
                  <a:pt x="12368" y="21432"/>
                </a:cubicBezTo>
                <a:cubicBezTo>
                  <a:pt x="12443" y="21422"/>
                  <a:pt x="12517" y="21409"/>
                  <a:pt x="12591" y="21397"/>
                </a:cubicBezTo>
                <a:cubicBezTo>
                  <a:pt x="12666" y="21385"/>
                  <a:pt x="12740" y="21368"/>
                  <a:pt x="12814" y="21354"/>
                </a:cubicBezTo>
                <a:cubicBezTo>
                  <a:pt x="12889" y="21341"/>
                  <a:pt x="12963" y="21332"/>
                  <a:pt x="13037" y="21317"/>
                </a:cubicBezTo>
                <a:cubicBezTo>
                  <a:pt x="13112" y="21302"/>
                  <a:pt x="13187" y="21297"/>
                  <a:pt x="13261" y="21281"/>
                </a:cubicBezTo>
                <a:cubicBezTo>
                  <a:pt x="13335" y="21265"/>
                  <a:pt x="13410" y="21252"/>
                  <a:pt x="13484" y="21235"/>
                </a:cubicBezTo>
                <a:cubicBezTo>
                  <a:pt x="13558" y="21217"/>
                  <a:pt x="13632" y="21198"/>
                  <a:pt x="13706" y="21178"/>
                </a:cubicBezTo>
                <a:cubicBezTo>
                  <a:pt x="13781" y="21159"/>
                  <a:pt x="13854" y="21127"/>
                  <a:pt x="13928" y="21106"/>
                </a:cubicBezTo>
                <a:cubicBezTo>
                  <a:pt x="14002" y="21085"/>
                  <a:pt x="14076" y="21064"/>
                  <a:pt x="14150" y="21041"/>
                </a:cubicBezTo>
                <a:cubicBezTo>
                  <a:pt x="14224" y="21018"/>
                  <a:pt x="14298" y="20987"/>
                  <a:pt x="14371" y="20963"/>
                </a:cubicBezTo>
                <a:cubicBezTo>
                  <a:pt x="14445" y="20939"/>
                  <a:pt x="14520" y="20927"/>
                  <a:pt x="14593" y="20901"/>
                </a:cubicBezTo>
                <a:cubicBezTo>
                  <a:pt x="14667" y="20875"/>
                  <a:pt x="14740" y="20837"/>
                  <a:pt x="14814" y="20809"/>
                </a:cubicBezTo>
                <a:cubicBezTo>
                  <a:pt x="14888" y="20781"/>
                  <a:pt x="14961" y="20751"/>
                  <a:pt x="15034" y="20722"/>
                </a:cubicBezTo>
                <a:cubicBezTo>
                  <a:pt x="15108" y="20692"/>
                  <a:pt x="15180" y="20650"/>
                  <a:pt x="15253" y="20619"/>
                </a:cubicBezTo>
                <a:cubicBezTo>
                  <a:pt x="15327" y="20588"/>
                  <a:pt x="15402" y="20572"/>
                  <a:pt x="15474" y="20539"/>
                </a:cubicBezTo>
                <a:cubicBezTo>
                  <a:pt x="15548" y="20506"/>
                  <a:pt x="15623" y="20488"/>
                  <a:pt x="15695" y="20453"/>
                </a:cubicBezTo>
                <a:cubicBezTo>
                  <a:pt x="15769" y="20418"/>
                  <a:pt x="15841" y="20375"/>
                  <a:pt x="15913" y="20338"/>
                </a:cubicBezTo>
                <a:cubicBezTo>
                  <a:pt x="15987" y="20301"/>
                  <a:pt x="16057" y="20243"/>
                  <a:pt x="16129" y="20204"/>
                </a:cubicBezTo>
                <a:cubicBezTo>
                  <a:pt x="16202" y="20165"/>
                  <a:pt x="16276" y="20133"/>
                  <a:pt x="16348" y="20092"/>
                </a:cubicBezTo>
                <a:cubicBezTo>
                  <a:pt x="16420" y="20051"/>
                  <a:pt x="16495" y="20027"/>
                  <a:pt x="16567" y="19985"/>
                </a:cubicBezTo>
                <a:cubicBezTo>
                  <a:pt x="16639" y="19941"/>
                  <a:pt x="16711" y="19896"/>
                  <a:pt x="16783" y="19851"/>
                </a:cubicBezTo>
                <a:cubicBezTo>
                  <a:pt x="16855" y="19806"/>
                  <a:pt x="16924" y="19736"/>
                  <a:pt x="16995" y="19689"/>
                </a:cubicBezTo>
                <a:cubicBezTo>
                  <a:pt x="17067" y="19641"/>
                  <a:pt x="17141" y="19607"/>
                  <a:pt x="17212" y="19558"/>
                </a:cubicBezTo>
                <a:cubicBezTo>
                  <a:pt x="17283" y="19508"/>
                  <a:pt x="17351" y="19434"/>
                  <a:pt x="17422" y="19383"/>
                </a:cubicBezTo>
                <a:cubicBezTo>
                  <a:pt x="17493" y="19330"/>
                  <a:pt x="17570" y="19313"/>
                  <a:pt x="17640" y="19259"/>
                </a:cubicBezTo>
                <a:cubicBezTo>
                  <a:pt x="17711" y="19204"/>
                  <a:pt x="17774" y="19104"/>
                  <a:pt x="17844" y="19048"/>
                </a:cubicBezTo>
                <a:cubicBezTo>
                  <a:pt x="17915" y="18990"/>
                  <a:pt x="17987" y="18946"/>
                  <a:pt x="18056" y="18887"/>
                </a:cubicBezTo>
                <a:cubicBezTo>
                  <a:pt x="18127" y="18826"/>
                  <a:pt x="18195" y="18759"/>
                  <a:pt x="18264" y="18697"/>
                </a:cubicBezTo>
                <a:cubicBezTo>
                  <a:pt x="18334" y="18634"/>
                  <a:pt x="18407" y="18593"/>
                  <a:pt x="18475" y="18528"/>
                </a:cubicBezTo>
                <a:cubicBezTo>
                  <a:pt x="18545" y="18462"/>
                  <a:pt x="18608" y="18367"/>
                  <a:pt x="18675" y="18299"/>
                </a:cubicBezTo>
                <a:cubicBezTo>
                  <a:pt x="18744" y="18230"/>
                  <a:pt x="18810" y="18150"/>
                  <a:pt x="18877" y="18079"/>
                </a:cubicBezTo>
                <a:cubicBezTo>
                  <a:pt x="18945" y="18006"/>
                  <a:pt x="19014" y="17944"/>
                  <a:pt x="19080" y="17870"/>
                </a:cubicBezTo>
                <a:cubicBezTo>
                  <a:pt x="19148" y="17794"/>
                  <a:pt x="19214" y="17718"/>
                  <a:pt x="19279" y="17640"/>
                </a:cubicBezTo>
                <a:cubicBezTo>
                  <a:pt x="19346" y="17560"/>
                  <a:pt x="19412" y="17480"/>
                  <a:pt x="19476" y="17399"/>
                </a:cubicBezTo>
                <a:cubicBezTo>
                  <a:pt x="19542" y="17315"/>
                  <a:pt x="19611" y="17248"/>
                  <a:pt x="19674" y="17162"/>
                </a:cubicBezTo>
                <a:cubicBezTo>
                  <a:pt x="19739" y="17074"/>
                  <a:pt x="19796" y="16964"/>
                  <a:pt x="19858" y="16874"/>
                </a:cubicBezTo>
                <a:cubicBezTo>
                  <a:pt x="19922" y="16781"/>
                  <a:pt x="19985" y="16692"/>
                  <a:pt x="20045" y="16598"/>
                </a:cubicBezTo>
                <a:cubicBezTo>
                  <a:pt x="20108" y="16500"/>
                  <a:pt x="20178" y="16432"/>
                  <a:pt x="20237" y="16333"/>
                </a:cubicBezTo>
                <a:cubicBezTo>
                  <a:pt x="20298" y="16230"/>
                  <a:pt x="20351" y="16109"/>
                  <a:pt x="20408" y="16004"/>
                </a:cubicBezTo>
                <a:cubicBezTo>
                  <a:pt x="20466" y="15896"/>
                  <a:pt x="20529" y="15801"/>
                  <a:pt x="20584" y="15691"/>
                </a:cubicBezTo>
                <a:cubicBezTo>
                  <a:pt x="20641" y="15577"/>
                  <a:pt x="20687" y="15443"/>
                  <a:pt x="20740" y="15326"/>
                </a:cubicBezTo>
                <a:cubicBezTo>
                  <a:pt x="20794" y="15206"/>
                  <a:pt x="20847" y="15088"/>
                  <a:pt x="20896" y="14966"/>
                </a:cubicBezTo>
                <a:cubicBezTo>
                  <a:pt x="20947" y="14839"/>
                  <a:pt x="20991" y="14702"/>
                  <a:pt x="21037" y="14573"/>
                </a:cubicBezTo>
                <a:cubicBezTo>
                  <a:pt x="21085" y="14439"/>
                  <a:pt x="21134" y="14312"/>
                  <a:pt x="21175" y="14176"/>
                </a:cubicBezTo>
                <a:cubicBezTo>
                  <a:pt x="21219" y="14035"/>
                  <a:pt x="21266" y="13903"/>
                  <a:pt x="21303" y="13759"/>
                </a:cubicBezTo>
                <a:cubicBezTo>
                  <a:pt x="21341" y="13611"/>
                  <a:pt x="21365" y="13449"/>
                  <a:pt x="21396" y="13299"/>
                </a:cubicBezTo>
                <a:cubicBezTo>
                  <a:pt x="21428" y="13144"/>
                  <a:pt x="21455" y="12987"/>
                  <a:pt x="21479" y="12830"/>
                </a:cubicBezTo>
                <a:cubicBezTo>
                  <a:pt x="21504" y="12669"/>
                  <a:pt x="21542" y="12518"/>
                  <a:pt x="21558" y="12355"/>
                </a:cubicBezTo>
                <a:cubicBezTo>
                  <a:pt x="21575" y="12190"/>
                  <a:pt x="21575" y="12017"/>
                  <a:pt x="21583" y="11850"/>
                </a:cubicBezTo>
                <a:cubicBezTo>
                  <a:pt x="21592" y="11683"/>
                  <a:pt x="21591" y="11516"/>
                  <a:pt x="21591" y="11346"/>
                </a:cubicBezTo>
                <a:cubicBezTo>
                  <a:pt x="21591" y="11178"/>
                  <a:pt x="21600" y="11009"/>
                  <a:pt x="21591" y="10842"/>
                </a:cubicBezTo>
                <a:cubicBezTo>
                  <a:pt x="21583" y="10676"/>
                  <a:pt x="21569" y="10510"/>
                  <a:pt x="21552" y="10345"/>
                </a:cubicBezTo>
                <a:cubicBezTo>
                  <a:pt x="21535" y="10183"/>
                  <a:pt x="21519" y="10017"/>
                  <a:pt x="21495" y="9857"/>
                </a:cubicBezTo>
                <a:cubicBezTo>
                  <a:pt x="21470" y="9700"/>
                  <a:pt x="21443" y="9542"/>
                  <a:pt x="21411" y="9387"/>
                </a:cubicBezTo>
                <a:cubicBezTo>
                  <a:pt x="21380" y="9237"/>
                  <a:pt x="21327" y="9111"/>
                  <a:pt x="21289" y="8963"/>
                </a:cubicBezTo>
                <a:cubicBezTo>
                  <a:pt x="21253" y="8820"/>
                  <a:pt x="21218" y="8672"/>
                  <a:pt x="21175" y="8532"/>
                </a:cubicBezTo>
                <a:cubicBezTo>
                  <a:pt x="21134" y="8396"/>
                  <a:pt x="21100" y="8243"/>
                  <a:pt x="21053" y="8110"/>
                </a:cubicBezTo>
                <a:cubicBezTo>
                  <a:pt x="21007" y="7981"/>
                  <a:pt x="20955" y="7860"/>
                  <a:pt x="20904" y="7734"/>
                </a:cubicBezTo>
                <a:cubicBezTo>
                  <a:pt x="20855" y="7612"/>
                  <a:pt x="20808" y="7478"/>
                  <a:pt x="20755" y="7359"/>
                </a:cubicBezTo>
                <a:cubicBezTo>
                  <a:pt x="20703" y="7243"/>
                  <a:pt x="20642" y="7143"/>
                  <a:pt x="20585" y="7030"/>
                </a:cubicBezTo>
                <a:cubicBezTo>
                  <a:pt x="20531" y="6920"/>
                  <a:pt x="20481" y="6791"/>
                  <a:pt x="20423" y="6683"/>
                </a:cubicBezTo>
                <a:cubicBezTo>
                  <a:pt x="20366" y="6578"/>
                  <a:pt x="20301" y="6492"/>
                  <a:pt x="20241" y="6390"/>
                </a:cubicBezTo>
                <a:cubicBezTo>
                  <a:pt x="20183" y="6291"/>
                  <a:pt x="20115" y="6217"/>
                  <a:pt x="20053" y="6120"/>
                </a:cubicBezTo>
                <a:cubicBezTo>
                  <a:pt x="19993" y="6026"/>
                  <a:pt x="19934" y="5922"/>
                  <a:pt x="19871" y="5829"/>
                </a:cubicBezTo>
                <a:cubicBezTo>
                  <a:pt x="19809" y="5740"/>
                  <a:pt x="19743" y="5664"/>
                  <a:pt x="19678" y="5576"/>
                </a:cubicBezTo>
                <a:cubicBezTo>
                  <a:pt x="19616" y="5491"/>
                  <a:pt x="19554" y="5396"/>
                  <a:pt x="19489" y="5312"/>
                </a:cubicBezTo>
                <a:cubicBezTo>
                  <a:pt x="19425" y="5231"/>
                  <a:pt x="19361" y="5147"/>
                  <a:pt x="19294" y="5068"/>
                </a:cubicBezTo>
                <a:cubicBezTo>
                  <a:pt x="19230" y="4990"/>
                  <a:pt x="19169" y="4889"/>
                  <a:pt x="19102" y="4813"/>
                </a:cubicBezTo>
                <a:cubicBezTo>
                  <a:pt x="19036" y="4739"/>
                  <a:pt x="18962" y="4698"/>
                  <a:pt x="18894" y="4626"/>
                </a:cubicBezTo>
                <a:cubicBezTo>
                  <a:pt x="18828" y="4555"/>
                  <a:pt x="18768" y="4447"/>
                  <a:pt x="18699" y="4378"/>
                </a:cubicBezTo>
                <a:cubicBezTo>
                  <a:pt x="18632" y="4310"/>
                  <a:pt x="18559" y="4269"/>
                  <a:pt x="18490" y="4203"/>
                </a:cubicBezTo>
                <a:cubicBezTo>
                  <a:pt x="18422" y="4138"/>
                  <a:pt x="18352" y="4084"/>
                  <a:pt x="18282" y="4021"/>
                </a:cubicBezTo>
                <a:cubicBezTo>
                  <a:pt x="18214" y="3959"/>
                  <a:pt x="18145" y="3897"/>
                  <a:pt x="18075" y="3837"/>
                </a:cubicBezTo>
                <a:cubicBezTo>
                  <a:pt x="18006" y="3777"/>
                  <a:pt x="17940" y="3700"/>
                  <a:pt x="17869" y="3643"/>
                </a:cubicBezTo>
                <a:cubicBezTo>
                  <a:pt x="17800" y="3586"/>
                  <a:pt x="17731" y="3523"/>
                  <a:pt x="17660" y="3468"/>
                </a:cubicBezTo>
                <a:cubicBezTo>
                  <a:pt x="17590" y="3414"/>
                  <a:pt x="17522" y="3365"/>
                  <a:pt x="17450" y="3312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1001674" y="1304900"/>
            <a:ext cx="10464800" cy="1928826"/>
          </a:xfrm>
          <a:prstGeom prst="rect">
            <a:avLst/>
          </a:prstGeom>
        </p:spPr>
        <p:txBody>
          <a:bodyPr/>
          <a:lstStyle/>
          <a:p>
            <a:pPr rtl="0"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hr-HR" sz="5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Stupnjevi poznavanja matematike</a:t>
            </a:r>
            <a:r>
              <a:rPr lang="hr-HR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44484" y="4162420"/>
            <a:ext cx="112157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III.)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Slikovni stupanj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Ovdje dominira slikovni prikaz (grafički crteži, ilustracije) – učenik bi trebao nacrtati ono što vidi na papiru. Ovaj stupanj ima važnu ulogu povezivanja konkretnog i simboličkog shvaćanja koncepta i važan je korak od stvarnih predmeta do matematičkih simbola.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15922" y="6948502"/>
            <a:ext cx="104299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IV.)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Apstraktni stupanj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 ovom se stupnju informacija apstrahira od predmeta i slika i prevodi na jezik simbola i formula. Praktički sve nastavne aktivnosti iz matematike odvijaju se na apstraktnom stupnju.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/>
          <p:nvPr/>
        </p:nvGrpSpPr>
        <p:grpSpPr>
          <a:xfrm>
            <a:off x="430170" y="447644"/>
            <a:ext cx="12088747" cy="9037576"/>
            <a:chOff x="0" y="0"/>
            <a:chExt cx="12036241" cy="4288002"/>
          </a:xfrm>
        </p:grpSpPr>
        <p:pic>
          <p:nvPicPr>
            <p:cNvPr id="132" name="Photo.pdf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12036242" cy="428800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3" name="Shape 133"/>
            <p:cNvSpPr/>
            <p:nvPr/>
          </p:nvSpPr>
          <p:spPr>
            <a:xfrm>
              <a:off x="0" y="0"/>
              <a:ext cx="12036242" cy="428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26" extrusionOk="0">
                  <a:moveTo>
                    <a:pt x="21426" y="4"/>
                  </a:moveTo>
                  <a:cubicBezTo>
                    <a:pt x="21394" y="-26"/>
                    <a:pt x="21344" y="142"/>
                    <a:pt x="21244" y="142"/>
                  </a:cubicBezTo>
                  <a:cubicBezTo>
                    <a:pt x="21187" y="142"/>
                    <a:pt x="21119" y="146"/>
                    <a:pt x="21040" y="146"/>
                  </a:cubicBezTo>
                  <a:cubicBezTo>
                    <a:pt x="20978" y="146"/>
                    <a:pt x="20911" y="123"/>
                    <a:pt x="20837" y="123"/>
                  </a:cubicBezTo>
                  <a:cubicBezTo>
                    <a:pt x="20773" y="123"/>
                    <a:pt x="20705" y="111"/>
                    <a:pt x="20632" y="111"/>
                  </a:cubicBezTo>
                  <a:cubicBezTo>
                    <a:pt x="20568" y="111"/>
                    <a:pt x="20500" y="93"/>
                    <a:pt x="20429" y="93"/>
                  </a:cubicBezTo>
                  <a:cubicBezTo>
                    <a:pt x="20364" y="93"/>
                    <a:pt x="20296" y="144"/>
                    <a:pt x="20225" y="144"/>
                  </a:cubicBezTo>
                  <a:cubicBezTo>
                    <a:pt x="20159" y="144"/>
                    <a:pt x="20092" y="121"/>
                    <a:pt x="20022" y="121"/>
                  </a:cubicBezTo>
                  <a:cubicBezTo>
                    <a:pt x="19956" y="121"/>
                    <a:pt x="19887" y="125"/>
                    <a:pt x="19817" y="125"/>
                  </a:cubicBezTo>
                  <a:cubicBezTo>
                    <a:pt x="19751" y="125"/>
                    <a:pt x="19683" y="119"/>
                    <a:pt x="19613" y="119"/>
                  </a:cubicBezTo>
                  <a:cubicBezTo>
                    <a:pt x="19547" y="119"/>
                    <a:pt x="19479" y="99"/>
                    <a:pt x="19410" y="99"/>
                  </a:cubicBezTo>
                  <a:cubicBezTo>
                    <a:pt x="19343" y="99"/>
                    <a:pt x="19275" y="131"/>
                    <a:pt x="19206" y="131"/>
                  </a:cubicBezTo>
                  <a:cubicBezTo>
                    <a:pt x="19139" y="131"/>
                    <a:pt x="19071" y="144"/>
                    <a:pt x="19002" y="144"/>
                  </a:cubicBezTo>
                  <a:cubicBezTo>
                    <a:pt x="18935" y="144"/>
                    <a:pt x="18867" y="97"/>
                    <a:pt x="18798" y="97"/>
                  </a:cubicBezTo>
                  <a:cubicBezTo>
                    <a:pt x="18731" y="97"/>
                    <a:pt x="18663" y="97"/>
                    <a:pt x="18594" y="97"/>
                  </a:cubicBezTo>
                  <a:cubicBezTo>
                    <a:pt x="18527" y="97"/>
                    <a:pt x="18459" y="109"/>
                    <a:pt x="18390" y="109"/>
                  </a:cubicBezTo>
                  <a:cubicBezTo>
                    <a:pt x="18323" y="109"/>
                    <a:pt x="18255" y="109"/>
                    <a:pt x="18186" y="109"/>
                  </a:cubicBezTo>
                  <a:cubicBezTo>
                    <a:pt x="18119" y="109"/>
                    <a:pt x="18051" y="109"/>
                    <a:pt x="17983" y="109"/>
                  </a:cubicBezTo>
                  <a:cubicBezTo>
                    <a:pt x="17915" y="109"/>
                    <a:pt x="17847" y="101"/>
                    <a:pt x="17779" y="101"/>
                  </a:cubicBezTo>
                  <a:cubicBezTo>
                    <a:pt x="17711" y="101"/>
                    <a:pt x="17643" y="93"/>
                    <a:pt x="17574" y="93"/>
                  </a:cubicBezTo>
                  <a:cubicBezTo>
                    <a:pt x="17507" y="93"/>
                    <a:pt x="17439" y="129"/>
                    <a:pt x="17370" y="129"/>
                  </a:cubicBezTo>
                  <a:cubicBezTo>
                    <a:pt x="17303" y="129"/>
                    <a:pt x="17236" y="101"/>
                    <a:pt x="17167" y="101"/>
                  </a:cubicBezTo>
                  <a:cubicBezTo>
                    <a:pt x="17100" y="101"/>
                    <a:pt x="17031" y="125"/>
                    <a:pt x="16963" y="125"/>
                  </a:cubicBezTo>
                  <a:cubicBezTo>
                    <a:pt x="16895" y="125"/>
                    <a:pt x="16827" y="115"/>
                    <a:pt x="16759" y="115"/>
                  </a:cubicBezTo>
                  <a:cubicBezTo>
                    <a:pt x="16691" y="115"/>
                    <a:pt x="16623" y="107"/>
                    <a:pt x="16555" y="107"/>
                  </a:cubicBezTo>
                  <a:cubicBezTo>
                    <a:pt x="16487" y="107"/>
                    <a:pt x="16419" y="109"/>
                    <a:pt x="16351" y="109"/>
                  </a:cubicBezTo>
                  <a:cubicBezTo>
                    <a:pt x="16283" y="109"/>
                    <a:pt x="16215" y="111"/>
                    <a:pt x="16146" y="111"/>
                  </a:cubicBezTo>
                  <a:cubicBezTo>
                    <a:pt x="16079" y="111"/>
                    <a:pt x="16011" y="95"/>
                    <a:pt x="15942" y="95"/>
                  </a:cubicBezTo>
                  <a:cubicBezTo>
                    <a:pt x="15875" y="95"/>
                    <a:pt x="15807" y="103"/>
                    <a:pt x="15738" y="103"/>
                  </a:cubicBezTo>
                  <a:cubicBezTo>
                    <a:pt x="15671" y="103"/>
                    <a:pt x="15603" y="142"/>
                    <a:pt x="15534" y="142"/>
                  </a:cubicBezTo>
                  <a:cubicBezTo>
                    <a:pt x="15466" y="142"/>
                    <a:pt x="15399" y="142"/>
                    <a:pt x="15331" y="142"/>
                  </a:cubicBezTo>
                  <a:cubicBezTo>
                    <a:pt x="15263" y="142"/>
                    <a:pt x="15195" y="115"/>
                    <a:pt x="15127" y="115"/>
                  </a:cubicBezTo>
                  <a:cubicBezTo>
                    <a:pt x="15059" y="115"/>
                    <a:pt x="14991" y="101"/>
                    <a:pt x="14923" y="101"/>
                  </a:cubicBezTo>
                  <a:cubicBezTo>
                    <a:pt x="14855" y="101"/>
                    <a:pt x="14787" y="142"/>
                    <a:pt x="14718" y="142"/>
                  </a:cubicBezTo>
                  <a:cubicBezTo>
                    <a:pt x="14651" y="142"/>
                    <a:pt x="14583" y="133"/>
                    <a:pt x="14514" y="133"/>
                  </a:cubicBezTo>
                  <a:cubicBezTo>
                    <a:pt x="14447" y="133"/>
                    <a:pt x="14378" y="150"/>
                    <a:pt x="14310" y="150"/>
                  </a:cubicBezTo>
                  <a:cubicBezTo>
                    <a:pt x="14242" y="150"/>
                    <a:pt x="14174" y="109"/>
                    <a:pt x="14106" y="109"/>
                  </a:cubicBezTo>
                  <a:cubicBezTo>
                    <a:pt x="14038" y="109"/>
                    <a:pt x="13971" y="95"/>
                    <a:pt x="13903" y="95"/>
                  </a:cubicBezTo>
                  <a:cubicBezTo>
                    <a:pt x="13835" y="95"/>
                    <a:pt x="13767" y="133"/>
                    <a:pt x="13699" y="133"/>
                  </a:cubicBezTo>
                  <a:cubicBezTo>
                    <a:pt x="13631" y="133"/>
                    <a:pt x="13563" y="109"/>
                    <a:pt x="13495" y="109"/>
                  </a:cubicBezTo>
                  <a:cubicBezTo>
                    <a:pt x="13427" y="109"/>
                    <a:pt x="13359" y="99"/>
                    <a:pt x="13291" y="99"/>
                  </a:cubicBezTo>
                  <a:cubicBezTo>
                    <a:pt x="13223" y="99"/>
                    <a:pt x="13155" y="113"/>
                    <a:pt x="13087" y="113"/>
                  </a:cubicBezTo>
                  <a:cubicBezTo>
                    <a:pt x="13019" y="113"/>
                    <a:pt x="12951" y="111"/>
                    <a:pt x="12883" y="111"/>
                  </a:cubicBezTo>
                  <a:cubicBezTo>
                    <a:pt x="12815" y="111"/>
                    <a:pt x="12747" y="121"/>
                    <a:pt x="12679" y="121"/>
                  </a:cubicBezTo>
                  <a:cubicBezTo>
                    <a:pt x="12611" y="121"/>
                    <a:pt x="12543" y="117"/>
                    <a:pt x="12475" y="117"/>
                  </a:cubicBezTo>
                  <a:cubicBezTo>
                    <a:pt x="12407" y="117"/>
                    <a:pt x="12339" y="119"/>
                    <a:pt x="12271" y="119"/>
                  </a:cubicBezTo>
                  <a:cubicBezTo>
                    <a:pt x="12203" y="119"/>
                    <a:pt x="12135" y="97"/>
                    <a:pt x="12067" y="97"/>
                  </a:cubicBezTo>
                  <a:cubicBezTo>
                    <a:pt x="11999" y="97"/>
                    <a:pt x="11931" y="144"/>
                    <a:pt x="11863" y="144"/>
                  </a:cubicBezTo>
                  <a:cubicBezTo>
                    <a:pt x="11795" y="144"/>
                    <a:pt x="11727" y="119"/>
                    <a:pt x="11659" y="119"/>
                  </a:cubicBezTo>
                  <a:cubicBezTo>
                    <a:pt x="11591" y="119"/>
                    <a:pt x="11523" y="115"/>
                    <a:pt x="11455" y="115"/>
                  </a:cubicBezTo>
                  <a:cubicBezTo>
                    <a:pt x="11387" y="115"/>
                    <a:pt x="11319" y="129"/>
                    <a:pt x="11251" y="129"/>
                  </a:cubicBezTo>
                  <a:cubicBezTo>
                    <a:pt x="11183" y="129"/>
                    <a:pt x="11115" y="89"/>
                    <a:pt x="11047" y="89"/>
                  </a:cubicBezTo>
                  <a:cubicBezTo>
                    <a:pt x="10979" y="89"/>
                    <a:pt x="10911" y="107"/>
                    <a:pt x="10843" y="107"/>
                  </a:cubicBezTo>
                  <a:cubicBezTo>
                    <a:pt x="10775" y="107"/>
                    <a:pt x="10707" y="93"/>
                    <a:pt x="10639" y="93"/>
                  </a:cubicBezTo>
                  <a:cubicBezTo>
                    <a:pt x="10571" y="93"/>
                    <a:pt x="10503" y="115"/>
                    <a:pt x="10435" y="115"/>
                  </a:cubicBezTo>
                  <a:cubicBezTo>
                    <a:pt x="10367" y="115"/>
                    <a:pt x="10300" y="107"/>
                    <a:pt x="10232" y="107"/>
                  </a:cubicBezTo>
                  <a:cubicBezTo>
                    <a:pt x="10164" y="107"/>
                    <a:pt x="10096" y="138"/>
                    <a:pt x="10028" y="138"/>
                  </a:cubicBezTo>
                  <a:cubicBezTo>
                    <a:pt x="9960" y="138"/>
                    <a:pt x="9892" y="89"/>
                    <a:pt x="9824" y="89"/>
                  </a:cubicBezTo>
                  <a:cubicBezTo>
                    <a:pt x="9756" y="89"/>
                    <a:pt x="9688" y="87"/>
                    <a:pt x="9620" y="87"/>
                  </a:cubicBezTo>
                  <a:cubicBezTo>
                    <a:pt x="9552" y="87"/>
                    <a:pt x="9484" y="136"/>
                    <a:pt x="9416" y="136"/>
                  </a:cubicBezTo>
                  <a:cubicBezTo>
                    <a:pt x="9348" y="136"/>
                    <a:pt x="9280" y="103"/>
                    <a:pt x="9212" y="103"/>
                  </a:cubicBezTo>
                  <a:cubicBezTo>
                    <a:pt x="9144" y="103"/>
                    <a:pt x="9076" y="107"/>
                    <a:pt x="9009" y="107"/>
                  </a:cubicBezTo>
                  <a:cubicBezTo>
                    <a:pt x="8941" y="107"/>
                    <a:pt x="8872" y="99"/>
                    <a:pt x="8805" y="99"/>
                  </a:cubicBezTo>
                  <a:cubicBezTo>
                    <a:pt x="8736" y="99"/>
                    <a:pt x="8668" y="105"/>
                    <a:pt x="8600" y="105"/>
                  </a:cubicBezTo>
                  <a:cubicBezTo>
                    <a:pt x="8532" y="105"/>
                    <a:pt x="8465" y="115"/>
                    <a:pt x="8397" y="115"/>
                  </a:cubicBezTo>
                  <a:cubicBezTo>
                    <a:pt x="8329" y="115"/>
                    <a:pt x="8261" y="123"/>
                    <a:pt x="8193" y="123"/>
                  </a:cubicBezTo>
                  <a:cubicBezTo>
                    <a:pt x="8125" y="123"/>
                    <a:pt x="8057" y="150"/>
                    <a:pt x="7989" y="150"/>
                  </a:cubicBezTo>
                  <a:cubicBezTo>
                    <a:pt x="7921" y="150"/>
                    <a:pt x="7853" y="136"/>
                    <a:pt x="7785" y="136"/>
                  </a:cubicBezTo>
                  <a:cubicBezTo>
                    <a:pt x="7717" y="136"/>
                    <a:pt x="7649" y="113"/>
                    <a:pt x="7581" y="113"/>
                  </a:cubicBezTo>
                  <a:cubicBezTo>
                    <a:pt x="7513" y="113"/>
                    <a:pt x="7445" y="136"/>
                    <a:pt x="7377" y="136"/>
                  </a:cubicBezTo>
                  <a:cubicBezTo>
                    <a:pt x="7309" y="136"/>
                    <a:pt x="7242" y="148"/>
                    <a:pt x="7174" y="148"/>
                  </a:cubicBezTo>
                  <a:cubicBezTo>
                    <a:pt x="7106" y="148"/>
                    <a:pt x="7037" y="125"/>
                    <a:pt x="6970" y="125"/>
                  </a:cubicBezTo>
                  <a:cubicBezTo>
                    <a:pt x="6902" y="125"/>
                    <a:pt x="6834" y="133"/>
                    <a:pt x="6766" y="133"/>
                  </a:cubicBezTo>
                  <a:cubicBezTo>
                    <a:pt x="6698" y="133"/>
                    <a:pt x="6630" y="148"/>
                    <a:pt x="6562" y="148"/>
                  </a:cubicBezTo>
                  <a:cubicBezTo>
                    <a:pt x="6494" y="148"/>
                    <a:pt x="6427" y="146"/>
                    <a:pt x="6359" y="146"/>
                  </a:cubicBezTo>
                  <a:cubicBezTo>
                    <a:pt x="6291" y="146"/>
                    <a:pt x="6222" y="144"/>
                    <a:pt x="6155" y="144"/>
                  </a:cubicBezTo>
                  <a:cubicBezTo>
                    <a:pt x="6087" y="144"/>
                    <a:pt x="6018" y="144"/>
                    <a:pt x="5951" y="144"/>
                  </a:cubicBezTo>
                  <a:cubicBezTo>
                    <a:pt x="5882" y="144"/>
                    <a:pt x="5815" y="133"/>
                    <a:pt x="5747" y="133"/>
                  </a:cubicBezTo>
                  <a:cubicBezTo>
                    <a:pt x="5679" y="133"/>
                    <a:pt x="5611" y="103"/>
                    <a:pt x="5543" y="103"/>
                  </a:cubicBezTo>
                  <a:cubicBezTo>
                    <a:pt x="5475" y="103"/>
                    <a:pt x="5407" y="133"/>
                    <a:pt x="5340" y="133"/>
                  </a:cubicBezTo>
                  <a:cubicBezTo>
                    <a:pt x="5271" y="133"/>
                    <a:pt x="5203" y="138"/>
                    <a:pt x="5136" y="138"/>
                  </a:cubicBezTo>
                  <a:cubicBezTo>
                    <a:pt x="5067" y="138"/>
                    <a:pt x="5000" y="97"/>
                    <a:pt x="4932" y="97"/>
                  </a:cubicBezTo>
                  <a:cubicBezTo>
                    <a:pt x="4864" y="97"/>
                    <a:pt x="4796" y="129"/>
                    <a:pt x="4728" y="129"/>
                  </a:cubicBezTo>
                  <a:cubicBezTo>
                    <a:pt x="4660" y="129"/>
                    <a:pt x="4592" y="107"/>
                    <a:pt x="4524" y="107"/>
                  </a:cubicBezTo>
                  <a:cubicBezTo>
                    <a:pt x="4456" y="107"/>
                    <a:pt x="4388" y="127"/>
                    <a:pt x="4321" y="127"/>
                  </a:cubicBezTo>
                  <a:cubicBezTo>
                    <a:pt x="4252" y="127"/>
                    <a:pt x="4184" y="131"/>
                    <a:pt x="4117" y="131"/>
                  </a:cubicBezTo>
                  <a:cubicBezTo>
                    <a:pt x="4048" y="131"/>
                    <a:pt x="3980" y="135"/>
                    <a:pt x="3913" y="135"/>
                  </a:cubicBezTo>
                  <a:cubicBezTo>
                    <a:pt x="3844" y="135"/>
                    <a:pt x="3776" y="105"/>
                    <a:pt x="3709" y="105"/>
                  </a:cubicBezTo>
                  <a:cubicBezTo>
                    <a:pt x="3640" y="105"/>
                    <a:pt x="3572" y="133"/>
                    <a:pt x="3505" y="133"/>
                  </a:cubicBezTo>
                  <a:cubicBezTo>
                    <a:pt x="3436" y="133"/>
                    <a:pt x="3368" y="91"/>
                    <a:pt x="3301" y="91"/>
                  </a:cubicBezTo>
                  <a:cubicBezTo>
                    <a:pt x="3232" y="91"/>
                    <a:pt x="3164" y="142"/>
                    <a:pt x="3097" y="142"/>
                  </a:cubicBezTo>
                  <a:cubicBezTo>
                    <a:pt x="3028" y="142"/>
                    <a:pt x="2960" y="123"/>
                    <a:pt x="2893" y="123"/>
                  </a:cubicBezTo>
                  <a:cubicBezTo>
                    <a:pt x="2824" y="123"/>
                    <a:pt x="2756" y="111"/>
                    <a:pt x="2689" y="111"/>
                  </a:cubicBezTo>
                  <a:cubicBezTo>
                    <a:pt x="2620" y="111"/>
                    <a:pt x="2553" y="136"/>
                    <a:pt x="2486" y="136"/>
                  </a:cubicBezTo>
                  <a:cubicBezTo>
                    <a:pt x="2417" y="136"/>
                    <a:pt x="2348" y="146"/>
                    <a:pt x="2282" y="146"/>
                  </a:cubicBezTo>
                  <a:cubicBezTo>
                    <a:pt x="2212" y="146"/>
                    <a:pt x="2144" y="113"/>
                    <a:pt x="2078" y="113"/>
                  </a:cubicBezTo>
                  <a:cubicBezTo>
                    <a:pt x="2008" y="113"/>
                    <a:pt x="1940" y="91"/>
                    <a:pt x="1874" y="91"/>
                  </a:cubicBezTo>
                  <a:cubicBezTo>
                    <a:pt x="1804" y="91"/>
                    <a:pt x="1736" y="146"/>
                    <a:pt x="1670" y="146"/>
                  </a:cubicBezTo>
                  <a:cubicBezTo>
                    <a:pt x="1600" y="146"/>
                    <a:pt x="1532" y="127"/>
                    <a:pt x="1467" y="127"/>
                  </a:cubicBezTo>
                  <a:cubicBezTo>
                    <a:pt x="1396" y="127"/>
                    <a:pt x="1327" y="127"/>
                    <a:pt x="1263" y="127"/>
                  </a:cubicBezTo>
                  <a:cubicBezTo>
                    <a:pt x="1190" y="127"/>
                    <a:pt x="1122" y="101"/>
                    <a:pt x="1059" y="101"/>
                  </a:cubicBezTo>
                  <a:cubicBezTo>
                    <a:pt x="984" y="101"/>
                    <a:pt x="917" y="148"/>
                    <a:pt x="855" y="148"/>
                  </a:cubicBezTo>
                  <a:cubicBezTo>
                    <a:pt x="776" y="148"/>
                    <a:pt x="708" y="115"/>
                    <a:pt x="651" y="115"/>
                  </a:cubicBezTo>
                  <a:cubicBezTo>
                    <a:pt x="518" y="115"/>
                    <a:pt x="550" y="144"/>
                    <a:pt x="448" y="144"/>
                  </a:cubicBezTo>
                  <a:cubicBezTo>
                    <a:pt x="346" y="144"/>
                    <a:pt x="346" y="138"/>
                    <a:pt x="244" y="138"/>
                  </a:cubicBezTo>
                  <a:cubicBezTo>
                    <a:pt x="142" y="138"/>
                    <a:pt x="139" y="46"/>
                    <a:pt x="43" y="142"/>
                  </a:cubicBezTo>
                  <a:cubicBezTo>
                    <a:pt x="-53" y="239"/>
                    <a:pt x="42" y="323"/>
                    <a:pt x="42" y="690"/>
                  </a:cubicBezTo>
                  <a:cubicBezTo>
                    <a:pt x="42" y="851"/>
                    <a:pt x="31" y="1043"/>
                    <a:pt x="31" y="1263"/>
                  </a:cubicBezTo>
                  <a:cubicBezTo>
                    <a:pt x="31" y="1437"/>
                    <a:pt x="41" y="1629"/>
                    <a:pt x="41" y="1836"/>
                  </a:cubicBezTo>
                  <a:cubicBezTo>
                    <a:pt x="41" y="2016"/>
                    <a:pt x="42" y="2207"/>
                    <a:pt x="42" y="2409"/>
                  </a:cubicBezTo>
                  <a:cubicBezTo>
                    <a:pt x="42" y="2592"/>
                    <a:pt x="38" y="2783"/>
                    <a:pt x="38" y="2982"/>
                  </a:cubicBezTo>
                  <a:cubicBezTo>
                    <a:pt x="38" y="3167"/>
                    <a:pt x="38" y="3358"/>
                    <a:pt x="38" y="3555"/>
                  </a:cubicBezTo>
                  <a:cubicBezTo>
                    <a:pt x="38" y="3741"/>
                    <a:pt x="45" y="3933"/>
                    <a:pt x="45" y="4128"/>
                  </a:cubicBezTo>
                  <a:cubicBezTo>
                    <a:pt x="45" y="4315"/>
                    <a:pt x="49" y="4507"/>
                    <a:pt x="49" y="4701"/>
                  </a:cubicBezTo>
                  <a:cubicBezTo>
                    <a:pt x="49" y="4889"/>
                    <a:pt x="33" y="5081"/>
                    <a:pt x="33" y="5275"/>
                  </a:cubicBezTo>
                  <a:cubicBezTo>
                    <a:pt x="33" y="5463"/>
                    <a:pt x="48" y="5654"/>
                    <a:pt x="48" y="5848"/>
                  </a:cubicBezTo>
                  <a:cubicBezTo>
                    <a:pt x="48" y="6037"/>
                    <a:pt x="40" y="6228"/>
                    <a:pt x="40" y="6421"/>
                  </a:cubicBezTo>
                  <a:cubicBezTo>
                    <a:pt x="40" y="6610"/>
                    <a:pt x="38" y="6802"/>
                    <a:pt x="38" y="6994"/>
                  </a:cubicBezTo>
                  <a:cubicBezTo>
                    <a:pt x="38" y="7184"/>
                    <a:pt x="51" y="7375"/>
                    <a:pt x="51" y="7567"/>
                  </a:cubicBezTo>
                  <a:cubicBezTo>
                    <a:pt x="51" y="7757"/>
                    <a:pt x="43" y="7949"/>
                    <a:pt x="43" y="8140"/>
                  </a:cubicBezTo>
                  <a:cubicBezTo>
                    <a:pt x="43" y="8331"/>
                    <a:pt x="47" y="8522"/>
                    <a:pt x="47" y="8713"/>
                  </a:cubicBezTo>
                  <a:cubicBezTo>
                    <a:pt x="47" y="8904"/>
                    <a:pt x="35" y="9096"/>
                    <a:pt x="35" y="9286"/>
                  </a:cubicBezTo>
                  <a:cubicBezTo>
                    <a:pt x="35" y="9478"/>
                    <a:pt x="48" y="9669"/>
                    <a:pt x="48" y="9859"/>
                  </a:cubicBezTo>
                  <a:cubicBezTo>
                    <a:pt x="48" y="10051"/>
                    <a:pt x="30" y="10241"/>
                    <a:pt x="30" y="10431"/>
                  </a:cubicBezTo>
                  <a:cubicBezTo>
                    <a:pt x="30" y="10623"/>
                    <a:pt x="39" y="10814"/>
                    <a:pt x="39" y="11004"/>
                  </a:cubicBezTo>
                  <a:cubicBezTo>
                    <a:pt x="39" y="11196"/>
                    <a:pt x="42" y="11388"/>
                    <a:pt x="42" y="11577"/>
                  </a:cubicBezTo>
                  <a:cubicBezTo>
                    <a:pt x="42" y="11770"/>
                    <a:pt x="35" y="11961"/>
                    <a:pt x="35" y="12150"/>
                  </a:cubicBezTo>
                  <a:cubicBezTo>
                    <a:pt x="35" y="12344"/>
                    <a:pt x="33" y="12535"/>
                    <a:pt x="33" y="12723"/>
                  </a:cubicBezTo>
                  <a:cubicBezTo>
                    <a:pt x="33" y="12918"/>
                    <a:pt x="30" y="13107"/>
                    <a:pt x="30" y="13294"/>
                  </a:cubicBezTo>
                  <a:cubicBezTo>
                    <a:pt x="30" y="13490"/>
                    <a:pt x="45" y="13681"/>
                    <a:pt x="45" y="13867"/>
                  </a:cubicBezTo>
                  <a:cubicBezTo>
                    <a:pt x="45" y="14064"/>
                    <a:pt x="34" y="14256"/>
                    <a:pt x="34" y="14440"/>
                  </a:cubicBezTo>
                  <a:cubicBezTo>
                    <a:pt x="34" y="14639"/>
                    <a:pt x="50" y="14831"/>
                    <a:pt x="50" y="15013"/>
                  </a:cubicBezTo>
                  <a:cubicBezTo>
                    <a:pt x="50" y="15215"/>
                    <a:pt x="50" y="15407"/>
                    <a:pt x="50" y="15587"/>
                  </a:cubicBezTo>
                  <a:cubicBezTo>
                    <a:pt x="50" y="15793"/>
                    <a:pt x="50" y="15983"/>
                    <a:pt x="50" y="16158"/>
                  </a:cubicBezTo>
                  <a:cubicBezTo>
                    <a:pt x="50" y="16377"/>
                    <a:pt x="36" y="16570"/>
                    <a:pt x="36" y="16731"/>
                  </a:cubicBezTo>
                  <a:cubicBezTo>
                    <a:pt x="36" y="17098"/>
                    <a:pt x="50" y="17017"/>
                    <a:pt x="50" y="17304"/>
                  </a:cubicBezTo>
                  <a:cubicBezTo>
                    <a:pt x="50" y="17590"/>
                    <a:pt x="33" y="17591"/>
                    <a:pt x="33" y="17877"/>
                  </a:cubicBezTo>
                  <a:cubicBezTo>
                    <a:pt x="33" y="18163"/>
                    <a:pt x="32" y="18450"/>
                    <a:pt x="32" y="18450"/>
                  </a:cubicBezTo>
                  <a:cubicBezTo>
                    <a:pt x="32" y="18736"/>
                    <a:pt x="32" y="18737"/>
                    <a:pt x="32" y="19023"/>
                  </a:cubicBezTo>
                  <a:cubicBezTo>
                    <a:pt x="32" y="19310"/>
                    <a:pt x="33" y="19308"/>
                    <a:pt x="33" y="19594"/>
                  </a:cubicBezTo>
                  <a:cubicBezTo>
                    <a:pt x="33" y="19881"/>
                    <a:pt x="32" y="19881"/>
                    <a:pt x="32" y="20167"/>
                  </a:cubicBezTo>
                  <a:cubicBezTo>
                    <a:pt x="32" y="20454"/>
                    <a:pt x="38" y="20454"/>
                    <a:pt x="38" y="20741"/>
                  </a:cubicBezTo>
                  <a:cubicBezTo>
                    <a:pt x="38" y="21027"/>
                    <a:pt x="13" y="21036"/>
                    <a:pt x="47" y="21306"/>
                  </a:cubicBezTo>
                  <a:cubicBezTo>
                    <a:pt x="82" y="21574"/>
                    <a:pt x="113" y="21310"/>
                    <a:pt x="244" y="21310"/>
                  </a:cubicBezTo>
                  <a:cubicBezTo>
                    <a:pt x="301" y="21310"/>
                    <a:pt x="370" y="21318"/>
                    <a:pt x="448" y="21318"/>
                  </a:cubicBezTo>
                  <a:cubicBezTo>
                    <a:pt x="510" y="21318"/>
                    <a:pt x="578" y="21343"/>
                    <a:pt x="651" y="21343"/>
                  </a:cubicBezTo>
                  <a:cubicBezTo>
                    <a:pt x="715" y="21343"/>
                    <a:pt x="784" y="21312"/>
                    <a:pt x="855" y="21312"/>
                  </a:cubicBezTo>
                  <a:cubicBezTo>
                    <a:pt x="921" y="21312"/>
                    <a:pt x="989" y="21326"/>
                    <a:pt x="1059" y="21326"/>
                  </a:cubicBezTo>
                  <a:cubicBezTo>
                    <a:pt x="1125" y="21326"/>
                    <a:pt x="1193" y="21318"/>
                    <a:pt x="1264" y="21318"/>
                  </a:cubicBezTo>
                  <a:cubicBezTo>
                    <a:pt x="1330" y="21318"/>
                    <a:pt x="1398" y="21288"/>
                    <a:pt x="1468" y="21288"/>
                  </a:cubicBezTo>
                  <a:cubicBezTo>
                    <a:pt x="1534" y="21288"/>
                    <a:pt x="1602" y="21337"/>
                    <a:pt x="1672" y="21337"/>
                  </a:cubicBezTo>
                  <a:cubicBezTo>
                    <a:pt x="1739" y="21337"/>
                    <a:pt x="1807" y="21316"/>
                    <a:pt x="1876" y="21316"/>
                  </a:cubicBezTo>
                  <a:cubicBezTo>
                    <a:pt x="1943" y="21316"/>
                    <a:pt x="2011" y="21298"/>
                    <a:pt x="2080" y="21298"/>
                  </a:cubicBezTo>
                  <a:cubicBezTo>
                    <a:pt x="2147" y="21298"/>
                    <a:pt x="2215" y="21292"/>
                    <a:pt x="2284" y="21292"/>
                  </a:cubicBezTo>
                  <a:cubicBezTo>
                    <a:pt x="2352" y="21292"/>
                    <a:pt x="2420" y="21306"/>
                    <a:pt x="2488" y="21306"/>
                  </a:cubicBezTo>
                  <a:cubicBezTo>
                    <a:pt x="2556" y="21306"/>
                    <a:pt x="2624" y="21290"/>
                    <a:pt x="2692" y="21290"/>
                  </a:cubicBezTo>
                  <a:cubicBezTo>
                    <a:pt x="2760" y="21290"/>
                    <a:pt x="2828" y="21316"/>
                    <a:pt x="2896" y="21316"/>
                  </a:cubicBezTo>
                  <a:cubicBezTo>
                    <a:pt x="2964" y="21316"/>
                    <a:pt x="3033" y="21286"/>
                    <a:pt x="3100" y="21286"/>
                  </a:cubicBezTo>
                  <a:cubicBezTo>
                    <a:pt x="3169" y="21286"/>
                    <a:pt x="3236" y="21288"/>
                    <a:pt x="3304" y="21288"/>
                  </a:cubicBezTo>
                  <a:cubicBezTo>
                    <a:pt x="3372" y="21288"/>
                    <a:pt x="3440" y="21284"/>
                    <a:pt x="3508" y="21284"/>
                  </a:cubicBezTo>
                  <a:cubicBezTo>
                    <a:pt x="3576" y="21284"/>
                    <a:pt x="3645" y="21282"/>
                    <a:pt x="3712" y="21282"/>
                  </a:cubicBezTo>
                  <a:cubicBezTo>
                    <a:pt x="3781" y="21282"/>
                    <a:pt x="3849" y="21341"/>
                    <a:pt x="3916" y="21341"/>
                  </a:cubicBezTo>
                  <a:cubicBezTo>
                    <a:pt x="3985" y="21341"/>
                    <a:pt x="4053" y="21308"/>
                    <a:pt x="4119" y="21308"/>
                  </a:cubicBezTo>
                  <a:cubicBezTo>
                    <a:pt x="4189" y="21308"/>
                    <a:pt x="4257" y="21343"/>
                    <a:pt x="4324" y="21343"/>
                  </a:cubicBezTo>
                  <a:cubicBezTo>
                    <a:pt x="4393" y="21343"/>
                    <a:pt x="4461" y="21316"/>
                    <a:pt x="4528" y="21316"/>
                  </a:cubicBezTo>
                  <a:cubicBezTo>
                    <a:pt x="4598" y="21316"/>
                    <a:pt x="4665" y="21294"/>
                    <a:pt x="4731" y="21294"/>
                  </a:cubicBezTo>
                  <a:cubicBezTo>
                    <a:pt x="4802" y="21294"/>
                    <a:pt x="4870" y="21341"/>
                    <a:pt x="4935" y="21341"/>
                  </a:cubicBezTo>
                  <a:cubicBezTo>
                    <a:pt x="5007" y="21341"/>
                    <a:pt x="5075" y="21331"/>
                    <a:pt x="5139" y="21331"/>
                  </a:cubicBezTo>
                  <a:cubicBezTo>
                    <a:pt x="5213" y="21331"/>
                    <a:pt x="5281" y="21328"/>
                    <a:pt x="5343" y="21328"/>
                  </a:cubicBezTo>
                  <a:cubicBezTo>
                    <a:pt x="5421" y="21328"/>
                    <a:pt x="5489" y="21306"/>
                    <a:pt x="5547" y="21306"/>
                  </a:cubicBezTo>
                  <a:cubicBezTo>
                    <a:pt x="5677" y="21306"/>
                    <a:pt x="5649" y="21329"/>
                    <a:pt x="5751" y="21329"/>
                  </a:cubicBezTo>
                  <a:cubicBezTo>
                    <a:pt x="5853" y="21329"/>
                    <a:pt x="5853" y="21328"/>
                    <a:pt x="5955" y="21328"/>
                  </a:cubicBezTo>
                  <a:cubicBezTo>
                    <a:pt x="6057" y="21328"/>
                    <a:pt x="6057" y="21326"/>
                    <a:pt x="6159" y="21326"/>
                  </a:cubicBezTo>
                  <a:cubicBezTo>
                    <a:pt x="6261" y="21326"/>
                    <a:pt x="6261" y="21337"/>
                    <a:pt x="6362" y="21337"/>
                  </a:cubicBezTo>
                  <a:cubicBezTo>
                    <a:pt x="6464" y="21337"/>
                    <a:pt x="6465" y="21314"/>
                    <a:pt x="6567" y="21314"/>
                  </a:cubicBezTo>
                  <a:cubicBezTo>
                    <a:pt x="6669" y="21314"/>
                    <a:pt x="6669" y="21298"/>
                    <a:pt x="6771" y="21298"/>
                  </a:cubicBezTo>
                  <a:cubicBezTo>
                    <a:pt x="6873" y="21298"/>
                    <a:pt x="6975" y="21314"/>
                    <a:pt x="6975" y="21314"/>
                  </a:cubicBezTo>
                  <a:cubicBezTo>
                    <a:pt x="7077" y="21314"/>
                    <a:pt x="7076" y="21314"/>
                    <a:pt x="7178" y="21314"/>
                  </a:cubicBezTo>
                  <a:cubicBezTo>
                    <a:pt x="7280" y="21314"/>
                    <a:pt x="7280" y="21302"/>
                    <a:pt x="7382" y="21302"/>
                  </a:cubicBezTo>
                  <a:cubicBezTo>
                    <a:pt x="7484" y="21302"/>
                    <a:pt x="7484" y="21304"/>
                    <a:pt x="7586" y="21304"/>
                  </a:cubicBezTo>
                  <a:cubicBezTo>
                    <a:pt x="7688" y="21304"/>
                    <a:pt x="7688" y="21329"/>
                    <a:pt x="7790" y="21329"/>
                  </a:cubicBezTo>
                  <a:cubicBezTo>
                    <a:pt x="7892" y="21329"/>
                    <a:pt x="7892" y="21296"/>
                    <a:pt x="7994" y="21296"/>
                  </a:cubicBezTo>
                  <a:cubicBezTo>
                    <a:pt x="8096" y="21296"/>
                    <a:pt x="8096" y="21328"/>
                    <a:pt x="8198" y="21328"/>
                  </a:cubicBezTo>
                  <a:cubicBezTo>
                    <a:pt x="8300" y="21328"/>
                    <a:pt x="8300" y="21318"/>
                    <a:pt x="8402" y="21318"/>
                  </a:cubicBezTo>
                  <a:cubicBezTo>
                    <a:pt x="8504" y="21318"/>
                    <a:pt x="8503" y="21298"/>
                    <a:pt x="8605" y="21298"/>
                  </a:cubicBezTo>
                  <a:cubicBezTo>
                    <a:pt x="8707" y="21298"/>
                    <a:pt x="8708" y="21282"/>
                    <a:pt x="8810" y="21282"/>
                  </a:cubicBezTo>
                  <a:cubicBezTo>
                    <a:pt x="8911" y="21282"/>
                    <a:pt x="8912" y="21306"/>
                    <a:pt x="9014" y="21306"/>
                  </a:cubicBezTo>
                  <a:cubicBezTo>
                    <a:pt x="9116" y="21306"/>
                    <a:pt x="9116" y="21322"/>
                    <a:pt x="9218" y="21322"/>
                  </a:cubicBezTo>
                  <a:cubicBezTo>
                    <a:pt x="9320" y="21322"/>
                    <a:pt x="9319" y="21290"/>
                    <a:pt x="9421" y="21290"/>
                  </a:cubicBezTo>
                  <a:cubicBezTo>
                    <a:pt x="9523" y="21290"/>
                    <a:pt x="9523" y="21333"/>
                    <a:pt x="9625" y="21333"/>
                  </a:cubicBezTo>
                  <a:cubicBezTo>
                    <a:pt x="9727" y="21333"/>
                    <a:pt x="9727" y="21326"/>
                    <a:pt x="9829" y="21326"/>
                  </a:cubicBezTo>
                  <a:cubicBezTo>
                    <a:pt x="9931" y="21326"/>
                    <a:pt x="9931" y="21300"/>
                    <a:pt x="10033" y="21300"/>
                  </a:cubicBezTo>
                  <a:cubicBezTo>
                    <a:pt x="10135" y="21300"/>
                    <a:pt x="10135" y="21318"/>
                    <a:pt x="10237" y="21318"/>
                  </a:cubicBezTo>
                  <a:cubicBezTo>
                    <a:pt x="10339" y="21318"/>
                    <a:pt x="10339" y="21341"/>
                    <a:pt x="10441" y="21341"/>
                  </a:cubicBezTo>
                  <a:cubicBezTo>
                    <a:pt x="10543" y="21341"/>
                    <a:pt x="10542" y="21292"/>
                    <a:pt x="10644" y="21292"/>
                  </a:cubicBezTo>
                  <a:cubicBezTo>
                    <a:pt x="10746" y="21292"/>
                    <a:pt x="10746" y="21302"/>
                    <a:pt x="10848" y="21302"/>
                  </a:cubicBezTo>
                  <a:cubicBezTo>
                    <a:pt x="10950" y="21302"/>
                    <a:pt x="10951" y="21304"/>
                    <a:pt x="11052" y="21304"/>
                  </a:cubicBezTo>
                  <a:cubicBezTo>
                    <a:pt x="11154" y="21304"/>
                    <a:pt x="11154" y="21339"/>
                    <a:pt x="11256" y="21339"/>
                  </a:cubicBezTo>
                  <a:cubicBezTo>
                    <a:pt x="11358" y="21339"/>
                    <a:pt x="11358" y="21316"/>
                    <a:pt x="11460" y="21316"/>
                  </a:cubicBezTo>
                  <a:cubicBezTo>
                    <a:pt x="11562" y="21316"/>
                    <a:pt x="11562" y="21331"/>
                    <a:pt x="11664" y="21331"/>
                  </a:cubicBezTo>
                  <a:cubicBezTo>
                    <a:pt x="11766" y="21331"/>
                    <a:pt x="11766" y="21316"/>
                    <a:pt x="11867" y="21316"/>
                  </a:cubicBezTo>
                  <a:cubicBezTo>
                    <a:pt x="11969" y="21316"/>
                    <a:pt x="11970" y="21328"/>
                    <a:pt x="12072" y="21328"/>
                  </a:cubicBezTo>
                  <a:cubicBezTo>
                    <a:pt x="12173" y="21328"/>
                    <a:pt x="12173" y="21326"/>
                    <a:pt x="12275" y="21326"/>
                  </a:cubicBezTo>
                  <a:cubicBezTo>
                    <a:pt x="12377" y="21326"/>
                    <a:pt x="12377" y="21326"/>
                    <a:pt x="12479" y="21326"/>
                  </a:cubicBezTo>
                  <a:cubicBezTo>
                    <a:pt x="12581" y="21326"/>
                    <a:pt x="12581" y="21306"/>
                    <a:pt x="12683" y="21306"/>
                  </a:cubicBezTo>
                  <a:cubicBezTo>
                    <a:pt x="12785" y="21306"/>
                    <a:pt x="12785" y="21320"/>
                    <a:pt x="12887" y="21320"/>
                  </a:cubicBezTo>
                  <a:cubicBezTo>
                    <a:pt x="12988" y="21320"/>
                    <a:pt x="12989" y="21300"/>
                    <a:pt x="13091" y="21300"/>
                  </a:cubicBezTo>
                  <a:cubicBezTo>
                    <a:pt x="13193" y="21300"/>
                    <a:pt x="13193" y="21288"/>
                    <a:pt x="13295" y="21288"/>
                  </a:cubicBezTo>
                  <a:cubicBezTo>
                    <a:pt x="13397" y="21288"/>
                    <a:pt x="13498" y="21333"/>
                    <a:pt x="13498" y="21333"/>
                  </a:cubicBezTo>
                  <a:cubicBezTo>
                    <a:pt x="13600" y="21333"/>
                    <a:pt x="13600" y="21337"/>
                    <a:pt x="13702" y="21337"/>
                  </a:cubicBezTo>
                  <a:cubicBezTo>
                    <a:pt x="13804" y="21337"/>
                    <a:pt x="13804" y="21335"/>
                    <a:pt x="13906" y="21335"/>
                  </a:cubicBezTo>
                  <a:cubicBezTo>
                    <a:pt x="14008" y="21335"/>
                    <a:pt x="14008" y="21339"/>
                    <a:pt x="14110" y="21339"/>
                  </a:cubicBezTo>
                  <a:cubicBezTo>
                    <a:pt x="14212" y="21339"/>
                    <a:pt x="14314" y="21310"/>
                    <a:pt x="14314" y="21310"/>
                  </a:cubicBezTo>
                  <a:cubicBezTo>
                    <a:pt x="14416" y="21310"/>
                    <a:pt x="14415" y="21292"/>
                    <a:pt x="14517" y="21292"/>
                  </a:cubicBezTo>
                  <a:cubicBezTo>
                    <a:pt x="14619" y="21292"/>
                    <a:pt x="14619" y="21335"/>
                    <a:pt x="14721" y="21335"/>
                  </a:cubicBezTo>
                  <a:cubicBezTo>
                    <a:pt x="14823" y="21335"/>
                    <a:pt x="14824" y="21331"/>
                    <a:pt x="14925" y="21331"/>
                  </a:cubicBezTo>
                  <a:cubicBezTo>
                    <a:pt x="15027" y="21331"/>
                    <a:pt x="15027" y="21331"/>
                    <a:pt x="15129" y="21331"/>
                  </a:cubicBezTo>
                  <a:cubicBezTo>
                    <a:pt x="15231" y="21331"/>
                    <a:pt x="15231" y="21322"/>
                    <a:pt x="15333" y="21322"/>
                  </a:cubicBezTo>
                  <a:cubicBezTo>
                    <a:pt x="15435" y="21322"/>
                    <a:pt x="15434" y="21294"/>
                    <a:pt x="15536" y="21294"/>
                  </a:cubicBezTo>
                  <a:cubicBezTo>
                    <a:pt x="15638" y="21294"/>
                    <a:pt x="15740" y="21337"/>
                    <a:pt x="15740" y="21337"/>
                  </a:cubicBezTo>
                  <a:cubicBezTo>
                    <a:pt x="15842" y="21337"/>
                    <a:pt x="15842" y="21312"/>
                    <a:pt x="15944" y="21312"/>
                  </a:cubicBezTo>
                  <a:cubicBezTo>
                    <a:pt x="16046" y="21312"/>
                    <a:pt x="16046" y="21304"/>
                    <a:pt x="16148" y="21304"/>
                  </a:cubicBezTo>
                  <a:cubicBezTo>
                    <a:pt x="16250" y="21304"/>
                    <a:pt x="16250" y="21292"/>
                    <a:pt x="16352" y="21292"/>
                  </a:cubicBezTo>
                  <a:cubicBezTo>
                    <a:pt x="16454" y="21292"/>
                    <a:pt x="16453" y="21339"/>
                    <a:pt x="16555" y="21339"/>
                  </a:cubicBezTo>
                  <a:cubicBezTo>
                    <a:pt x="16657" y="21339"/>
                    <a:pt x="16658" y="21335"/>
                    <a:pt x="16759" y="21335"/>
                  </a:cubicBezTo>
                  <a:cubicBezTo>
                    <a:pt x="16861" y="21335"/>
                    <a:pt x="16861" y="21322"/>
                    <a:pt x="16963" y="21322"/>
                  </a:cubicBezTo>
                  <a:cubicBezTo>
                    <a:pt x="17065" y="21322"/>
                    <a:pt x="17065" y="21302"/>
                    <a:pt x="17167" y="21302"/>
                  </a:cubicBezTo>
                  <a:cubicBezTo>
                    <a:pt x="17269" y="21302"/>
                    <a:pt x="17268" y="21337"/>
                    <a:pt x="17370" y="21337"/>
                  </a:cubicBezTo>
                  <a:cubicBezTo>
                    <a:pt x="17472" y="21337"/>
                    <a:pt x="17473" y="21294"/>
                    <a:pt x="17574" y="21294"/>
                  </a:cubicBezTo>
                  <a:cubicBezTo>
                    <a:pt x="17676" y="21294"/>
                    <a:pt x="17677" y="21302"/>
                    <a:pt x="17779" y="21302"/>
                  </a:cubicBezTo>
                  <a:cubicBezTo>
                    <a:pt x="17881" y="21302"/>
                    <a:pt x="17880" y="21306"/>
                    <a:pt x="17982" y="21306"/>
                  </a:cubicBezTo>
                  <a:cubicBezTo>
                    <a:pt x="18084" y="21306"/>
                    <a:pt x="18084" y="21343"/>
                    <a:pt x="18186" y="21343"/>
                  </a:cubicBezTo>
                  <a:cubicBezTo>
                    <a:pt x="18288" y="21343"/>
                    <a:pt x="18288" y="21329"/>
                    <a:pt x="18390" y="21329"/>
                  </a:cubicBezTo>
                  <a:cubicBezTo>
                    <a:pt x="18492" y="21329"/>
                    <a:pt x="18492" y="21331"/>
                    <a:pt x="18594" y="21331"/>
                  </a:cubicBezTo>
                  <a:cubicBezTo>
                    <a:pt x="18695" y="21331"/>
                    <a:pt x="18696" y="21290"/>
                    <a:pt x="18798" y="21290"/>
                  </a:cubicBezTo>
                  <a:cubicBezTo>
                    <a:pt x="18900" y="21290"/>
                    <a:pt x="18900" y="21322"/>
                    <a:pt x="19002" y="21322"/>
                  </a:cubicBezTo>
                  <a:cubicBezTo>
                    <a:pt x="19104" y="21322"/>
                    <a:pt x="19103" y="21337"/>
                    <a:pt x="19205" y="21337"/>
                  </a:cubicBezTo>
                  <a:cubicBezTo>
                    <a:pt x="19307" y="21337"/>
                    <a:pt x="19307" y="21337"/>
                    <a:pt x="19409" y="21337"/>
                  </a:cubicBezTo>
                  <a:cubicBezTo>
                    <a:pt x="19511" y="21337"/>
                    <a:pt x="19511" y="21300"/>
                    <a:pt x="19613" y="21300"/>
                  </a:cubicBezTo>
                  <a:cubicBezTo>
                    <a:pt x="19715" y="21300"/>
                    <a:pt x="19715" y="21312"/>
                    <a:pt x="19817" y="21312"/>
                  </a:cubicBezTo>
                  <a:cubicBezTo>
                    <a:pt x="19919" y="21312"/>
                    <a:pt x="19919" y="21296"/>
                    <a:pt x="20021" y="21296"/>
                  </a:cubicBezTo>
                  <a:cubicBezTo>
                    <a:pt x="20123" y="21296"/>
                    <a:pt x="20123" y="21316"/>
                    <a:pt x="20225" y="21316"/>
                  </a:cubicBezTo>
                  <a:cubicBezTo>
                    <a:pt x="20327" y="21316"/>
                    <a:pt x="20326" y="21296"/>
                    <a:pt x="20428" y="21296"/>
                  </a:cubicBezTo>
                  <a:cubicBezTo>
                    <a:pt x="20530" y="21296"/>
                    <a:pt x="20530" y="21294"/>
                    <a:pt x="20632" y="21294"/>
                  </a:cubicBezTo>
                  <a:cubicBezTo>
                    <a:pt x="20734" y="21294"/>
                    <a:pt x="20735" y="21318"/>
                    <a:pt x="20837" y="21318"/>
                  </a:cubicBezTo>
                  <a:cubicBezTo>
                    <a:pt x="20938" y="21318"/>
                    <a:pt x="20938" y="21329"/>
                    <a:pt x="21040" y="21329"/>
                  </a:cubicBezTo>
                  <a:cubicBezTo>
                    <a:pt x="21142" y="21329"/>
                    <a:pt x="21142" y="21331"/>
                    <a:pt x="21244" y="21331"/>
                  </a:cubicBezTo>
                  <a:cubicBezTo>
                    <a:pt x="21346" y="21331"/>
                    <a:pt x="21355" y="21437"/>
                    <a:pt x="21451" y="21339"/>
                  </a:cubicBezTo>
                  <a:cubicBezTo>
                    <a:pt x="21547" y="21241"/>
                    <a:pt x="21447" y="21104"/>
                    <a:pt x="21447" y="20741"/>
                  </a:cubicBezTo>
                  <a:cubicBezTo>
                    <a:pt x="21447" y="20579"/>
                    <a:pt x="21449" y="20386"/>
                    <a:pt x="21449" y="20167"/>
                  </a:cubicBezTo>
                  <a:cubicBezTo>
                    <a:pt x="21449" y="19992"/>
                    <a:pt x="21449" y="19802"/>
                    <a:pt x="21449" y="19596"/>
                  </a:cubicBezTo>
                  <a:cubicBezTo>
                    <a:pt x="21449" y="19416"/>
                    <a:pt x="21442" y="19224"/>
                    <a:pt x="21442" y="19023"/>
                  </a:cubicBezTo>
                  <a:cubicBezTo>
                    <a:pt x="21442" y="18839"/>
                    <a:pt x="21443" y="18648"/>
                    <a:pt x="21443" y="18450"/>
                  </a:cubicBezTo>
                  <a:cubicBezTo>
                    <a:pt x="21443" y="18264"/>
                    <a:pt x="21439" y="18071"/>
                    <a:pt x="21439" y="17875"/>
                  </a:cubicBezTo>
                  <a:cubicBezTo>
                    <a:pt x="21439" y="17688"/>
                    <a:pt x="21449" y="17497"/>
                    <a:pt x="21449" y="17302"/>
                  </a:cubicBezTo>
                  <a:cubicBezTo>
                    <a:pt x="21449" y="17114"/>
                    <a:pt x="21450" y="16923"/>
                    <a:pt x="21450" y="16729"/>
                  </a:cubicBezTo>
                  <a:cubicBezTo>
                    <a:pt x="21450" y="16540"/>
                    <a:pt x="21439" y="16349"/>
                    <a:pt x="21439" y="16156"/>
                  </a:cubicBezTo>
                  <a:cubicBezTo>
                    <a:pt x="21439" y="15966"/>
                    <a:pt x="21446" y="15775"/>
                    <a:pt x="21446" y="15583"/>
                  </a:cubicBezTo>
                  <a:cubicBezTo>
                    <a:pt x="21446" y="15392"/>
                    <a:pt x="21459" y="15201"/>
                    <a:pt x="21459" y="15009"/>
                  </a:cubicBezTo>
                  <a:cubicBezTo>
                    <a:pt x="21459" y="14818"/>
                    <a:pt x="21445" y="14627"/>
                    <a:pt x="21445" y="14436"/>
                  </a:cubicBezTo>
                  <a:cubicBezTo>
                    <a:pt x="21445" y="14244"/>
                    <a:pt x="21443" y="14053"/>
                    <a:pt x="21443" y="13863"/>
                  </a:cubicBezTo>
                  <a:cubicBezTo>
                    <a:pt x="21443" y="13671"/>
                    <a:pt x="21437" y="13481"/>
                    <a:pt x="21437" y="13292"/>
                  </a:cubicBezTo>
                  <a:cubicBezTo>
                    <a:pt x="21437" y="13099"/>
                    <a:pt x="21452" y="12907"/>
                    <a:pt x="21452" y="12719"/>
                  </a:cubicBezTo>
                  <a:cubicBezTo>
                    <a:pt x="21452" y="12524"/>
                    <a:pt x="21457" y="12333"/>
                    <a:pt x="21457" y="12146"/>
                  </a:cubicBezTo>
                  <a:cubicBezTo>
                    <a:pt x="21457" y="11950"/>
                    <a:pt x="21438" y="11758"/>
                    <a:pt x="21438" y="11573"/>
                  </a:cubicBezTo>
                  <a:cubicBezTo>
                    <a:pt x="21438" y="11375"/>
                    <a:pt x="21454" y="11183"/>
                    <a:pt x="21454" y="11000"/>
                  </a:cubicBezTo>
                  <a:cubicBezTo>
                    <a:pt x="21454" y="10799"/>
                    <a:pt x="21440" y="10609"/>
                    <a:pt x="21440" y="10429"/>
                  </a:cubicBezTo>
                  <a:cubicBezTo>
                    <a:pt x="21440" y="10223"/>
                    <a:pt x="21445" y="10031"/>
                    <a:pt x="21445" y="9855"/>
                  </a:cubicBezTo>
                  <a:cubicBezTo>
                    <a:pt x="21445" y="9637"/>
                    <a:pt x="21451" y="9444"/>
                    <a:pt x="21451" y="9282"/>
                  </a:cubicBezTo>
                  <a:cubicBezTo>
                    <a:pt x="21451" y="8919"/>
                    <a:pt x="21447" y="8996"/>
                    <a:pt x="21447" y="8709"/>
                  </a:cubicBezTo>
                  <a:cubicBezTo>
                    <a:pt x="21447" y="8423"/>
                    <a:pt x="21451" y="8423"/>
                    <a:pt x="21451" y="8136"/>
                  </a:cubicBezTo>
                  <a:cubicBezTo>
                    <a:pt x="21451" y="7850"/>
                    <a:pt x="21443" y="7851"/>
                    <a:pt x="21443" y="7565"/>
                  </a:cubicBezTo>
                  <a:cubicBezTo>
                    <a:pt x="21443" y="7279"/>
                    <a:pt x="21447" y="7278"/>
                    <a:pt x="21447" y="6992"/>
                  </a:cubicBezTo>
                  <a:cubicBezTo>
                    <a:pt x="21447" y="6706"/>
                    <a:pt x="21457" y="6705"/>
                    <a:pt x="21457" y="6419"/>
                  </a:cubicBezTo>
                  <a:cubicBezTo>
                    <a:pt x="21457" y="6132"/>
                    <a:pt x="21447" y="6132"/>
                    <a:pt x="21447" y="5846"/>
                  </a:cubicBezTo>
                  <a:cubicBezTo>
                    <a:pt x="21447" y="5559"/>
                    <a:pt x="21457" y="5559"/>
                    <a:pt x="21457" y="5273"/>
                  </a:cubicBezTo>
                  <a:cubicBezTo>
                    <a:pt x="21457" y="4986"/>
                    <a:pt x="21451" y="4986"/>
                    <a:pt x="21451" y="4700"/>
                  </a:cubicBezTo>
                  <a:cubicBezTo>
                    <a:pt x="21451" y="4413"/>
                    <a:pt x="21448" y="4415"/>
                    <a:pt x="21448" y="4128"/>
                  </a:cubicBezTo>
                  <a:cubicBezTo>
                    <a:pt x="21448" y="3842"/>
                    <a:pt x="21444" y="3842"/>
                    <a:pt x="21444" y="3555"/>
                  </a:cubicBezTo>
                  <a:cubicBezTo>
                    <a:pt x="21444" y="3269"/>
                    <a:pt x="21439" y="3269"/>
                    <a:pt x="21439" y="2982"/>
                  </a:cubicBezTo>
                  <a:cubicBezTo>
                    <a:pt x="21439" y="2696"/>
                    <a:pt x="21456" y="2695"/>
                    <a:pt x="21456" y="2409"/>
                  </a:cubicBezTo>
                  <a:cubicBezTo>
                    <a:pt x="21456" y="2123"/>
                    <a:pt x="21446" y="2122"/>
                    <a:pt x="21446" y="1836"/>
                  </a:cubicBezTo>
                  <a:cubicBezTo>
                    <a:pt x="21446" y="1550"/>
                    <a:pt x="21438" y="1551"/>
                    <a:pt x="21438" y="1265"/>
                  </a:cubicBezTo>
                  <a:cubicBezTo>
                    <a:pt x="21438" y="979"/>
                    <a:pt x="21439" y="978"/>
                    <a:pt x="21439" y="692"/>
                  </a:cubicBezTo>
                  <a:cubicBezTo>
                    <a:pt x="21439" y="405"/>
                    <a:pt x="21488" y="383"/>
                    <a:pt x="21454" y="113"/>
                  </a:cubicBezTo>
                  <a:cubicBezTo>
                    <a:pt x="21446" y="45"/>
                    <a:pt x="21437" y="13"/>
                    <a:pt x="21426" y="4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135" name="Shape 135"/>
          <p:cNvSpPr/>
          <p:nvPr/>
        </p:nvSpPr>
        <p:spPr>
          <a:xfrm rot="10800000">
            <a:off x="573046" y="733396"/>
            <a:ext cx="10985212" cy="2786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54" extrusionOk="0">
                <a:moveTo>
                  <a:pt x="17450" y="3312"/>
                </a:moveTo>
                <a:cubicBezTo>
                  <a:pt x="17457" y="3159"/>
                  <a:pt x="17458" y="3002"/>
                  <a:pt x="17473" y="2837"/>
                </a:cubicBezTo>
                <a:cubicBezTo>
                  <a:pt x="17487" y="2686"/>
                  <a:pt x="17506" y="2529"/>
                  <a:pt x="17530" y="2370"/>
                </a:cubicBezTo>
                <a:cubicBezTo>
                  <a:pt x="17551" y="2222"/>
                  <a:pt x="17586" y="2080"/>
                  <a:pt x="17617" y="1928"/>
                </a:cubicBezTo>
                <a:cubicBezTo>
                  <a:pt x="17645" y="1787"/>
                  <a:pt x="17673" y="1638"/>
                  <a:pt x="17711" y="1494"/>
                </a:cubicBezTo>
                <a:cubicBezTo>
                  <a:pt x="17746" y="1361"/>
                  <a:pt x="17787" y="1229"/>
                  <a:pt x="17830" y="1094"/>
                </a:cubicBezTo>
                <a:cubicBezTo>
                  <a:pt x="17871" y="969"/>
                  <a:pt x="17915" y="842"/>
                  <a:pt x="17964" y="717"/>
                </a:cubicBezTo>
                <a:cubicBezTo>
                  <a:pt x="18010" y="601"/>
                  <a:pt x="18061" y="489"/>
                  <a:pt x="18114" y="373"/>
                </a:cubicBezTo>
                <a:cubicBezTo>
                  <a:pt x="18164" y="265"/>
                  <a:pt x="18216" y="154"/>
                  <a:pt x="18273" y="48"/>
                </a:cubicBezTo>
                <a:cubicBezTo>
                  <a:pt x="18322" y="-44"/>
                  <a:pt x="18246" y="3"/>
                  <a:pt x="18098" y="140"/>
                </a:cubicBezTo>
                <a:cubicBezTo>
                  <a:pt x="18039" y="194"/>
                  <a:pt x="17963" y="237"/>
                  <a:pt x="17885" y="320"/>
                </a:cubicBezTo>
                <a:cubicBezTo>
                  <a:pt x="17821" y="386"/>
                  <a:pt x="17753" y="461"/>
                  <a:pt x="17681" y="544"/>
                </a:cubicBezTo>
                <a:cubicBezTo>
                  <a:pt x="17616" y="618"/>
                  <a:pt x="17558" y="736"/>
                  <a:pt x="17489" y="821"/>
                </a:cubicBezTo>
                <a:cubicBezTo>
                  <a:pt x="17424" y="901"/>
                  <a:pt x="17350" y="952"/>
                  <a:pt x="17284" y="1041"/>
                </a:cubicBezTo>
                <a:cubicBezTo>
                  <a:pt x="17219" y="1127"/>
                  <a:pt x="17156" y="1225"/>
                  <a:pt x="17092" y="1317"/>
                </a:cubicBezTo>
                <a:cubicBezTo>
                  <a:pt x="17028" y="1410"/>
                  <a:pt x="16969" y="1520"/>
                  <a:pt x="16908" y="1618"/>
                </a:cubicBezTo>
                <a:cubicBezTo>
                  <a:pt x="16846" y="1719"/>
                  <a:pt x="16785" y="1821"/>
                  <a:pt x="16727" y="1926"/>
                </a:cubicBezTo>
                <a:cubicBezTo>
                  <a:pt x="16666" y="2037"/>
                  <a:pt x="16603" y="2135"/>
                  <a:pt x="16551" y="2249"/>
                </a:cubicBezTo>
                <a:cubicBezTo>
                  <a:pt x="16493" y="2374"/>
                  <a:pt x="16443" y="2493"/>
                  <a:pt x="16400" y="2619"/>
                </a:cubicBezTo>
                <a:cubicBezTo>
                  <a:pt x="16327" y="2577"/>
                  <a:pt x="16254" y="2574"/>
                  <a:pt x="16180" y="2534"/>
                </a:cubicBezTo>
                <a:cubicBezTo>
                  <a:pt x="16107" y="2495"/>
                  <a:pt x="16037" y="2434"/>
                  <a:pt x="15963" y="2396"/>
                </a:cubicBezTo>
                <a:cubicBezTo>
                  <a:pt x="15890" y="2358"/>
                  <a:pt x="15815" y="2332"/>
                  <a:pt x="15741" y="2296"/>
                </a:cubicBezTo>
                <a:cubicBezTo>
                  <a:pt x="15668" y="2260"/>
                  <a:pt x="15593" y="2242"/>
                  <a:pt x="15518" y="2208"/>
                </a:cubicBezTo>
                <a:cubicBezTo>
                  <a:pt x="15445" y="2174"/>
                  <a:pt x="15374" y="2105"/>
                  <a:pt x="15300" y="2073"/>
                </a:cubicBezTo>
                <a:cubicBezTo>
                  <a:pt x="15226" y="2041"/>
                  <a:pt x="15152" y="2006"/>
                  <a:pt x="15078" y="1976"/>
                </a:cubicBezTo>
                <a:cubicBezTo>
                  <a:pt x="15004" y="1946"/>
                  <a:pt x="14928" y="1941"/>
                  <a:pt x="14853" y="1912"/>
                </a:cubicBezTo>
                <a:cubicBezTo>
                  <a:pt x="14779" y="1884"/>
                  <a:pt x="14704" y="1866"/>
                  <a:pt x="14629" y="1839"/>
                </a:cubicBezTo>
                <a:cubicBezTo>
                  <a:pt x="14555" y="1813"/>
                  <a:pt x="14481" y="1780"/>
                  <a:pt x="14406" y="1755"/>
                </a:cubicBezTo>
                <a:cubicBezTo>
                  <a:pt x="14332" y="1730"/>
                  <a:pt x="14260" y="1672"/>
                  <a:pt x="14185" y="1648"/>
                </a:cubicBezTo>
                <a:cubicBezTo>
                  <a:pt x="14110" y="1625"/>
                  <a:pt x="14034" y="1630"/>
                  <a:pt x="13959" y="1608"/>
                </a:cubicBezTo>
                <a:cubicBezTo>
                  <a:pt x="13885" y="1587"/>
                  <a:pt x="13810" y="1570"/>
                  <a:pt x="13734" y="1550"/>
                </a:cubicBezTo>
                <a:cubicBezTo>
                  <a:pt x="13660" y="1530"/>
                  <a:pt x="13584" y="1529"/>
                  <a:pt x="13509" y="1511"/>
                </a:cubicBezTo>
                <a:cubicBezTo>
                  <a:pt x="13434" y="1493"/>
                  <a:pt x="13360" y="1473"/>
                  <a:pt x="13284" y="1457"/>
                </a:cubicBezTo>
                <a:cubicBezTo>
                  <a:pt x="13210" y="1440"/>
                  <a:pt x="13136" y="1400"/>
                  <a:pt x="13060" y="1385"/>
                </a:cubicBezTo>
                <a:cubicBezTo>
                  <a:pt x="12986" y="1370"/>
                  <a:pt x="12910" y="1376"/>
                  <a:pt x="12834" y="1363"/>
                </a:cubicBezTo>
                <a:cubicBezTo>
                  <a:pt x="12759" y="1349"/>
                  <a:pt x="12684" y="1342"/>
                  <a:pt x="12609" y="1330"/>
                </a:cubicBezTo>
                <a:cubicBezTo>
                  <a:pt x="12534" y="1318"/>
                  <a:pt x="12459" y="1281"/>
                  <a:pt x="12384" y="1271"/>
                </a:cubicBezTo>
                <a:cubicBezTo>
                  <a:pt x="12309" y="1260"/>
                  <a:pt x="12234" y="1239"/>
                  <a:pt x="12158" y="1230"/>
                </a:cubicBezTo>
                <a:cubicBezTo>
                  <a:pt x="12083" y="1221"/>
                  <a:pt x="12008" y="1206"/>
                  <a:pt x="11933" y="1199"/>
                </a:cubicBezTo>
                <a:cubicBezTo>
                  <a:pt x="11858" y="1192"/>
                  <a:pt x="11782" y="1208"/>
                  <a:pt x="11706" y="1202"/>
                </a:cubicBezTo>
                <a:cubicBezTo>
                  <a:pt x="11631" y="1196"/>
                  <a:pt x="11556" y="1202"/>
                  <a:pt x="11480" y="1198"/>
                </a:cubicBezTo>
                <a:cubicBezTo>
                  <a:pt x="11405" y="1194"/>
                  <a:pt x="11329" y="1198"/>
                  <a:pt x="11254" y="1196"/>
                </a:cubicBezTo>
                <a:cubicBezTo>
                  <a:pt x="11179" y="1193"/>
                  <a:pt x="11103" y="1187"/>
                  <a:pt x="11028" y="1186"/>
                </a:cubicBezTo>
                <a:cubicBezTo>
                  <a:pt x="10953" y="1184"/>
                  <a:pt x="10877" y="1162"/>
                  <a:pt x="10802" y="1162"/>
                </a:cubicBezTo>
                <a:cubicBezTo>
                  <a:pt x="10727" y="1162"/>
                  <a:pt x="10652" y="1146"/>
                  <a:pt x="10578" y="1147"/>
                </a:cubicBezTo>
                <a:cubicBezTo>
                  <a:pt x="10503" y="1148"/>
                  <a:pt x="10428" y="1176"/>
                  <a:pt x="10354" y="1178"/>
                </a:cubicBezTo>
                <a:cubicBezTo>
                  <a:pt x="10279" y="1181"/>
                  <a:pt x="10204" y="1172"/>
                  <a:pt x="10130" y="1176"/>
                </a:cubicBezTo>
                <a:cubicBezTo>
                  <a:pt x="10055" y="1180"/>
                  <a:pt x="9980" y="1168"/>
                  <a:pt x="9906" y="1173"/>
                </a:cubicBezTo>
                <a:cubicBezTo>
                  <a:pt x="9831" y="1179"/>
                  <a:pt x="9757" y="1184"/>
                  <a:pt x="9682" y="1191"/>
                </a:cubicBezTo>
                <a:cubicBezTo>
                  <a:pt x="9607" y="1198"/>
                  <a:pt x="9533" y="1218"/>
                  <a:pt x="9459" y="1227"/>
                </a:cubicBezTo>
                <a:cubicBezTo>
                  <a:pt x="9384" y="1235"/>
                  <a:pt x="9310" y="1247"/>
                  <a:pt x="9235" y="1257"/>
                </a:cubicBezTo>
                <a:cubicBezTo>
                  <a:pt x="9161" y="1267"/>
                  <a:pt x="9087" y="1293"/>
                  <a:pt x="9012" y="1305"/>
                </a:cubicBezTo>
                <a:cubicBezTo>
                  <a:pt x="8938" y="1317"/>
                  <a:pt x="8862" y="1300"/>
                  <a:pt x="8788" y="1313"/>
                </a:cubicBezTo>
                <a:cubicBezTo>
                  <a:pt x="8714" y="1326"/>
                  <a:pt x="8640" y="1355"/>
                  <a:pt x="8566" y="1370"/>
                </a:cubicBezTo>
                <a:cubicBezTo>
                  <a:pt x="8491" y="1384"/>
                  <a:pt x="8418" y="1428"/>
                  <a:pt x="8344" y="1445"/>
                </a:cubicBezTo>
                <a:cubicBezTo>
                  <a:pt x="8269" y="1461"/>
                  <a:pt x="8195" y="1464"/>
                  <a:pt x="8121" y="1482"/>
                </a:cubicBezTo>
                <a:cubicBezTo>
                  <a:pt x="8046" y="1500"/>
                  <a:pt x="7973" y="1537"/>
                  <a:pt x="7899" y="1556"/>
                </a:cubicBezTo>
                <a:cubicBezTo>
                  <a:pt x="7825" y="1576"/>
                  <a:pt x="7748" y="1547"/>
                  <a:pt x="7674" y="1568"/>
                </a:cubicBezTo>
                <a:cubicBezTo>
                  <a:pt x="7600" y="1589"/>
                  <a:pt x="7528" y="1641"/>
                  <a:pt x="7454" y="1663"/>
                </a:cubicBezTo>
                <a:cubicBezTo>
                  <a:pt x="7380" y="1686"/>
                  <a:pt x="7305" y="1691"/>
                  <a:pt x="7231" y="1715"/>
                </a:cubicBezTo>
                <a:cubicBezTo>
                  <a:pt x="7157" y="1740"/>
                  <a:pt x="7083" y="1761"/>
                  <a:pt x="7010" y="1787"/>
                </a:cubicBezTo>
                <a:cubicBezTo>
                  <a:pt x="6936" y="1813"/>
                  <a:pt x="6865" y="1878"/>
                  <a:pt x="6791" y="1906"/>
                </a:cubicBezTo>
                <a:cubicBezTo>
                  <a:pt x="6717" y="1934"/>
                  <a:pt x="6642" y="1931"/>
                  <a:pt x="6568" y="1960"/>
                </a:cubicBezTo>
                <a:cubicBezTo>
                  <a:pt x="6495" y="1990"/>
                  <a:pt x="6420" y="2005"/>
                  <a:pt x="6347" y="2037"/>
                </a:cubicBezTo>
                <a:cubicBezTo>
                  <a:pt x="6273" y="2068"/>
                  <a:pt x="6201" y="2114"/>
                  <a:pt x="6128" y="2147"/>
                </a:cubicBezTo>
                <a:cubicBezTo>
                  <a:pt x="6055" y="2181"/>
                  <a:pt x="5984" y="2245"/>
                  <a:pt x="5912" y="2280"/>
                </a:cubicBezTo>
                <a:cubicBezTo>
                  <a:pt x="5838" y="2315"/>
                  <a:pt x="5763" y="2325"/>
                  <a:pt x="5691" y="2362"/>
                </a:cubicBezTo>
                <a:cubicBezTo>
                  <a:pt x="5617" y="2399"/>
                  <a:pt x="5545" y="2440"/>
                  <a:pt x="5473" y="2479"/>
                </a:cubicBezTo>
                <a:cubicBezTo>
                  <a:pt x="5400" y="2518"/>
                  <a:pt x="5329" y="2577"/>
                  <a:pt x="5257" y="2618"/>
                </a:cubicBezTo>
                <a:cubicBezTo>
                  <a:pt x="5185" y="2659"/>
                  <a:pt x="5109" y="2670"/>
                  <a:pt x="5037" y="2712"/>
                </a:cubicBezTo>
                <a:cubicBezTo>
                  <a:pt x="4965" y="2756"/>
                  <a:pt x="4897" y="2836"/>
                  <a:pt x="4826" y="2881"/>
                </a:cubicBezTo>
                <a:cubicBezTo>
                  <a:pt x="4753" y="2927"/>
                  <a:pt x="4680" y="2962"/>
                  <a:pt x="4609" y="3009"/>
                </a:cubicBezTo>
                <a:cubicBezTo>
                  <a:pt x="4537" y="3057"/>
                  <a:pt x="4467" y="3117"/>
                  <a:pt x="4396" y="3166"/>
                </a:cubicBezTo>
                <a:cubicBezTo>
                  <a:pt x="4324" y="3216"/>
                  <a:pt x="4252" y="3259"/>
                  <a:pt x="4181" y="3310"/>
                </a:cubicBezTo>
                <a:cubicBezTo>
                  <a:pt x="4110" y="3363"/>
                  <a:pt x="4034" y="3380"/>
                  <a:pt x="3964" y="3434"/>
                </a:cubicBezTo>
                <a:cubicBezTo>
                  <a:pt x="3892" y="3489"/>
                  <a:pt x="3827" y="3576"/>
                  <a:pt x="3757" y="3632"/>
                </a:cubicBezTo>
                <a:cubicBezTo>
                  <a:pt x="3686" y="3690"/>
                  <a:pt x="3613" y="3731"/>
                  <a:pt x="3544" y="3790"/>
                </a:cubicBezTo>
                <a:cubicBezTo>
                  <a:pt x="3474" y="3850"/>
                  <a:pt x="3411" y="3949"/>
                  <a:pt x="3342" y="4011"/>
                </a:cubicBezTo>
                <a:cubicBezTo>
                  <a:pt x="3272" y="4074"/>
                  <a:pt x="3202" y="4128"/>
                  <a:pt x="3133" y="4193"/>
                </a:cubicBezTo>
                <a:cubicBezTo>
                  <a:pt x="3064" y="4259"/>
                  <a:pt x="2988" y="4288"/>
                  <a:pt x="2921" y="4356"/>
                </a:cubicBezTo>
                <a:cubicBezTo>
                  <a:pt x="2852" y="4425"/>
                  <a:pt x="2787" y="4511"/>
                  <a:pt x="2720" y="4582"/>
                </a:cubicBezTo>
                <a:cubicBezTo>
                  <a:pt x="2652" y="4654"/>
                  <a:pt x="2584" y="4727"/>
                  <a:pt x="2518" y="4801"/>
                </a:cubicBezTo>
                <a:cubicBezTo>
                  <a:pt x="2451" y="4877"/>
                  <a:pt x="2383" y="4949"/>
                  <a:pt x="2318" y="5027"/>
                </a:cubicBezTo>
                <a:cubicBezTo>
                  <a:pt x="2251" y="5107"/>
                  <a:pt x="2187" y="5193"/>
                  <a:pt x="2123" y="5275"/>
                </a:cubicBezTo>
                <a:cubicBezTo>
                  <a:pt x="2057" y="5359"/>
                  <a:pt x="1996" y="5457"/>
                  <a:pt x="1932" y="5542"/>
                </a:cubicBezTo>
                <a:cubicBezTo>
                  <a:pt x="1868" y="5630"/>
                  <a:pt x="1802" y="5713"/>
                  <a:pt x="1741" y="5803"/>
                </a:cubicBezTo>
                <a:cubicBezTo>
                  <a:pt x="1677" y="5895"/>
                  <a:pt x="1618" y="5999"/>
                  <a:pt x="1557" y="6093"/>
                </a:cubicBezTo>
                <a:cubicBezTo>
                  <a:pt x="1495" y="6190"/>
                  <a:pt x="1436" y="6294"/>
                  <a:pt x="1377" y="6393"/>
                </a:cubicBezTo>
                <a:cubicBezTo>
                  <a:pt x="1317" y="6495"/>
                  <a:pt x="1255" y="6590"/>
                  <a:pt x="1198" y="6695"/>
                </a:cubicBezTo>
                <a:cubicBezTo>
                  <a:pt x="1139" y="6802"/>
                  <a:pt x="1081" y="6910"/>
                  <a:pt x="1027" y="7020"/>
                </a:cubicBezTo>
                <a:cubicBezTo>
                  <a:pt x="970" y="7134"/>
                  <a:pt x="913" y="7244"/>
                  <a:pt x="861" y="7360"/>
                </a:cubicBezTo>
                <a:cubicBezTo>
                  <a:pt x="807" y="7480"/>
                  <a:pt x="764" y="7621"/>
                  <a:pt x="715" y="7743"/>
                </a:cubicBezTo>
                <a:cubicBezTo>
                  <a:pt x="664" y="7870"/>
                  <a:pt x="604" y="7975"/>
                  <a:pt x="558" y="8105"/>
                </a:cubicBezTo>
                <a:cubicBezTo>
                  <a:pt x="510" y="8239"/>
                  <a:pt x="477" y="8392"/>
                  <a:pt x="435" y="8529"/>
                </a:cubicBezTo>
                <a:cubicBezTo>
                  <a:pt x="392" y="8670"/>
                  <a:pt x="346" y="8802"/>
                  <a:pt x="309" y="8945"/>
                </a:cubicBezTo>
                <a:cubicBezTo>
                  <a:pt x="271" y="9093"/>
                  <a:pt x="238" y="9244"/>
                  <a:pt x="207" y="9394"/>
                </a:cubicBezTo>
                <a:cubicBezTo>
                  <a:pt x="175" y="9549"/>
                  <a:pt x="132" y="9692"/>
                  <a:pt x="107" y="9849"/>
                </a:cubicBezTo>
                <a:cubicBezTo>
                  <a:pt x="83" y="10010"/>
                  <a:pt x="80" y="10185"/>
                  <a:pt x="63" y="10347"/>
                </a:cubicBezTo>
                <a:cubicBezTo>
                  <a:pt x="46" y="10512"/>
                  <a:pt x="36" y="10677"/>
                  <a:pt x="27" y="10844"/>
                </a:cubicBezTo>
                <a:cubicBezTo>
                  <a:pt x="18" y="11011"/>
                  <a:pt x="0" y="11177"/>
                  <a:pt x="0" y="11346"/>
                </a:cubicBezTo>
                <a:cubicBezTo>
                  <a:pt x="0" y="11516"/>
                  <a:pt x="3" y="11686"/>
                  <a:pt x="12" y="11853"/>
                </a:cubicBezTo>
                <a:cubicBezTo>
                  <a:pt x="20" y="12020"/>
                  <a:pt x="44" y="12182"/>
                  <a:pt x="61" y="12347"/>
                </a:cubicBezTo>
                <a:cubicBezTo>
                  <a:pt x="78" y="12510"/>
                  <a:pt x="93" y="12675"/>
                  <a:pt x="118" y="12836"/>
                </a:cubicBezTo>
                <a:cubicBezTo>
                  <a:pt x="143" y="12993"/>
                  <a:pt x="172" y="13148"/>
                  <a:pt x="204" y="13303"/>
                </a:cubicBezTo>
                <a:cubicBezTo>
                  <a:pt x="235" y="13453"/>
                  <a:pt x="259" y="13617"/>
                  <a:pt x="297" y="13765"/>
                </a:cubicBezTo>
                <a:cubicBezTo>
                  <a:pt x="334" y="13908"/>
                  <a:pt x="390" y="14028"/>
                  <a:pt x="433" y="14169"/>
                </a:cubicBezTo>
                <a:cubicBezTo>
                  <a:pt x="475" y="14306"/>
                  <a:pt x="509" y="14458"/>
                  <a:pt x="557" y="14592"/>
                </a:cubicBezTo>
                <a:cubicBezTo>
                  <a:pt x="602" y="14722"/>
                  <a:pt x="664" y="14825"/>
                  <a:pt x="715" y="14952"/>
                </a:cubicBezTo>
                <a:cubicBezTo>
                  <a:pt x="764" y="15074"/>
                  <a:pt x="814" y="15198"/>
                  <a:pt x="868" y="15318"/>
                </a:cubicBezTo>
                <a:cubicBezTo>
                  <a:pt x="921" y="15434"/>
                  <a:pt x="964" y="15577"/>
                  <a:pt x="1020" y="15691"/>
                </a:cubicBezTo>
                <a:cubicBezTo>
                  <a:pt x="1075" y="15801"/>
                  <a:pt x="1139" y="15893"/>
                  <a:pt x="1198" y="16001"/>
                </a:cubicBezTo>
                <a:cubicBezTo>
                  <a:pt x="1255" y="16106"/>
                  <a:pt x="1319" y="16193"/>
                  <a:pt x="1380" y="16295"/>
                </a:cubicBezTo>
                <a:cubicBezTo>
                  <a:pt x="1439" y="16395"/>
                  <a:pt x="1497" y="16498"/>
                  <a:pt x="1560" y="16595"/>
                </a:cubicBezTo>
                <a:cubicBezTo>
                  <a:pt x="1620" y="16690"/>
                  <a:pt x="1677" y="16802"/>
                  <a:pt x="1740" y="16895"/>
                </a:cubicBezTo>
                <a:cubicBezTo>
                  <a:pt x="1802" y="16985"/>
                  <a:pt x="1873" y="17046"/>
                  <a:pt x="1938" y="17134"/>
                </a:cubicBezTo>
                <a:cubicBezTo>
                  <a:pt x="2001" y="17220"/>
                  <a:pt x="2063" y="17311"/>
                  <a:pt x="2129" y="17395"/>
                </a:cubicBezTo>
                <a:cubicBezTo>
                  <a:pt x="2194" y="17476"/>
                  <a:pt x="2250" y="17597"/>
                  <a:pt x="2316" y="17676"/>
                </a:cubicBezTo>
                <a:cubicBezTo>
                  <a:pt x="2382" y="17754"/>
                  <a:pt x="2457" y="17791"/>
                  <a:pt x="2525" y="17867"/>
                </a:cubicBezTo>
                <a:cubicBezTo>
                  <a:pt x="2591" y="17942"/>
                  <a:pt x="2650" y="18053"/>
                  <a:pt x="2718" y="18126"/>
                </a:cubicBezTo>
                <a:cubicBezTo>
                  <a:pt x="2785" y="18197"/>
                  <a:pt x="2854" y="18262"/>
                  <a:pt x="2923" y="18331"/>
                </a:cubicBezTo>
                <a:cubicBezTo>
                  <a:pt x="2990" y="18399"/>
                  <a:pt x="3066" y="18428"/>
                  <a:pt x="3135" y="18494"/>
                </a:cubicBezTo>
                <a:cubicBezTo>
                  <a:pt x="3203" y="18558"/>
                  <a:pt x="3269" y="18640"/>
                  <a:pt x="3339" y="18703"/>
                </a:cubicBezTo>
                <a:cubicBezTo>
                  <a:pt x="3408" y="18765"/>
                  <a:pt x="3473" y="18851"/>
                  <a:pt x="3543" y="18911"/>
                </a:cubicBezTo>
                <a:cubicBezTo>
                  <a:pt x="3613" y="18970"/>
                  <a:pt x="3690" y="18983"/>
                  <a:pt x="3761" y="19040"/>
                </a:cubicBezTo>
                <a:cubicBezTo>
                  <a:pt x="3830" y="19097"/>
                  <a:pt x="3900" y="19154"/>
                  <a:pt x="3972" y="19209"/>
                </a:cubicBezTo>
                <a:cubicBezTo>
                  <a:pt x="4042" y="19263"/>
                  <a:pt x="4109" y="19341"/>
                  <a:pt x="4180" y="19394"/>
                </a:cubicBezTo>
                <a:cubicBezTo>
                  <a:pt x="4250" y="19445"/>
                  <a:pt x="4324" y="19477"/>
                  <a:pt x="4396" y="19527"/>
                </a:cubicBezTo>
                <a:cubicBezTo>
                  <a:pt x="4467" y="19576"/>
                  <a:pt x="4534" y="19661"/>
                  <a:pt x="4606" y="19708"/>
                </a:cubicBezTo>
                <a:cubicBezTo>
                  <a:pt x="4677" y="19756"/>
                  <a:pt x="4749" y="19796"/>
                  <a:pt x="4822" y="19842"/>
                </a:cubicBezTo>
                <a:cubicBezTo>
                  <a:pt x="4893" y="19887"/>
                  <a:pt x="4965" y="19929"/>
                  <a:pt x="5038" y="19973"/>
                </a:cubicBezTo>
                <a:cubicBezTo>
                  <a:pt x="5110" y="20015"/>
                  <a:pt x="5186" y="20024"/>
                  <a:pt x="5258" y="20065"/>
                </a:cubicBezTo>
                <a:cubicBezTo>
                  <a:pt x="5330" y="20106"/>
                  <a:pt x="5400" y="20170"/>
                  <a:pt x="5473" y="20210"/>
                </a:cubicBezTo>
                <a:cubicBezTo>
                  <a:pt x="5545" y="20248"/>
                  <a:pt x="5621" y="20258"/>
                  <a:pt x="5694" y="20295"/>
                </a:cubicBezTo>
                <a:cubicBezTo>
                  <a:pt x="5766" y="20332"/>
                  <a:pt x="5838" y="20378"/>
                  <a:pt x="5911" y="20413"/>
                </a:cubicBezTo>
                <a:cubicBezTo>
                  <a:pt x="5984" y="20448"/>
                  <a:pt x="6054" y="20514"/>
                  <a:pt x="6128" y="20547"/>
                </a:cubicBezTo>
                <a:cubicBezTo>
                  <a:pt x="6200" y="20580"/>
                  <a:pt x="6276" y="20584"/>
                  <a:pt x="6350" y="20615"/>
                </a:cubicBezTo>
                <a:cubicBezTo>
                  <a:pt x="6423" y="20646"/>
                  <a:pt x="6493" y="20711"/>
                  <a:pt x="6567" y="20740"/>
                </a:cubicBezTo>
                <a:cubicBezTo>
                  <a:pt x="6640" y="20770"/>
                  <a:pt x="6717" y="20755"/>
                  <a:pt x="6791" y="20783"/>
                </a:cubicBezTo>
                <a:cubicBezTo>
                  <a:pt x="6864" y="20811"/>
                  <a:pt x="6935" y="20885"/>
                  <a:pt x="7009" y="20911"/>
                </a:cubicBezTo>
                <a:cubicBezTo>
                  <a:pt x="7082" y="20937"/>
                  <a:pt x="7156" y="20962"/>
                  <a:pt x="7230" y="20986"/>
                </a:cubicBezTo>
                <a:cubicBezTo>
                  <a:pt x="7304" y="21010"/>
                  <a:pt x="7380" y="21000"/>
                  <a:pt x="7454" y="21023"/>
                </a:cubicBezTo>
                <a:cubicBezTo>
                  <a:pt x="7528" y="21045"/>
                  <a:pt x="7601" y="21077"/>
                  <a:pt x="7675" y="21098"/>
                </a:cubicBezTo>
                <a:cubicBezTo>
                  <a:pt x="7749" y="21119"/>
                  <a:pt x="7822" y="21166"/>
                  <a:pt x="7896" y="21186"/>
                </a:cubicBezTo>
                <a:cubicBezTo>
                  <a:pt x="7970" y="21205"/>
                  <a:pt x="8046" y="21188"/>
                  <a:pt x="8120" y="21206"/>
                </a:cubicBezTo>
                <a:cubicBezTo>
                  <a:pt x="8194" y="21224"/>
                  <a:pt x="8267" y="21270"/>
                  <a:pt x="8342" y="21287"/>
                </a:cubicBezTo>
                <a:cubicBezTo>
                  <a:pt x="8416" y="21303"/>
                  <a:pt x="8490" y="21316"/>
                  <a:pt x="8565" y="21331"/>
                </a:cubicBezTo>
                <a:cubicBezTo>
                  <a:pt x="8639" y="21346"/>
                  <a:pt x="8713" y="21358"/>
                  <a:pt x="8788" y="21372"/>
                </a:cubicBezTo>
                <a:cubicBezTo>
                  <a:pt x="8862" y="21385"/>
                  <a:pt x="8937" y="21369"/>
                  <a:pt x="9012" y="21381"/>
                </a:cubicBezTo>
                <a:cubicBezTo>
                  <a:pt x="9086" y="21393"/>
                  <a:pt x="9160" y="21437"/>
                  <a:pt x="9235" y="21447"/>
                </a:cubicBezTo>
                <a:cubicBezTo>
                  <a:pt x="9309" y="21458"/>
                  <a:pt x="9384" y="21455"/>
                  <a:pt x="9458" y="21464"/>
                </a:cubicBezTo>
                <a:cubicBezTo>
                  <a:pt x="9533" y="21473"/>
                  <a:pt x="9608" y="21462"/>
                  <a:pt x="9682" y="21469"/>
                </a:cubicBezTo>
                <a:cubicBezTo>
                  <a:pt x="9757" y="21476"/>
                  <a:pt x="9831" y="21498"/>
                  <a:pt x="9906" y="21504"/>
                </a:cubicBezTo>
                <a:cubicBezTo>
                  <a:pt x="9980" y="21509"/>
                  <a:pt x="10055" y="21495"/>
                  <a:pt x="10130" y="21499"/>
                </a:cubicBezTo>
                <a:cubicBezTo>
                  <a:pt x="10204" y="21504"/>
                  <a:pt x="10279" y="21545"/>
                  <a:pt x="10353" y="21548"/>
                </a:cubicBezTo>
                <a:cubicBezTo>
                  <a:pt x="10428" y="21551"/>
                  <a:pt x="10503" y="21516"/>
                  <a:pt x="10578" y="21517"/>
                </a:cubicBezTo>
                <a:cubicBezTo>
                  <a:pt x="10652" y="21519"/>
                  <a:pt x="10727" y="21543"/>
                  <a:pt x="10802" y="21543"/>
                </a:cubicBezTo>
                <a:cubicBezTo>
                  <a:pt x="10876" y="21543"/>
                  <a:pt x="10951" y="21556"/>
                  <a:pt x="11026" y="21555"/>
                </a:cubicBezTo>
                <a:cubicBezTo>
                  <a:pt x="11100" y="21553"/>
                  <a:pt x="11175" y="21532"/>
                  <a:pt x="11249" y="21529"/>
                </a:cubicBezTo>
                <a:cubicBezTo>
                  <a:pt x="11324" y="21526"/>
                  <a:pt x="11399" y="21529"/>
                  <a:pt x="11473" y="21525"/>
                </a:cubicBezTo>
                <a:cubicBezTo>
                  <a:pt x="11548" y="21520"/>
                  <a:pt x="11623" y="21520"/>
                  <a:pt x="11697" y="21515"/>
                </a:cubicBezTo>
                <a:cubicBezTo>
                  <a:pt x="11772" y="21509"/>
                  <a:pt x="11846" y="21492"/>
                  <a:pt x="11921" y="21484"/>
                </a:cubicBezTo>
                <a:cubicBezTo>
                  <a:pt x="11995" y="21477"/>
                  <a:pt x="12069" y="21440"/>
                  <a:pt x="12144" y="21432"/>
                </a:cubicBezTo>
                <a:cubicBezTo>
                  <a:pt x="12218" y="21423"/>
                  <a:pt x="12294" y="21442"/>
                  <a:pt x="12368" y="21432"/>
                </a:cubicBezTo>
                <a:cubicBezTo>
                  <a:pt x="12443" y="21422"/>
                  <a:pt x="12517" y="21409"/>
                  <a:pt x="12591" y="21397"/>
                </a:cubicBezTo>
                <a:cubicBezTo>
                  <a:pt x="12666" y="21385"/>
                  <a:pt x="12740" y="21368"/>
                  <a:pt x="12814" y="21354"/>
                </a:cubicBezTo>
                <a:cubicBezTo>
                  <a:pt x="12889" y="21341"/>
                  <a:pt x="12963" y="21332"/>
                  <a:pt x="13037" y="21317"/>
                </a:cubicBezTo>
                <a:cubicBezTo>
                  <a:pt x="13112" y="21302"/>
                  <a:pt x="13187" y="21297"/>
                  <a:pt x="13261" y="21281"/>
                </a:cubicBezTo>
                <a:cubicBezTo>
                  <a:pt x="13335" y="21265"/>
                  <a:pt x="13410" y="21252"/>
                  <a:pt x="13484" y="21235"/>
                </a:cubicBezTo>
                <a:cubicBezTo>
                  <a:pt x="13558" y="21217"/>
                  <a:pt x="13632" y="21198"/>
                  <a:pt x="13706" y="21178"/>
                </a:cubicBezTo>
                <a:cubicBezTo>
                  <a:pt x="13781" y="21159"/>
                  <a:pt x="13854" y="21127"/>
                  <a:pt x="13928" y="21106"/>
                </a:cubicBezTo>
                <a:cubicBezTo>
                  <a:pt x="14002" y="21085"/>
                  <a:pt x="14076" y="21064"/>
                  <a:pt x="14150" y="21041"/>
                </a:cubicBezTo>
                <a:cubicBezTo>
                  <a:pt x="14224" y="21018"/>
                  <a:pt x="14298" y="20987"/>
                  <a:pt x="14371" y="20963"/>
                </a:cubicBezTo>
                <a:cubicBezTo>
                  <a:pt x="14445" y="20939"/>
                  <a:pt x="14520" y="20927"/>
                  <a:pt x="14593" y="20901"/>
                </a:cubicBezTo>
                <a:cubicBezTo>
                  <a:pt x="14667" y="20875"/>
                  <a:pt x="14740" y="20837"/>
                  <a:pt x="14814" y="20809"/>
                </a:cubicBezTo>
                <a:cubicBezTo>
                  <a:pt x="14888" y="20781"/>
                  <a:pt x="14961" y="20751"/>
                  <a:pt x="15034" y="20722"/>
                </a:cubicBezTo>
                <a:cubicBezTo>
                  <a:pt x="15108" y="20692"/>
                  <a:pt x="15180" y="20650"/>
                  <a:pt x="15253" y="20619"/>
                </a:cubicBezTo>
                <a:cubicBezTo>
                  <a:pt x="15327" y="20588"/>
                  <a:pt x="15402" y="20572"/>
                  <a:pt x="15474" y="20539"/>
                </a:cubicBezTo>
                <a:cubicBezTo>
                  <a:pt x="15548" y="20506"/>
                  <a:pt x="15623" y="20488"/>
                  <a:pt x="15695" y="20453"/>
                </a:cubicBezTo>
                <a:cubicBezTo>
                  <a:pt x="15769" y="20418"/>
                  <a:pt x="15841" y="20375"/>
                  <a:pt x="15913" y="20338"/>
                </a:cubicBezTo>
                <a:cubicBezTo>
                  <a:pt x="15987" y="20301"/>
                  <a:pt x="16057" y="20243"/>
                  <a:pt x="16129" y="20204"/>
                </a:cubicBezTo>
                <a:cubicBezTo>
                  <a:pt x="16202" y="20165"/>
                  <a:pt x="16276" y="20133"/>
                  <a:pt x="16348" y="20092"/>
                </a:cubicBezTo>
                <a:cubicBezTo>
                  <a:pt x="16420" y="20051"/>
                  <a:pt x="16495" y="20027"/>
                  <a:pt x="16567" y="19985"/>
                </a:cubicBezTo>
                <a:cubicBezTo>
                  <a:pt x="16639" y="19941"/>
                  <a:pt x="16711" y="19896"/>
                  <a:pt x="16783" y="19851"/>
                </a:cubicBezTo>
                <a:cubicBezTo>
                  <a:pt x="16855" y="19806"/>
                  <a:pt x="16924" y="19736"/>
                  <a:pt x="16995" y="19689"/>
                </a:cubicBezTo>
                <a:cubicBezTo>
                  <a:pt x="17067" y="19641"/>
                  <a:pt x="17141" y="19607"/>
                  <a:pt x="17212" y="19558"/>
                </a:cubicBezTo>
                <a:cubicBezTo>
                  <a:pt x="17283" y="19508"/>
                  <a:pt x="17351" y="19434"/>
                  <a:pt x="17422" y="19383"/>
                </a:cubicBezTo>
                <a:cubicBezTo>
                  <a:pt x="17493" y="19330"/>
                  <a:pt x="17570" y="19313"/>
                  <a:pt x="17640" y="19259"/>
                </a:cubicBezTo>
                <a:cubicBezTo>
                  <a:pt x="17711" y="19204"/>
                  <a:pt x="17774" y="19104"/>
                  <a:pt x="17844" y="19048"/>
                </a:cubicBezTo>
                <a:cubicBezTo>
                  <a:pt x="17915" y="18990"/>
                  <a:pt x="17987" y="18946"/>
                  <a:pt x="18056" y="18887"/>
                </a:cubicBezTo>
                <a:cubicBezTo>
                  <a:pt x="18127" y="18826"/>
                  <a:pt x="18195" y="18759"/>
                  <a:pt x="18264" y="18697"/>
                </a:cubicBezTo>
                <a:cubicBezTo>
                  <a:pt x="18334" y="18634"/>
                  <a:pt x="18407" y="18593"/>
                  <a:pt x="18475" y="18528"/>
                </a:cubicBezTo>
                <a:cubicBezTo>
                  <a:pt x="18545" y="18462"/>
                  <a:pt x="18608" y="18367"/>
                  <a:pt x="18675" y="18299"/>
                </a:cubicBezTo>
                <a:cubicBezTo>
                  <a:pt x="18744" y="18230"/>
                  <a:pt x="18810" y="18150"/>
                  <a:pt x="18877" y="18079"/>
                </a:cubicBezTo>
                <a:cubicBezTo>
                  <a:pt x="18945" y="18006"/>
                  <a:pt x="19014" y="17944"/>
                  <a:pt x="19080" y="17870"/>
                </a:cubicBezTo>
                <a:cubicBezTo>
                  <a:pt x="19148" y="17794"/>
                  <a:pt x="19214" y="17718"/>
                  <a:pt x="19279" y="17640"/>
                </a:cubicBezTo>
                <a:cubicBezTo>
                  <a:pt x="19346" y="17560"/>
                  <a:pt x="19412" y="17480"/>
                  <a:pt x="19476" y="17399"/>
                </a:cubicBezTo>
                <a:cubicBezTo>
                  <a:pt x="19542" y="17315"/>
                  <a:pt x="19611" y="17248"/>
                  <a:pt x="19674" y="17162"/>
                </a:cubicBezTo>
                <a:cubicBezTo>
                  <a:pt x="19739" y="17074"/>
                  <a:pt x="19796" y="16964"/>
                  <a:pt x="19858" y="16874"/>
                </a:cubicBezTo>
                <a:cubicBezTo>
                  <a:pt x="19922" y="16781"/>
                  <a:pt x="19985" y="16692"/>
                  <a:pt x="20045" y="16598"/>
                </a:cubicBezTo>
                <a:cubicBezTo>
                  <a:pt x="20108" y="16500"/>
                  <a:pt x="20178" y="16432"/>
                  <a:pt x="20237" y="16333"/>
                </a:cubicBezTo>
                <a:cubicBezTo>
                  <a:pt x="20298" y="16230"/>
                  <a:pt x="20351" y="16109"/>
                  <a:pt x="20408" y="16004"/>
                </a:cubicBezTo>
                <a:cubicBezTo>
                  <a:pt x="20466" y="15896"/>
                  <a:pt x="20529" y="15801"/>
                  <a:pt x="20584" y="15691"/>
                </a:cubicBezTo>
                <a:cubicBezTo>
                  <a:pt x="20641" y="15577"/>
                  <a:pt x="20687" y="15443"/>
                  <a:pt x="20740" y="15326"/>
                </a:cubicBezTo>
                <a:cubicBezTo>
                  <a:pt x="20794" y="15206"/>
                  <a:pt x="20847" y="15088"/>
                  <a:pt x="20896" y="14966"/>
                </a:cubicBezTo>
                <a:cubicBezTo>
                  <a:pt x="20947" y="14839"/>
                  <a:pt x="20991" y="14702"/>
                  <a:pt x="21037" y="14573"/>
                </a:cubicBezTo>
                <a:cubicBezTo>
                  <a:pt x="21085" y="14439"/>
                  <a:pt x="21134" y="14312"/>
                  <a:pt x="21175" y="14176"/>
                </a:cubicBezTo>
                <a:cubicBezTo>
                  <a:pt x="21219" y="14035"/>
                  <a:pt x="21266" y="13903"/>
                  <a:pt x="21303" y="13759"/>
                </a:cubicBezTo>
                <a:cubicBezTo>
                  <a:pt x="21341" y="13611"/>
                  <a:pt x="21365" y="13449"/>
                  <a:pt x="21396" y="13299"/>
                </a:cubicBezTo>
                <a:cubicBezTo>
                  <a:pt x="21428" y="13144"/>
                  <a:pt x="21455" y="12987"/>
                  <a:pt x="21479" y="12830"/>
                </a:cubicBezTo>
                <a:cubicBezTo>
                  <a:pt x="21504" y="12669"/>
                  <a:pt x="21542" y="12518"/>
                  <a:pt x="21558" y="12355"/>
                </a:cubicBezTo>
                <a:cubicBezTo>
                  <a:pt x="21575" y="12190"/>
                  <a:pt x="21575" y="12017"/>
                  <a:pt x="21583" y="11850"/>
                </a:cubicBezTo>
                <a:cubicBezTo>
                  <a:pt x="21592" y="11683"/>
                  <a:pt x="21591" y="11516"/>
                  <a:pt x="21591" y="11346"/>
                </a:cubicBezTo>
                <a:cubicBezTo>
                  <a:pt x="21591" y="11178"/>
                  <a:pt x="21600" y="11009"/>
                  <a:pt x="21591" y="10842"/>
                </a:cubicBezTo>
                <a:cubicBezTo>
                  <a:pt x="21583" y="10676"/>
                  <a:pt x="21569" y="10510"/>
                  <a:pt x="21552" y="10345"/>
                </a:cubicBezTo>
                <a:cubicBezTo>
                  <a:pt x="21535" y="10183"/>
                  <a:pt x="21519" y="10017"/>
                  <a:pt x="21495" y="9857"/>
                </a:cubicBezTo>
                <a:cubicBezTo>
                  <a:pt x="21470" y="9700"/>
                  <a:pt x="21443" y="9542"/>
                  <a:pt x="21411" y="9387"/>
                </a:cubicBezTo>
                <a:cubicBezTo>
                  <a:pt x="21380" y="9237"/>
                  <a:pt x="21327" y="9111"/>
                  <a:pt x="21289" y="8963"/>
                </a:cubicBezTo>
                <a:cubicBezTo>
                  <a:pt x="21253" y="8820"/>
                  <a:pt x="21218" y="8672"/>
                  <a:pt x="21175" y="8532"/>
                </a:cubicBezTo>
                <a:cubicBezTo>
                  <a:pt x="21134" y="8396"/>
                  <a:pt x="21100" y="8243"/>
                  <a:pt x="21053" y="8110"/>
                </a:cubicBezTo>
                <a:cubicBezTo>
                  <a:pt x="21007" y="7981"/>
                  <a:pt x="20955" y="7860"/>
                  <a:pt x="20904" y="7734"/>
                </a:cubicBezTo>
                <a:cubicBezTo>
                  <a:pt x="20855" y="7612"/>
                  <a:pt x="20808" y="7478"/>
                  <a:pt x="20755" y="7359"/>
                </a:cubicBezTo>
                <a:cubicBezTo>
                  <a:pt x="20703" y="7243"/>
                  <a:pt x="20642" y="7143"/>
                  <a:pt x="20585" y="7030"/>
                </a:cubicBezTo>
                <a:cubicBezTo>
                  <a:pt x="20531" y="6920"/>
                  <a:pt x="20481" y="6791"/>
                  <a:pt x="20423" y="6683"/>
                </a:cubicBezTo>
                <a:cubicBezTo>
                  <a:pt x="20366" y="6578"/>
                  <a:pt x="20301" y="6492"/>
                  <a:pt x="20241" y="6390"/>
                </a:cubicBezTo>
                <a:cubicBezTo>
                  <a:pt x="20183" y="6291"/>
                  <a:pt x="20115" y="6217"/>
                  <a:pt x="20053" y="6120"/>
                </a:cubicBezTo>
                <a:cubicBezTo>
                  <a:pt x="19993" y="6026"/>
                  <a:pt x="19934" y="5922"/>
                  <a:pt x="19871" y="5829"/>
                </a:cubicBezTo>
                <a:cubicBezTo>
                  <a:pt x="19809" y="5740"/>
                  <a:pt x="19743" y="5664"/>
                  <a:pt x="19678" y="5576"/>
                </a:cubicBezTo>
                <a:cubicBezTo>
                  <a:pt x="19616" y="5491"/>
                  <a:pt x="19554" y="5396"/>
                  <a:pt x="19489" y="5312"/>
                </a:cubicBezTo>
                <a:cubicBezTo>
                  <a:pt x="19425" y="5231"/>
                  <a:pt x="19361" y="5147"/>
                  <a:pt x="19294" y="5068"/>
                </a:cubicBezTo>
                <a:cubicBezTo>
                  <a:pt x="19230" y="4990"/>
                  <a:pt x="19169" y="4889"/>
                  <a:pt x="19102" y="4813"/>
                </a:cubicBezTo>
                <a:cubicBezTo>
                  <a:pt x="19036" y="4739"/>
                  <a:pt x="18962" y="4698"/>
                  <a:pt x="18894" y="4626"/>
                </a:cubicBezTo>
                <a:cubicBezTo>
                  <a:pt x="18828" y="4555"/>
                  <a:pt x="18768" y="4447"/>
                  <a:pt x="18699" y="4378"/>
                </a:cubicBezTo>
                <a:cubicBezTo>
                  <a:pt x="18632" y="4310"/>
                  <a:pt x="18559" y="4269"/>
                  <a:pt x="18490" y="4203"/>
                </a:cubicBezTo>
                <a:cubicBezTo>
                  <a:pt x="18422" y="4138"/>
                  <a:pt x="18352" y="4084"/>
                  <a:pt x="18282" y="4021"/>
                </a:cubicBezTo>
                <a:cubicBezTo>
                  <a:pt x="18214" y="3959"/>
                  <a:pt x="18145" y="3897"/>
                  <a:pt x="18075" y="3837"/>
                </a:cubicBezTo>
                <a:cubicBezTo>
                  <a:pt x="18006" y="3777"/>
                  <a:pt x="17940" y="3700"/>
                  <a:pt x="17869" y="3643"/>
                </a:cubicBezTo>
                <a:cubicBezTo>
                  <a:pt x="17800" y="3586"/>
                  <a:pt x="17731" y="3523"/>
                  <a:pt x="17660" y="3468"/>
                </a:cubicBezTo>
                <a:cubicBezTo>
                  <a:pt x="17590" y="3414"/>
                  <a:pt x="17522" y="3365"/>
                  <a:pt x="17450" y="3312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1001674" y="1304900"/>
            <a:ext cx="10464800" cy="1928826"/>
          </a:xfrm>
          <a:prstGeom prst="rect">
            <a:avLst/>
          </a:prstGeom>
        </p:spPr>
        <p:txBody>
          <a:bodyPr/>
          <a:lstStyle/>
          <a:p>
            <a:pPr rtl="0"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hr-HR" sz="5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Stupnjevi poznavanja matematike</a:t>
            </a:r>
            <a:r>
              <a:rPr lang="hr-HR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44484" y="4233858"/>
            <a:ext cx="10715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V.)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Praktična primjena znanja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073244" y="4805362"/>
            <a:ext cx="6215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A: </a:t>
            </a:r>
            <a:r>
              <a:rPr kumimoji="0" lang="hr-HR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Intramatematički</a:t>
            </a:r>
            <a:r>
              <a:rPr kumimoji="0" lang="hr-H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stupanj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073244" y="5376866"/>
            <a:ext cx="5929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B: Interdisciplinarni stupanj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073244" y="5948370"/>
            <a:ext cx="6215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C: Izvannastavni stupanj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73046" y="6877064"/>
            <a:ext cx="1021563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7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VI.)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Komunikacijski stupanj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 ovom je stupnju učenik sposoban riječima objasniti svoje postupke i podučiti drugog učenika. Komunikacijski stupanj ovladavanja matematike razvija se putem usmenih i pismenih pitanja i učenja u parovima (jedan učenik podučava drugog).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82599" y="482600"/>
            <a:ext cx="12039171" cy="8787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455" extrusionOk="0">
                <a:moveTo>
                  <a:pt x="21448" y="50"/>
                </a:moveTo>
                <a:cubicBezTo>
                  <a:pt x="21352" y="3"/>
                  <a:pt x="21345" y="56"/>
                  <a:pt x="21243" y="56"/>
                </a:cubicBezTo>
                <a:cubicBezTo>
                  <a:pt x="21141" y="56"/>
                  <a:pt x="21141" y="42"/>
                  <a:pt x="21039" y="42"/>
                </a:cubicBezTo>
                <a:cubicBezTo>
                  <a:pt x="20938" y="42"/>
                  <a:pt x="20938" y="64"/>
                  <a:pt x="20836" y="64"/>
                </a:cubicBezTo>
                <a:cubicBezTo>
                  <a:pt x="20734" y="64"/>
                  <a:pt x="20734" y="54"/>
                  <a:pt x="20632" y="54"/>
                </a:cubicBezTo>
                <a:cubicBezTo>
                  <a:pt x="20530" y="54"/>
                  <a:pt x="20530" y="47"/>
                  <a:pt x="20428" y="47"/>
                </a:cubicBezTo>
                <a:cubicBezTo>
                  <a:pt x="20326" y="47"/>
                  <a:pt x="20326" y="55"/>
                  <a:pt x="20224" y="55"/>
                </a:cubicBezTo>
                <a:cubicBezTo>
                  <a:pt x="20122" y="55"/>
                  <a:pt x="20154" y="70"/>
                  <a:pt x="20020" y="70"/>
                </a:cubicBezTo>
                <a:cubicBezTo>
                  <a:pt x="19964" y="70"/>
                  <a:pt x="19895" y="67"/>
                  <a:pt x="19817" y="67"/>
                </a:cubicBezTo>
                <a:cubicBezTo>
                  <a:pt x="19755" y="67"/>
                  <a:pt x="19687" y="45"/>
                  <a:pt x="19613" y="45"/>
                </a:cubicBezTo>
                <a:cubicBezTo>
                  <a:pt x="19549" y="45"/>
                  <a:pt x="19482" y="40"/>
                  <a:pt x="19409" y="40"/>
                </a:cubicBezTo>
                <a:cubicBezTo>
                  <a:pt x="19345" y="40"/>
                  <a:pt x="19277" y="66"/>
                  <a:pt x="19205" y="66"/>
                </a:cubicBezTo>
                <a:cubicBezTo>
                  <a:pt x="19140" y="66"/>
                  <a:pt x="19072" y="57"/>
                  <a:pt x="19002" y="57"/>
                </a:cubicBezTo>
                <a:cubicBezTo>
                  <a:pt x="18936" y="57"/>
                  <a:pt x="18868" y="42"/>
                  <a:pt x="18798" y="42"/>
                </a:cubicBezTo>
                <a:cubicBezTo>
                  <a:pt x="18732" y="42"/>
                  <a:pt x="18664" y="65"/>
                  <a:pt x="18594" y="65"/>
                </a:cubicBezTo>
                <a:cubicBezTo>
                  <a:pt x="18528" y="65"/>
                  <a:pt x="18460" y="39"/>
                  <a:pt x="18390" y="39"/>
                </a:cubicBezTo>
                <a:cubicBezTo>
                  <a:pt x="18324" y="39"/>
                  <a:pt x="18256" y="51"/>
                  <a:pt x="18187" y="51"/>
                </a:cubicBezTo>
                <a:cubicBezTo>
                  <a:pt x="18120" y="51"/>
                  <a:pt x="18052" y="45"/>
                  <a:pt x="17983" y="45"/>
                </a:cubicBezTo>
                <a:cubicBezTo>
                  <a:pt x="17916" y="45"/>
                  <a:pt x="17848" y="66"/>
                  <a:pt x="17779" y="66"/>
                </a:cubicBezTo>
                <a:cubicBezTo>
                  <a:pt x="17712" y="66"/>
                  <a:pt x="17644" y="45"/>
                  <a:pt x="17575" y="45"/>
                </a:cubicBezTo>
                <a:cubicBezTo>
                  <a:pt x="17508" y="45"/>
                  <a:pt x="17440" y="59"/>
                  <a:pt x="17372" y="59"/>
                </a:cubicBezTo>
                <a:cubicBezTo>
                  <a:pt x="17305" y="59"/>
                  <a:pt x="17237" y="44"/>
                  <a:pt x="17168" y="44"/>
                </a:cubicBezTo>
                <a:cubicBezTo>
                  <a:pt x="17101" y="44"/>
                  <a:pt x="17033" y="43"/>
                  <a:pt x="16964" y="43"/>
                </a:cubicBezTo>
                <a:cubicBezTo>
                  <a:pt x="16897" y="43"/>
                  <a:pt x="16829" y="41"/>
                  <a:pt x="16760" y="41"/>
                </a:cubicBezTo>
                <a:cubicBezTo>
                  <a:pt x="16693" y="41"/>
                  <a:pt x="16625" y="67"/>
                  <a:pt x="16556" y="67"/>
                </a:cubicBezTo>
                <a:cubicBezTo>
                  <a:pt x="16489" y="67"/>
                  <a:pt x="16421" y="43"/>
                  <a:pt x="16352" y="43"/>
                </a:cubicBezTo>
                <a:cubicBezTo>
                  <a:pt x="16285" y="43"/>
                  <a:pt x="16217" y="49"/>
                  <a:pt x="16149" y="49"/>
                </a:cubicBezTo>
                <a:cubicBezTo>
                  <a:pt x="16081" y="49"/>
                  <a:pt x="16013" y="59"/>
                  <a:pt x="15945" y="59"/>
                </a:cubicBezTo>
                <a:cubicBezTo>
                  <a:pt x="15877" y="59"/>
                  <a:pt x="15809" y="50"/>
                  <a:pt x="15741" y="50"/>
                </a:cubicBezTo>
                <a:cubicBezTo>
                  <a:pt x="15674" y="50"/>
                  <a:pt x="15606" y="65"/>
                  <a:pt x="15537" y="65"/>
                </a:cubicBezTo>
                <a:cubicBezTo>
                  <a:pt x="15470" y="65"/>
                  <a:pt x="15402" y="64"/>
                  <a:pt x="15334" y="64"/>
                </a:cubicBezTo>
                <a:cubicBezTo>
                  <a:pt x="15266" y="64"/>
                  <a:pt x="15198" y="44"/>
                  <a:pt x="15130" y="44"/>
                </a:cubicBezTo>
                <a:cubicBezTo>
                  <a:pt x="15062" y="44"/>
                  <a:pt x="14994" y="46"/>
                  <a:pt x="14926" y="46"/>
                </a:cubicBezTo>
                <a:cubicBezTo>
                  <a:pt x="14859" y="46"/>
                  <a:pt x="14791" y="67"/>
                  <a:pt x="14722" y="67"/>
                </a:cubicBezTo>
                <a:cubicBezTo>
                  <a:pt x="14655" y="67"/>
                  <a:pt x="14587" y="48"/>
                  <a:pt x="14519" y="48"/>
                </a:cubicBezTo>
                <a:cubicBezTo>
                  <a:pt x="14451" y="48"/>
                  <a:pt x="14383" y="67"/>
                  <a:pt x="14315" y="67"/>
                </a:cubicBezTo>
                <a:cubicBezTo>
                  <a:pt x="14247" y="67"/>
                  <a:pt x="14179" y="41"/>
                  <a:pt x="14111" y="41"/>
                </a:cubicBezTo>
                <a:cubicBezTo>
                  <a:pt x="14044" y="41"/>
                  <a:pt x="13976" y="40"/>
                  <a:pt x="13907" y="40"/>
                </a:cubicBezTo>
                <a:cubicBezTo>
                  <a:pt x="13840" y="40"/>
                  <a:pt x="13772" y="57"/>
                  <a:pt x="13704" y="57"/>
                </a:cubicBezTo>
                <a:cubicBezTo>
                  <a:pt x="13636" y="57"/>
                  <a:pt x="13568" y="67"/>
                  <a:pt x="13500" y="67"/>
                </a:cubicBezTo>
                <a:cubicBezTo>
                  <a:pt x="13432" y="67"/>
                  <a:pt x="13364" y="42"/>
                  <a:pt x="13296" y="42"/>
                </a:cubicBezTo>
                <a:cubicBezTo>
                  <a:pt x="13228" y="42"/>
                  <a:pt x="13160" y="70"/>
                  <a:pt x="13092" y="70"/>
                </a:cubicBezTo>
                <a:cubicBezTo>
                  <a:pt x="13025" y="70"/>
                  <a:pt x="12957" y="56"/>
                  <a:pt x="12889" y="56"/>
                </a:cubicBezTo>
                <a:cubicBezTo>
                  <a:pt x="12821" y="56"/>
                  <a:pt x="12753" y="66"/>
                  <a:pt x="12685" y="66"/>
                </a:cubicBezTo>
                <a:cubicBezTo>
                  <a:pt x="12617" y="66"/>
                  <a:pt x="12549" y="49"/>
                  <a:pt x="12481" y="49"/>
                </a:cubicBezTo>
                <a:cubicBezTo>
                  <a:pt x="12413" y="49"/>
                  <a:pt x="12345" y="54"/>
                  <a:pt x="12277" y="54"/>
                </a:cubicBezTo>
                <a:cubicBezTo>
                  <a:pt x="12209" y="54"/>
                  <a:pt x="12141" y="60"/>
                  <a:pt x="12073" y="60"/>
                </a:cubicBezTo>
                <a:cubicBezTo>
                  <a:pt x="12006" y="60"/>
                  <a:pt x="11938" y="49"/>
                  <a:pt x="11870" y="49"/>
                </a:cubicBezTo>
                <a:cubicBezTo>
                  <a:pt x="11802" y="49"/>
                  <a:pt x="11734" y="66"/>
                  <a:pt x="11666" y="66"/>
                </a:cubicBezTo>
                <a:cubicBezTo>
                  <a:pt x="11598" y="66"/>
                  <a:pt x="11530" y="53"/>
                  <a:pt x="11462" y="53"/>
                </a:cubicBezTo>
                <a:cubicBezTo>
                  <a:pt x="11394" y="53"/>
                  <a:pt x="11326" y="58"/>
                  <a:pt x="11258" y="58"/>
                </a:cubicBezTo>
                <a:cubicBezTo>
                  <a:pt x="11190" y="58"/>
                  <a:pt x="11122" y="41"/>
                  <a:pt x="11054" y="41"/>
                </a:cubicBezTo>
                <a:cubicBezTo>
                  <a:pt x="10986" y="41"/>
                  <a:pt x="10919" y="48"/>
                  <a:pt x="10851" y="48"/>
                </a:cubicBezTo>
                <a:cubicBezTo>
                  <a:pt x="10783" y="48"/>
                  <a:pt x="10715" y="48"/>
                  <a:pt x="10647" y="48"/>
                </a:cubicBezTo>
                <a:cubicBezTo>
                  <a:pt x="10579" y="48"/>
                  <a:pt x="10511" y="54"/>
                  <a:pt x="10443" y="54"/>
                </a:cubicBezTo>
                <a:cubicBezTo>
                  <a:pt x="10375" y="54"/>
                  <a:pt x="10307" y="53"/>
                  <a:pt x="10239" y="53"/>
                </a:cubicBezTo>
                <a:cubicBezTo>
                  <a:pt x="10171" y="53"/>
                  <a:pt x="10103" y="69"/>
                  <a:pt x="10035" y="69"/>
                </a:cubicBezTo>
                <a:cubicBezTo>
                  <a:pt x="9967" y="69"/>
                  <a:pt x="9899" y="49"/>
                  <a:pt x="9831" y="49"/>
                </a:cubicBezTo>
                <a:cubicBezTo>
                  <a:pt x="9763" y="49"/>
                  <a:pt x="9695" y="68"/>
                  <a:pt x="9627" y="68"/>
                </a:cubicBezTo>
                <a:cubicBezTo>
                  <a:pt x="9559" y="68"/>
                  <a:pt x="9491" y="48"/>
                  <a:pt x="9423" y="48"/>
                </a:cubicBezTo>
                <a:cubicBezTo>
                  <a:pt x="9355" y="48"/>
                  <a:pt x="9287" y="57"/>
                  <a:pt x="9219" y="57"/>
                </a:cubicBezTo>
                <a:cubicBezTo>
                  <a:pt x="9151" y="57"/>
                  <a:pt x="9083" y="57"/>
                  <a:pt x="9016" y="57"/>
                </a:cubicBezTo>
                <a:cubicBezTo>
                  <a:pt x="8948" y="57"/>
                  <a:pt x="8880" y="66"/>
                  <a:pt x="8812" y="66"/>
                </a:cubicBezTo>
                <a:cubicBezTo>
                  <a:pt x="8744" y="66"/>
                  <a:pt x="8676" y="54"/>
                  <a:pt x="8608" y="54"/>
                </a:cubicBezTo>
                <a:cubicBezTo>
                  <a:pt x="8540" y="54"/>
                  <a:pt x="8472" y="63"/>
                  <a:pt x="8404" y="63"/>
                </a:cubicBezTo>
                <a:cubicBezTo>
                  <a:pt x="8336" y="63"/>
                  <a:pt x="8268" y="41"/>
                  <a:pt x="8200" y="41"/>
                </a:cubicBezTo>
                <a:cubicBezTo>
                  <a:pt x="8132" y="41"/>
                  <a:pt x="8064" y="67"/>
                  <a:pt x="7996" y="67"/>
                </a:cubicBezTo>
                <a:cubicBezTo>
                  <a:pt x="7928" y="67"/>
                  <a:pt x="7860" y="45"/>
                  <a:pt x="7792" y="45"/>
                </a:cubicBezTo>
                <a:cubicBezTo>
                  <a:pt x="7724" y="45"/>
                  <a:pt x="7656" y="70"/>
                  <a:pt x="7588" y="70"/>
                </a:cubicBezTo>
                <a:cubicBezTo>
                  <a:pt x="7520" y="70"/>
                  <a:pt x="7452" y="45"/>
                  <a:pt x="7384" y="45"/>
                </a:cubicBezTo>
                <a:cubicBezTo>
                  <a:pt x="7316" y="45"/>
                  <a:pt x="7248" y="46"/>
                  <a:pt x="7181" y="46"/>
                </a:cubicBezTo>
                <a:cubicBezTo>
                  <a:pt x="7112" y="46"/>
                  <a:pt x="7044" y="55"/>
                  <a:pt x="6977" y="55"/>
                </a:cubicBezTo>
                <a:cubicBezTo>
                  <a:pt x="6908" y="55"/>
                  <a:pt x="6840" y="54"/>
                  <a:pt x="6773" y="54"/>
                </a:cubicBezTo>
                <a:cubicBezTo>
                  <a:pt x="6705" y="54"/>
                  <a:pt x="6637" y="42"/>
                  <a:pt x="6569" y="42"/>
                </a:cubicBezTo>
                <a:cubicBezTo>
                  <a:pt x="6501" y="42"/>
                  <a:pt x="6433" y="43"/>
                  <a:pt x="6365" y="43"/>
                </a:cubicBezTo>
                <a:cubicBezTo>
                  <a:pt x="6297" y="43"/>
                  <a:pt x="6229" y="48"/>
                  <a:pt x="6161" y="48"/>
                </a:cubicBezTo>
                <a:cubicBezTo>
                  <a:pt x="6093" y="48"/>
                  <a:pt x="6025" y="55"/>
                  <a:pt x="5957" y="55"/>
                </a:cubicBezTo>
                <a:cubicBezTo>
                  <a:pt x="5889" y="55"/>
                  <a:pt x="5821" y="52"/>
                  <a:pt x="5753" y="52"/>
                </a:cubicBezTo>
                <a:cubicBezTo>
                  <a:pt x="5685" y="52"/>
                  <a:pt x="5617" y="41"/>
                  <a:pt x="5549" y="41"/>
                </a:cubicBezTo>
                <a:cubicBezTo>
                  <a:pt x="5481" y="41"/>
                  <a:pt x="5413" y="65"/>
                  <a:pt x="5345" y="65"/>
                </a:cubicBezTo>
                <a:cubicBezTo>
                  <a:pt x="5277" y="65"/>
                  <a:pt x="5209" y="70"/>
                  <a:pt x="5141" y="70"/>
                </a:cubicBezTo>
                <a:cubicBezTo>
                  <a:pt x="5073" y="70"/>
                  <a:pt x="5005" y="50"/>
                  <a:pt x="4937" y="50"/>
                </a:cubicBezTo>
                <a:cubicBezTo>
                  <a:pt x="4869" y="50"/>
                  <a:pt x="4801" y="40"/>
                  <a:pt x="4733" y="40"/>
                </a:cubicBezTo>
                <a:cubicBezTo>
                  <a:pt x="4665" y="40"/>
                  <a:pt x="4597" y="62"/>
                  <a:pt x="4529" y="62"/>
                </a:cubicBezTo>
                <a:cubicBezTo>
                  <a:pt x="4461" y="62"/>
                  <a:pt x="4393" y="48"/>
                  <a:pt x="4325" y="48"/>
                </a:cubicBezTo>
                <a:cubicBezTo>
                  <a:pt x="4257" y="48"/>
                  <a:pt x="4189" y="47"/>
                  <a:pt x="4121" y="47"/>
                </a:cubicBezTo>
                <a:cubicBezTo>
                  <a:pt x="4053" y="47"/>
                  <a:pt x="3985" y="44"/>
                  <a:pt x="3917" y="44"/>
                </a:cubicBezTo>
                <a:cubicBezTo>
                  <a:pt x="3849" y="44"/>
                  <a:pt x="3781" y="45"/>
                  <a:pt x="3714" y="45"/>
                </a:cubicBezTo>
                <a:cubicBezTo>
                  <a:pt x="3645" y="45"/>
                  <a:pt x="3577" y="48"/>
                  <a:pt x="3510" y="48"/>
                </a:cubicBezTo>
                <a:cubicBezTo>
                  <a:pt x="3441" y="48"/>
                  <a:pt x="3373" y="49"/>
                  <a:pt x="3306" y="49"/>
                </a:cubicBezTo>
                <a:cubicBezTo>
                  <a:pt x="3237" y="49"/>
                  <a:pt x="3169" y="44"/>
                  <a:pt x="3102" y="44"/>
                </a:cubicBezTo>
                <a:cubicBezTo>
                  <a:pt x="3033" y="44"/>
                  <a:pt x="2965" y="58"/>
                  <a:pt x="2898" y="58"/>
                </a:cubicBezTo>
                <a:cubicBezTo>
                  <a:pt x="2829" y="58"/>
                  <a:pt x="2761" y="68"/>
                  <a:pt x="2694" y="68"/>
                </a:cubicBezTo>
                <a:cubicBezTo>
                  <a:pt x="2625" y="68"/>
                  <a:pt x="2557" y="49"/>
                  <a:pt x="2490" y="49"/>
                </a:cubicBezTo>
                <a:cubicBezTo>
                  <a:pt x="2421" y="49"/>
                  <a:pt x="2353" y="55"/>
                  <a:pt x="2287" y="55"/>
                </a:cubicBezTo>
                <a:cubicBezTo>
                  <a:pt x="2217" y="55"/>
                  <a:pt x="2149" y="44"/>
                  <a:pt x="2083" y="44"/>
                </a:cubicBezTo>
                <a:cubicBezTo>
                  <a:pt x="2013" y="44"/>
                  <a:pt x="1945" y="49"/>
                  <a:pt x="1879" y="49"/>
                </a:cubicBezTo>
                <a:cubicBezTo>
                  <a:pt x="1809" y="49"/>
                  <a:pt x="1741" y="61"/>
                  <a:pt x="1675" y="61"/>
                </a:cubicBezTo>
                <a:cubicBezTo>
                  <a:pt x="1605" y="61"/>
                  <a:pt x="1537" y="70"/>
                  <a:pt x="1471" y="70"/>
                </a:cubicBezTo>
                <a:cubicBezTo>
                  <a:pt x="1401" y="70"/>
                  <a:pt x="1333" y="65"/>
                  <a:pt x="1268" y="65"/>
                </a:cubicBezTo>
                <a:cubicBezTo>
                  <a:pt x="1197" y="65"/>
                  <a:pt x="1129" y="63"/>
                  <a:pt x="1064" y="63"/>
                </a:cubicBezTo>
                <a:cubicBezTo>
                  <a:pt x="993" y="63"/>
                  <a:pt x="925" y="45"/>
                  <a:pt x="860" y="45"/>
                </a:cubicBezTo>
                <a:cubicBezTo>
                  <a:pt x="788" y="45"/>
                  <a:pt x="720" y="60"/>
                  <a:pt x="656" y="60"/>
                </a:cubicBezTo>
                <a:cubicBezTo>
                  <a:pt x="582" y="60"/>
                  <a:pt x="514" y="60"/>
                  <a:pt x="453" y="60"/>
                </a:cubicBezTo>
                <a:cubicBezTo>
                  <a:pt x="374" y="60"/>
                  <a:pt x="306" y="63"/>
                  <a:pt x="249" y="63"/>
                </a:cubicBezTo>
                <a:cubicBezTo>
                  <a:pt x="116" y="63"/>
                  <a:pt x="82" y="-75"/>
                  <a:pt x="49" y="57"/>
                </a:cubicBezTo>
                <a:cubicBezTo>
                  <a:pt x="16" y="189"/>
                  <a:pt x="49" y="195"/>
                  <a:pt x="49" y="335"/>
                </a:cubicBezTo>
                <a:cubicBezTo>
                  <a:pt x="49" y="476"/>
                  <a:pt x="54" y="433"/>
                  <a:pt x="54" y="616"/>
                </a:cubicBezTo>
                <a:cubicBezTo>
                  <a:pt x="54" y="694"/>
                  <a:pt x="39" y="788"/>
                  <a:pt x="39" y="897"/>
                </a:cubicBezTo>
                <a:cubicBezTo>
                  <a:pt x="39" y="981"/>
                  <a:pt x="47" y="1075"/>
                  <a:pt x="47" y="1177"/>
                </a:cubicBezTo>
                <a:cubicBezTo>
                  <a:pt x="47" y="1265"/>
                  <a:pt x="35" y="1358"/>
                  <a:pt x="35" y="1458"/>
                </a:cubicBezTo>
                <a:cubicBezTo>
                  <a:pt x="35" y="1547"/>
                  <a:pt x="49" y="1640"/>
                  <a:pt x="49" y="1738"/>
                </a:cubicBezTo>
                <a:cubicBezTo>
                  <a:pt x="49" y="1828"/>
                  <a:pt x="41" y="1922"/>
                  <a:pt x="41" y="2019"/>
                </a:cubicBezTo>
                <a:cubicBezTo>
                  <a:pt x="41" y="2110"/>
                  <a:pt x="55" y="2203"/>
                  <a:pt x="55" y="2300"/>
                </a:cubicBezTo>
                <a:cubicBezTo>
                  <a:pt x="55" y="2391"/>
                  <a:pt x="55" y="2484"/>
                  <a:pt x="55" y="2580"/>
                </a:cubicBezTo>
                <a:cubicBezTo>
                  <a:pt x="55" y="2672"/>
                  <a:pt x="53" y="2765"/>
                  <a:pt x="53" y="2861"/>
                </a:cubicBezTo>
                <a:cubicBezTo>
                  <a:pt x="53" y="2953"/>
                  <a:pt x="47" y="3046"/>
                  <a:pt x="47" y="3142"/>
                </a:cubicBezTo>
                <a:cubicBezTo>
                  <a:pt x="47" y="3233"/>
                  <a:pt x="37" y="3327"/>
                  <a:pt x="37" y="3422"/>
                </a:cubicBezTo>
                <a:cubicBezTo>
                  <a:pt x="37" y="3514"/>
                  <a:pt x="42" y="3608"/>
                  <a:pt x="42" y="3703"/>
                </a:cubicBezTo>
                <a:cubicBezTo>
                  <a:pt x="42" y="3795"/>
                  <a:pt x="51" y="3889"/>
                  <a:pt x="51" y="3984"/>
                </a:cubicBezTo>
                <a:cubicBezTo>
                  <a:pt x="51" y="4076"/>
                  <a:pt x="40" y="4170"/>
                  <a:pt x="40" y="4264"/>
                </a:cubicBezTo>
                <a:cubicBezTo>
                  <a:pt x="40" y="4357"/>
                  <a:pt x="37" y="4451"/>
                  <a:pt x="37" y="4545"/>
                </a:cubicBezTo>
                <a:cubicBezTo>
                  <a:pt x="37" y="4638"/>
                  <a:pt x="36" y="4731"/>
                  <a:pt x="36" y="4826"/>
                </a:cubicBezTo>
                <a:cubicBezTo>
                  <a:pt x="36" y="4918"/>
                  <a:pt x="42" y="5012"/>
                  <a:pt x="42" y="5107"/>
                </a:cubicBezTo>
                <a:cubicBezTo>
                  <a:pt x="42" y="5199"/>
                  <a:pt x="44" y="5293"/>
                  <a:pt x="44" y="5387"/>
                </a:cubicBezTo>
                <a:cubicBezTo>
                  <a:pt x="44" y="5480"/>
                  <a:pt x="53" y="5574"/>
                  <a:pt x="53" y="5668"/>
                </a:cubicBezTo>
                <a:cubicBezTo>
                  <a:pt x="53" y="5761"/>
                  <a:pt x="41" y="5854"/>
                  <a:pt x="41" y="5949"/>
                </a:cubicBezTo>
                <a:cubicBezTo>
                  <a:pt x="41" y="6041"/>
                  <a:pt x="44" y="6135"/>
                  <a:pt x="44" y="6229"/>
                </a:cubicBezTo>
                <a:cubicBezTo>
                  <a:pt x="44" y="6322"/>
                  <a:pt x="45" y="6416"/>
                  <a:pt x="45" y="6510"/>
                </a:cubicBezTo>
                <a:cubicBezTo>
                  <a:pt x="45" y="6603"/>
                  <a:pt x="36" y="6697"/>
                  <a:pt x="36" y="6791"/>
                </a:cubicBezTo>
                <a:cubicBezTo>
                  <a:pt x="36" y="6884"/>
                  <a:pt x="40" y="6977"/>
                  <a:pt x="40" y="7071"/>
                </a:cubicBezTo>
                <a:cubicBezTo>
                  <a:pt x="40" y="7164"/>
                  <a:pt x="56" y="7258"/>
                  <a:pt x="56" y="7352"/>
                </a:cubicBezTo>
                <a:cubicBezTo>
                  <a:pt x="56" y="7445"/>
                  <a:pt x="50" y="7539"/>
                  <a:pt x="50" y="7633"/>
                </a:cubicBezTo>
                <a:cubicBezTo>
                  <a:pt x="50" y="7726"/>
                  <a:pt x="50" y="7820"/>
                  <a:pt x="50" y="7914"/>
                </a:cubicBezTo>
                <a:cubicBezTo>
                  <a:pt x="50" y="8007"/>
                  <a:pt x="38" y="8100"/>
                  <a:pt x="38" y="8194"/>
                </a:cubicBezTo>
                <a:cubicBezTo>
                  <a:pt x="38" y="8288"/>
                  <a:pt x="48" y="8381"/>
                  <a:pt x="48" y="8475"/>
                </a:cubicBezTo>
                <a:cubicBezTo>
                  <a:pt x="48" y="8568"/>
                  <a:pt x="36" y="8662"/>
                  <a:pt x="36" y="8756"/>
                </a:cubicBezTo>
                <a:cubicBezTo>
                  <a:pt x="36" y="8849"/>
                  <a:pt x="48" y="8943"/>
                  <a:pt x="48" y="9036"/>
                </a:cubicBezTo>
                <a:cubicBezTo>
                  <a:pt x="48" y="9130"/>
                  <a:pt x="48" y="9223"/>
                  <a:pt x="48" y="9317"/>
                </a:cubicBezTo>
                <a:cubicBezTo>
                  <a:pt x="48" y="9411"/>
                  <a:pt x="43" y="9504"/>
                  <a:pt x="43" y="9598"/>
                </a:cubicBezTo>
                <a:cubicBezTo>
                  <a:pt x="43" y="9691"/>
                  <a:pt x="43" y="9785"/>
                  <a:pt x="43" y="9879"/>
                </a:cubicBezTo>
                <a:cubicBezTo>
                  <a:pt x="43" y="9972"/>
                  <a:pt x="53" y="10066"/>
                  <a:pt x="53" y="10159"/>
                </a:cubicBezTo>
                <a:cubicBezTo>
                  <a:pt x="53" y="10253"/>
                  <a:pt x="52" y="10346"/>
                  <a:pt x="52" y="10440"/>
                </a:cubicBezTo>
                <a:cubicBezTo>
                  <a:pt x="52" y="10533"/>
                  <a:pt x="39" y="10627"/>
                  <a:pt x="39" y="10721"/>
                </a:cubicBezTo>
                <a:cubicBezTo>
                  <a:pt x="39" y="10814"/>
                  <a:pt x="45" y="10908"/>
                  <a:pt x="45" y="11001"/>
                </a:cubicBezTo>
                <a:cubicBezTo>
                  <a:pt x="45" y="11095"/>
                  <a:pt x="54" y="11189"/>
                  <a:pt x="54" y="11282"/>
                </a:cubicBezTo>
                <a:cubicBezTo>
                  <a:pt x="54" y="11376"/>
                  <a:pt x="52" y="11470"/>
                  <a:pt x="52" y="11563"/>
                </a:cubicBezTo>
                <a:cubicBezTo>
                  <a:pt x="52" y="11657"/>
                  <a:pt x="56" y="11751"/>
                  <a:pt x="56" y="11844"/>
                </a:cubicBezTo>
                <a:cubicBezTo>
                  <a:pt x="56" y="11938"/>
                  <a:pt x="54" y="12031"/>
                  <a:pt x="54" y="12125"/>
                </a:cubicBezTo>
                <a:cubicBezTo>
                  <a:pt x="54" y="12219"/>
                  <a:pt x="40" y="12312"/>
                  <a:pt x="40" y="12406"/>
                </a:cubicBezTo>
                <a:cubicBezTo>
                  <a:pt x="40" y="12499"/>
                  <a:pt x="43" y="12593"/>
                  <a:pt x="43" y="12686"/>
                </a:cubicBezTo>
                <a:cubicBezTo>
                  <a:pt x="43" y="12780"/>
                  <a:pt x="38" y="12874"/>
                  <a:pt x="38" y="12967"/>
                </a:cubicBezTo>
                <a:cubicBezTo>
                  <a:pt x="38" y="13061"/>
                  <a:pt x="49" y="13155"/>
                  <a:pt x="49" y="13248"/>
                </a:cubicBezTo>
                <a:cubicBezTo>
                  <a:pt x="49" y="13342"/>
                  <a:pt x="46" y="13436"/>
                  <a:pt x="46" y="13529"/>
                </a:cubicBezTo>
                <a:cubicBezTo>
                  <a:pt x="46" y="13623"/>
                  <a:pt x="43" y="13717"/>
                  <a:pt x="43" y="13810"/>
                </a:cubicBezTo>
                <a:cubicBezTo>
                  <a:pt x="43" y="13904"/>
                  <a:pt x="38" y="13997"/>
                  <a:pt x="38" y="14091"/>
                </a:cubicBezTo>
                <a:cubicBezTo>
                  <a:pt x="38" y="14185"/>
                  <a:pt x="54" y="14278"/>
                  <a:pt x="54" y="14372"/>
                </a:cubicBezTo>
                <a:cubicBezTo>
                  <a:pt x="54" y="14466"/>
                  <a:pt x="35" y="14559"/>
                  <a:pt x="35" y="14652"/>
                </a:cubicBezTo>
                <a:cubicBezTo>
                  <a:pt x="35" y="14747"/>
                  <a:pt x="55" y="14840"/>
                  <a:pt x="55" y="14933"/>
                </a:cubicBezTo>
                <a:cubicBezTo>
                  <a:pt x="55" y="15027"/>
                  <a:pt x="56" y="15121"/>
                  <a:pt x="56" y="15214"/>
                </a:cubicBezTo>
                <a:cubicBezTo>
                  <a:pt x="56" y="15308"/>
                  <a:pt x="38" y="15402"/>
                  <a:pt x="38" y="15495"/>
                </a:cubicBezTo>
                <a:cubicBezTo>
                  <a:pt x="38" y="15589"/>
                  <a:pt x="41" y="15683"/>
                  <a:pt x="41" y="15776"/>
                </a:cubicBezTo>
                <a:cubicBezTo>
                  <a:pt x="41" y="15870"/>
                  <a:pt x="53" y="15964"/>
                  <a:pt x="53" y="16056"/>
                </a:cubicBezTo>
                <a:cubicBezTo>
                  <a:pt x="53" y="16151"/>
                  <a:pt x="48" y="16244"/>
                  <a:pt x="48" y="16337"/>
                </a:cubicBezTo>
                <a:cubicBezTo>
                  <a:pt x="48" y="16432"/>
                  <a:pt x="54" y="16525"/>
                  <a:pt x="54" y="16618"/>
                </a:cubicBezTo>
                <a:cubicBezTo>
                  <a:pt x="54" y="16712"/>
                  <a:pt x="50" y="16806"/>
                  <a:pt x="50" y="16899"/>
                </a:cubicBezTo>
                <a:cubicBezTo>
                  <a:pt x="50" y="16993"/>
                  <a:pt x="56" y="17087"/>
                  <a:pt x="56" y="17179"/>
                </a:cubicBezTo>
                <a:cubicBezTo>
                  <a:pt x="56" y="17274"/>
                  <a:pt x="34" y="17368"/>
                  <a:pt x="34" y="17460"/>
                </a:cubicBezTo>
                <a:cubicBezTo>
                  <a:pt x="34" y="17555"/>
                  <a:pt x="50" y="17649"/>
                  <a:pt x="50" y="17741"/>
                </a:cubicBezTo>
                <a:cubicBezTo>
                  <a:pt x="50" y="17836"/>
                  <a:pt x="44" y="17930"/>
                  <a:pt x="44" y="18022"/>
                </a:cubicBezTo>
                <a:cubicBezTo>
                  <a:pt x="44" y="18117"/>
                  <a:pt x="52" y="18210"/>
                  <a:pt x="52" y="18302"/>
                </a:cubicBezTo>
                <a:cubicBezTo>
                  <a:pt x="52" y="18398"/>
                  <a:pt x="42" y="18491"/>
                  <a:pt x="42" y="18583"/>
                </a:cubicBezTo>
                <a:cubicBezTo>
                  <a:pt x="42" y="18679"/>
                  <a:pt x="49" y="18772"/>
                  <a:pt x="49" y="18864"/>
                </a:cubicBezTo>
                <a:cubicBezTo>
                  <a:pt x="49" y="18960"/>
                  <a:pt x="39" y="19053"/>
                  <a:pt x="39" y="19145"/>
                </a:cubicBezTo>
                <a:cubicBezTo>
                  <a:pt x="39" y="19241"/>
                  <a:pt x="43" y="19334"/>
                  <a:pt x="43" y="19425"/>
                </a:cubicBezTo>
                <a:cubicBezTo>
                  <a:pt x="43" y="19522"/>
                  <a:pt x="44" y="19615"/>
                  <a:pt x="44" y="19706"/>
                </a:cubicBezTo>
                <a:cubicBezTo>
                  <a:pt x="44" y="19803"/>
                  <a:pt x="48" y="19897"/>
                  <a:pt x="48" y="19986"/>
                </a:cubicBezTo>
                <a:cubicBezTo>
                  <a:pt x="48" y="20085"/>
                  <a:pt x="44" y="20178"/>
                  <a:pt x="44" y="20267"/>
                </a:cubicBezTo>
                <a:cubicBezTo>
                  <a:pt x="44" y="20367"/>
                  <a:pt x="45" y="20460"/>
                  <a:pt x="45" y="20548"/>
                </a:cubicBezTo>
                <a:cubicBezTo>
                  <a:pt x="45" y="20650"/>
                  <a:pt x="45" y="20744"/>
                  <a:pt x="45" y="20828"/>
                </a:cubicBezTo>
                <a:cubicBezTo>
                  <a:pt x="45" y="20937"/>
                  <a:pt x="48" y="21031"/>
                  <a:pt x="48" y="21109"/>
                </a:cubicBezTo>
                <a:cubicBezTo>
                  <a:pt x="48" y="21292"/>
                  <a:pt x="-55" y="21357"/>
                  <a:pt x="42" y="21404"/>
                </a:cubicBezTo>
                <a:cubicBezTo>
                  <a:pt x="138" y="21450"/>
                  <a:pt x="147" y="21389"/>
                  <a:pt x="249" y="21389"/>
                </a:cubicBezTo>
                <a:cubicBezTo>
                  <a:pt x="351" y="21389"/>
                  <a:pt x="351" y="21382"/>
                  <a:pt x="453" y="21382"/>
                </a:cubicBezTo>
                <a:cubicBezTo>
                  <a:pt x="555" y="21382"/>
                  <a:pt x="555" y="21393"/>
                  <a:pt x="657" y="21393"/>
                </a:cubicBezTo>
                <a:cubicBezTo>
                  <a:pt x="759" y="21393"/>
                  <a:pt x="727" y="21382"/>
                  <a:pt x="860" y="21382"/>
                </a:cubicBezTo>
                <a:cubicBezTo>
                  <a:pt x="917" y="21382"/>
                  <a:pt x="985" y="21395"/>
                  <a:pt x="1064" y="21395"/>
                </a:cubicBezTo>
                <a:cubicBezTo>
                  <a:pt x="1126" y="21395"/>
                  <a:pt x="1194" y="21385"/>
                  <a:pt x="1268" y="21385"/>
                </a:cubicBezTo>
                <a:cubicBezTo>
                  <a:pt x="1331" y="21385"/>
                  <a:pt x="1399" y="21382"/>
                  <a:pt x="1472" y="21382"/>
                </a:cubicBezTo>
                <a:cubicBezTo>
                  <a:pt x="1536" y="21382"/>
                  <a:pt x="1604" y="21403"/>
                  <a:pt x="1675" y="21403"/>
                </a:cubicBezTo>
                <a:cubicBezTo>
                  <a:pt x="1741" y="21403"/>
                  <a:pt x="1809" y="21405"/>
                  <a:pt x="1879" y="21405"/>
                </a:cubicBezTo>
                <a:cubicBezTo>
                  <a:pt x="1945" y="21405"/>
                  <a:pt x="2013" y="21379"/>
                  <a:pt x="2083" y="21379"/>
                </a:cubicBezTo>
                <a:cubicBezTo>
                  <a:pt x="2149" y="21379"/>
                  <a:pt x="2217" y="21389"/>
                  <a:pt x="2287" y="21389"/>
                </a:cubicBezTo>
                <a:cubicBezTo>
                  <a:pt x="2353" y="21389"/>
                  <a:pt x="2421" y="21377"/>
                  <a:pt x="2490" y="21377"/>
                </a:cubicBezTo>
                <a:cubicBezTo>
                  <a:pt x="2557" y="21377"/>
                  <a:pt x="2625" y="21391"/>
                  <a:pt x="2694" y="21391"/>
                </a:cubicBezTo>
                <a:cubicBezTo>
                  <a:pt x="2761" y="21391"/>
                  <a:pt x="2829" y="21386"/>
                  <a:pt x="2898" y="21386"/>
                </a:cubicBezTo>
                <a:cubicBezTo>
                  <a:pt x="2965" y="21386"/>
                  <a:pt x="3033" y="21399"/>
                  <a:pt x="3102" y="21399"/>
                </a:cubicBezTo>
                <a:cubicBezTo>
                  <a:pt x="3169" y="21399"/>
                  <a:pt x="3236" y="21404"/>
                  <a:pt x="3306" y="21404"/>
                </a:cubicBezTo>
                <a:cubicBezTo>
                  <a:pt x="3372" y="21404"/>
                  <a:pt x="3440" y="21392"/>
                  <a:pt x="3509" y="21392"/>
                </a:cubicBezTo>
                <a:cubicBezTo>
                  <a:pt x="3576" y="21392"/>
                  <a:pt x="3644" y="21378"/>
                  <a:pt x="3713" y="21378"/>
                </a:cubicBezTo>
                <a:cubicBezTo>
                  <a:pt x="3780" y="21378"/>
                  <a:pt x="3848" y="21395"/>
                  <a:pt x="3917" y="21395"/>
                </a:cubicBezTo>
                <a:cubicBezTo>
                  <a:pt x="3984" y="21395"/>
                  <a:pt x="4052" y="21396"/>
                  <a:pt x="4121" y="21396"/>
                </a:cubicBezTo>
                <a:cubicBezTo>
                  <a:pt x="4188" y="21396"/>
                  <a:pt x="4256" y="21381"/>
                  <a:pt x="4325" y="21381"/>
                </a:cubicBezTo>
                <a:cubicBezTo>
                  <a:pt x="4392" y="21381"/>
                  <a:pt x="4460" y="21394"/>
                  <a:pt x="4528" y="21394"/>
                </a:cubicBezTo>
                <a:cubicBezTo>
                  <a:pt x="4596" y="21394"/>
                  <a:pt x="4664" y="21392"/>
                  <a:pt x="4732" y="21392"/>
                </a:cubicBezTo>
                <a:cubicBezTo>
                  <a:pt x="4800" y="21392"/>
                  <a:pt x="4868" y="21378"/>
                  <a:pt x="4936" y="21378"/>
                </a:cubicBezTo>
                <a:cubicBezTo>
                  <a:pt x="5003" y="21378"/>
                  <a:pt x="5071" y="21404"/>
                  <a:pt x="5140" y="21404"/>
                </a:cubicBezTo>
                <a:cubicBezTo>
                  <a:pt x="5207" y="21404"/>
                  <a:pt x="5275" y="21388"/>
                  <a:pt x="5344" y="21388"/>
                </a:cubicBezTo>
                <a:cubicBezTo>
                  <a:pt x="5411" y="21388"/>
                  <a:pt x="5479" y="21374"/>
                  <a:pt x="5547" y="21374"/>
                </a:cubicBezTo>
                <a:cubicBezTo>
                  <a:pt x="5615" y="21374"/>
                  <a:pt x="5683" y="21387"/>
                  <a:pt x="5751" y="21387"/>
                </a:cubicBezTo>
                <a:cubicBezTo>
                  <a:pt x="5819" y="21387"/>
                  <a:pt x="5886" y="21391"/>
                  <a:pt x="5955" y="21391"/>
                </a:cubicBezTo>
                <a:cubicBezTo>
                  <a:pt x="6022" y="21391"/>
                  <a:pt x="6090" y="21379"/>
                  <a:pt x="6158" y="21379"/>
                </a:cubicBezTo>
                <a:cubicBezTo>
                  <a:pt x="6226" y="21379"/>
                  <a:pt x="6294" y="21402"/>
                  <a:pt x="6362" y="21402"/>
                </a:cubicBezTo>
                <a:cubicBezTo>
                  <a:pt x="6430" y="21402"/>
                  <a:pt x="6498" y="21375"/>
                  <a:pt x="6566" y="21375"/>
                </a:cubicBezTo>
                <a:cubicBezTo>
                  <a:pt x="6634" y="21375"/>
                  <a:pt x="6701" y="21405"/>
                  <a:pt x="6770" y="21405"/>
                </a:cubicBezTo>
                <a:cubicBezTo>
                  <a:pt x="6837" y="21405"/>
                  <a:pt x="6905" y="21398"/>
                  <a:pt x="6973" y="21398"/>
                </a:cubicBezTo>
                <a:cubicBezTo>
                  <a:pt x="7041" y="21398"/>
                  <a:pt x="7109" y="21382"/>
                  <a:pt x="7177" y="21382"/>
                </a:cubicBezTo>
                <a:cubicBezTo>
                  <a:pt x="7245" y="21382"/>
                  <a:pt x="7313" y="21378"/>
                  <a:pt x="7381" y="21378"/>
                </a:cubicBezTo>
                <a:cubicBezTo>
                  <a:pt x="7449" y="21378"/>
                  <a:pt x="7517" y="21390"/>
                  <a:pt x="7585" y="21390"/>
                </a:cubicBezTo>
                <a:cubicBezTo>
                  <a:pt x="7652" y="21390"/>
                  <a:pt x="7720" y="21399"/>
                  <a:pt x="7788" y="21399"/>
                </a:cubicBezTo>
                <a:cubicBezTo>
                  <a:pt x="7856" y="21399"/>
                  <a:pt x="7924" y="21393"/>
                  <a:pt x="7992" y="21393"/>
                </a:cubicBezTo>
                <a:cubicBezTo>
                  <a:pt x="8060" y="21393"/>
                  <a:pt x="8128" y="21402"/>
                  <a:pt x="8196" y="21402"/>
                </a:cubicBezTo>
                <a:cubicBezTo>
                  <a:pt x="8264" y="21402"/>
                  <a:pt x="8332" y="21397"/>
                  <a:pt x="8400" y="21397"/>
                </a:cubicBezTo>
                <a:cubicBezTo>
                  <a:pt x="8468" y="21397"/>
                  <a:pt x="8536" y="21388"/>
                  <a:pt x="8604" y="21388"/>
                </a:cubicBezTo>
                <a:cubicBezTo>
                  <a:pt x="8671" y="21388"/>
                  <a:pt x="8739" y="21375"/>
                  <a:pt x="8807" y="21375"/>
                </a:cubicBezTo>
                <a:cubicBezTo>
                  <a:pt x="8875" y="21375"/>
                  <a:pt x="8943" y="21398"/>
                  <a:pt x="9011" y="21398"/>
                </a:cubicBezTo>
                <a:cubicBezTo>
                  <a:pt x="9079" y="21398"/>
                  <a:pt x="9147" y="21397"/>
                  <a:pt x="9215" y="21397"/>
                </a:cubicBezTo>
                <a:cubicBezTo>
                  <a:pt x="9283" y="21397"/>
                  <a:pt x="9351" y="21381"/>
                  <a:pt x="9419" y="21381"/>
                </a:cubicBezTo>
                <a:cubicBezTo>
                  <a:pt x="9487" y="21381"/>
                  <a:pt x="9555" y="21397"/>
                  <a:pt x="9623" y="21397"/>
                </a:cubicBezTo>
                <a:cubicBezTo>
                  <a:pt x="9690" y="21397"/>
                  <a:pt x="9758" y="21376"/>
                  <a:pt x="9826" y="21376"/>
                </a:cubicBezTo>
                <a:cubicBezTo>
                  <a:pt x="9894" y="21376"/>
                  <a:pt x="9962" y="21382"/>
                  <a:pt x="10030" y="21382"/>
                </a:cubicBezTo>
                <a:cubicBezTo>
                  <a:pt x="10098" y="21382"/>
                  <a:pt x="10166" y="21384"/>
                  <a:pt x="10234" y="21384"/>
                </a:cubicBezTo>
                <a:cubicBezTo>
                  <a:pt x="10302" y="21384"/>
                  <a:pt x="10370" y="21382"/>
                  <a:pt x="10438" y="21382"/>
                </a:cubicBezTo>
                <a:cubicBezTo>
                  <a:pt x="10506" y="21382"/>
                  <a:pt x="10574" y="21404"/>
                  <a:pt x="10642" y="21404"/>
                </a:cubicBezTo>
                <a:cubicBezTo>
                  <a:pt x="10710" y="21404"/>
                  <a:pt x="10778" y="21392"/>
                  <a:pt x="10846" y="21392"/>
                </a:cubicBezTo>
                <a:cubicBezTo>
                  <a:pt x="10913" y="21392"/>
                  <a:pt x="10981" y="21382"/>
                  <a:pt x="11049" y="21382"/>
                </a:cubicBezTo>
                <a:cubicBezTo>
                  <a:pt x="11117" y="21382"/>
                  <a:pt x="11185" y="21377"/>
                  <a:pt x="11253" y="21377"/>
                </a:cubicBezTo>
                <a:cubicBezTo>
                  <a:pt x="11321" y="21377"/>
                  <a:pt x="11389" y="21402"/>
                  <a:pt x="11457" y="21402"/>
                </a:cubicBezTo>
                <a:cubicBezTo>
                  <a:pt x="11525" y="21402"/>
                  <a:pt x="11593" y="21375"/>
                  <a:pt x="11661" y="21375"/>
                </a:cubicBezTo>
                <a:cubicBezTo>
                  <a:pt x="11729" y="21375"/>
                  <a:pt x="11797" y="21398"/>
                  <a:pt x="11865" y="21398"/>
                </a:cubicBezTo>
                <a:cubicBezTo>
                  <a:pt x="11933" y="21398"/>
                  <a:pt x="12001" y="21399"/>
                  <a:pt x="12069" y="21399"/>
                </a:cubicBezTo>
                <a:cubicBezTo>
                  <a:pt x="12137" y="21399"/>
                  <a:pt x="12205" y="21375"/>
                  <a:pt x="12273" y="21375"/>
                </a:cubicBezTo>
                <a:cubicBezTo>
                  <a:pt x="12341" y="21375"/>
                  <a:pt x="12409" y="21381"/>
                  <a:pt x="12477" y="21381"/>
                </a:cubicBezTo>
                <a:cubicBezTo>
                  <a:pt x="12545" y="21381"/>
                  <a:pt x="12613" y="21398"/>
                  <a:pt x="12681" y="21398"/>
                </a:cubicBezTo>
                <a:cubicBezTo>
                  <a:pt x="12749" y="21398"/>
                  <a:pt x="12817" y="21396"/>
                  <a:pt x="12885" y="21396"/>
                </a:cubicBezTo>
                <a:cubicBezTo>
                  <a:pt x="12953" y="21396"/>
                  <a:pt x="13021" y="21379"/>
                  <a:pt x="13088" y="21379"/>
                </a:cubicBezTo>
                <a:cubicBezTo>
                  <a:pt x="13157" y="21379"/>
                  <a:pt x="13225" y="21398"/>
                  <a:pt x="13292" y="21398"/>
                </a:cubicBezTo>
                <a:cubicBezTo>
                  <a:pt x="13360" y="21398"/>
                  <a:pt x="13428" y="21382"/>
                  <a:pt x="13496" y="21382"/>
                </a:cubicBezTo>
                <a:cubicBezTo>
                  <a:pt x="13564" y="21382"/>
                  <a:pt x="13632" y="21397"/>
                  <a:pt x="13700" y="21397"/>
                </a:cubicBezTo>
                <a:cubicBezTo>
                  <a:pt x="13768" y="21397"/>
                  <a:pt x="13836" y="21389"/>
                  <a:pt x="13904" y="21389"/>
                </a:cubicBezTo>
                <a:cubicBezTo>
                  <a:pt x="13972" y="21389"/>
                  <a:pt x="14040" y="21398"/>
                  <a:pt x="14108" y="21398"/>
                </a:cubicBezTo>
                <a:cubicBezTo>
                  <a:pt x="14176" y="21398"/>
                  <a:pt x="14244" y="21399"/>
                  <a:pt x="14312" y="21399"/>
                </a:cubicBezTo>
                <a:cubicBezTo>
                  <a:pt x="14380" y="21399"/>
                  <a:pt x="14448" y="21377"/>
                  <a:pt x="14516" y="21377"/>
                </a:cubicBezTo>
                <a:cubicBezTo>
                  <a:pt x="14584" y="21377"/>
                  <a:pt x="14652" y="21387"/>
                  <a:pt x="14720" y="21387"/>
                </a:cubicBezTo>
                <a:cubicBezTo>
                  <a:pt x="14788" y="21387"/>
                  <a:pt x="14856" y="21394"/>
                  <a:pt x="14924" y="21394"/>
                </a:cubicBezTo>
                <a:cubicBezTo>
                  <a:pt x="14992" y="21394"/>
                  <a:pt x="15060" y="21376"/>
                  <a:pt x="15128" y="21376"/>
                </a:cubicBezTo>
                <a:cubicBezTo>
                  <a:pt x="15196" y="21376"/>
                  <a:pt x="15264" y="21395"/>
                  <a:pt x="15332" y="21395"/>
                </a:cubicBezTo>
                <a:cubicBezTo>
                  <a:pt x="15400" y="21395"/>
                  <a:pt x="15468" y="21400"/>
                  <a:pt x="15535" y="21400"/>
                </a:cubicBezTo>
                <a:cubicBezTo>
                  <a:pt x="15604" y="21400"/>
                  <a:pt x="15672" y="21401"/>
                  <a:pt x="15739" y="21401"/>
                </a:cubicBezTo>
                <a:cubicBezTo>
                  <a:pt x="15808" y="21401"/>
                  <a:pt x="15876" y="21378"/>
                  <a:pt x="15943" y="21378"/>
                </a:cubicBezTo>
                <a:cubicBezTo>
                  <a:pt x="16012" y="21378"/>
                  <a:pt x="16080" y="21389"/>
                  <a:pt x="16147" y="21389"/>
                </a:cubicBezTo>
                <a:cubicBezTo>
                  <a:pt x="16216" y="21389"/>
                  <a:pt x="16284" y="21383"/>
                  <a:pt x="16351" y="21383"/>
                </a:cubicBezTo>
                <a:cubicBezTo>
                  <a:pt x="16420" y="21383"/>
                  <a:pt x="16488" y="21393"/>
                  <a:pt x="16555" y="21393"/>
                </a:cubicBezTo>
                <a:cubicBezTo>
                  <a:pt x="16624" y="21393"/>
                  <a:pt x="16692" y="21397"/>
                  <a:pt x="16759" y="21397"/>
                </a:cubicBezTo>
                <a:cubicBezTo>
                  <a:pt x="16828" y="21397"/>
                  <a:pt x="16896" y="21399"/>
                  <a:pt x="16963" y="21399"/>
                </a:cubicBezTo>
                <a:cubicBezTo>
                  <a:pt x="17032" y="21399"/>
                  <a:pt x="17100" y="21401"/>
                  <a:pt x="17167" y="21401"/>
                </a:cubicBezTo>
                <a:cubicBezTo>
                  <a:pt x="17236" y="21401"/>
                  <a:pt x="17304" y="21394"/>
                  <a:pt x="17371" y="21394"/>
                </a:cubicBezTo>
                <a:cubicBezTo>
                  <a:pt x="17440" y="21394"/>
                  <a:pt x="17508" y="21378"/>
                  <a:pt x="17575" y="21378"/>
                </a:cubicBezTo>
                <a:cubicBezTo>
                  <a:pt x="17644" y="21378"/>
                  <a:pt x="17712" y="21401"/>
                  <a:pt x="17779" y="21401"/>
                </a:cubicBezTo>
                <a:cubicBezTo>
                  <a:pt x="17847" y="21401"/>
                  <a:pt x="17915" y="21393"/>
                  <a:pt x="17983" y="21393"/>
                </a:cubicBezTo>
                <a:cubicBezTo>
                  <a:pt x="18051" y="21393"/>
                  <a:pt x="18119" y="21392"/>
                  <a:pt x="18186" y="21392"/>
                </a:cubicBezTo>
                <a:cubicBezTo>
                  <a:pt x="18255" y="21392"/>
                  <a:pt x="18323" y="21387"/>
                  <a:pt x="18390" y="21387"/>
                </a:cubicBezTo>
                <a:cubicBezTo>
                  <a:pt x="18459" y="21387"/>
                  <a:pt x="18527" y="21402"/>
                  <a:pt x="18594" y="21402"/>
                </a:cubicBezTo>
                <a:cubicBezTo>
                  <a:pt x="18663" y="21402"/>
                  <a:pt x="18731" y="21379"/>
                  <a:pt x="18798" y="21379"/>
                </a:cubicBezTo>
                <a:cubicBezTo>
                  <a:pt x="18867" y="21379"/>
                  <a:pt x="18935" y="21377"/>
                  <a:pt x="19002" y="21377"/>
                </a:cubicBezTo>
                <a:cubicBezTo>
                  <a:pt x="19071" y="21377"/>
                  <a:pt x="19139" y="21379"/>
                  <a:pt x="19206" y="21379"/>
                </a:cubicBezTo>
                <a:cubicBezTo>
                  <a:pt x="19275" y="21379"/>
                  <a:pt x="19343" y="21403"/>
                  <a:pt x="19410" y="21403"/>
                </a:cubicBezTo>
                <a:cubicBezTo>
                  <a:pt x="19479" y="21403"/>
                  <a:pt x="19547" y="21388"/>
                  <a:pt x="19613" y="21388"/>
                </a:cubicBezTo>
                <a:cubicBezTo>
                  <a:pt x="19683" y="21388"/>
                  <a:pt x="19751" y="21388"/>
                  <a:pt x="19817" y="21388"/>
                </a:cubicBezTo>
                <a:cubicBezTo>
                  <a:pt x="19887" y="21388"/>
                  <a:pt x="19955" y="21377"/>
                  <a:pt x="20021" y="21377"/>
                </a:cubicBezTo>
                <a:cubicBezTo>
                  <a:pt x="20091" y="21377"/>
                  <a:pt x="20159" y="21383"/>
                  <a:pt x="20225" y="21383"/>
                </a:cubicBezTo>
                <a:cubicBezTo>
                  <a:pt x="20295" y="21383"/>
                  <a:pt x="20363" y="21404"/>
                  <a:pt x="20428" y="21404"/>
                </a:cubicBezTo>
                <a:cubicBezTo>
                  <a:pt x="20500" y="21404"/>
                  <a:pt x="20568" y="21396"/>
                  <a:pt x="20632" y="21396"/>
                </a:cubicBezTo>
                <a:cubicBezTo>
                  <a:pt x="20705" y="21396"/>
                  <a:pt x="20772" y="21377"/>
                  <a:pt x="20836" y="21377"/>
                </a:cubicBezTo>
                <a:cubicBezTo>
                  <a:pt x="20910" y="21377"/>
                  <a:pt x="20978" y="21399"/>
                  <a:pt x="21040" y="21399"/>
                </a:cubicBezTo>
                <a:cubicBezTo>
                  <a:pt x="21119" y="21399"/>
                  <a:pt x="21187" y="21404"/>
                  <a:pt x="21243" y="21404"/>
                </a:cubicBezTo>
                <a:cubicBezTo>
                  <a:pt x="21376" y="21404"/>
                  <a:pt x="21422" y="21525"/>
                  <a:pt x="21455" y="21393"/>
                </a:cubicBezTo>
                <a:cubicBezTo>
                  <a:pt x="21489" y="21261"/>
                  <a:pt x="21452" y="21249"/>
                  <a:pt x="21452" y="21109"/>
                </a:cubicBezTo>
                <a:cubicBezTo>
                  <a:pt x="21452" y="20969"/>
                  <a:pt x="21446" y="21011"/>
                  <a:pt x="21446" y="20828"/>
                </a:cubicBezTo>
                <a:cubicBezTo>
                  <a:pt x="21446" y="20750"/>
                  <a:pt x="21450" y="20656"/>
                  <a:pt x="21450" y="20548"/>
                </a:cubicBezTo>
                <a:cubicBezTo>
                  <a:pt x="21450" y="20463"/>
                  <a:pt x="21453" y="20369"/>
                  <a:pt x="21453" y="20267"/>
                </a:cubicBezTo>
                <a:cubicBezTo>
                  <a:pt x="21453" y="20180"/>
                  <a:pt x="21448" y="20086"/>
                  <a:pt x="21448" y="19987"/>
                </a:cubicBezTo>
                <a:cubicBezTo>
                  <a:pt x="21448" y="19898"/>
                  <a:pt x="21455" y="19804"/>
                  <a:pt x="21455" y="19706"/>
                </a:cubicBezTo>
                <a:cubicBezTo>
                  <a:pt x="21455" y="19616"/>
                  <a:pt x="21440" y="19522"/>
                  <a:pt x="21440" y="19425"/>
                </a:cubicBezTo>
                <a:cubicBezTo>
                  <a:pt x="21440" y="19335"/>
                  <a:pt x="21443" y="19241"/>
                  <a:pt x="21443" y="19145"/>
                </a:cubicBezTo>
                <a:cubicBezTo>
                  <a:pt x="21443" y="19054"/>
                  <a:pt x="21438" y="18960"/>
                  <a:pt x="21438" y="18864"/>
                </a:cubicBezTo>
                <a:cubicBezTo>
                  <a:pt x="21438" y="18773"/>
                  <a:pt x="21455" y="18679"/>
                  <a:pt x="21455" y="18583"/>
                </a:cubicBezTo>
                <a:cubicBezTo>
                  <a:pt x="21455" y="18492"/>
                  <a:pt x="21442" y="18398"/>
                  <a:pt x="21442" y="18303"/>
                </a:cubicBezTo>
                <a:cubicBezTo>
                  <a:pt x="21442" y="18211"/>
                  <a:pt x="21446" y="18117"/>
                  <a:pt x="21446" y="18022"/>
                </a:cubicBezTo>
                <a:cubicBezTo>
                  <a:pt x="21446" y="17930"/>
                  <a:pt x="21438" y="17836"/>
                  <a:pt x="21438" y="17741"/>
                </a:cubicBezTo>
                <a:cubicBezTo>
                  <a:pt x="21438" y="17649"/>
                  <a:pt x="21440" y="17555"/>
                  <a:pt x="21440" y="17460"/>
                </a:cubicBezTo>
                <a:cubicBezTo>
                  <a:pt x="21440" y="17368"/>
                  <a:pt x="21450" y="17275"/>
                  <a:pt x="21450" y="17180"/>
                </a:cubicBezTo>
                <a:cubicBezTo>
                  <a:pt x="21450" y="17087"/>
                  <a:pt x="21444" y="16994"/>
                  <a:pt x="21444" y="16899"/>
                </a:cubicBezTo>
                <a:cubicBezTo>
                  <a:pt x="21444" y="16806"/>
                  <a:pt x="21457" y="16713"/>
                  <a:pt x="21457" y="16618"/>
                </a:cubicBezTo>
                <a:cubicBezTo>
                  <a:pt x="21457" y="16526"/>
                  <a:pt x="21438" y="16432"/>
                  <a:pt x="21438" y="16338"/>
                </a:cubicBezTo>
                <a:cubicBezTo>
                  <a:pt x="21438" y="16245"/>
                  <a:pt x="21455" y="16151"/>
                  <a:pt x="21455" y="16057"/>
                </a:cubicBezTo>
                <a:cubicBezTo>
                  <a:pt x="21455" y="15964"/>
                  <a:pt x="21437" y="15871"/>
                  <a:pt x="21437" y="15776"/>
                </a:cubicBezTo>
                <a:cubicBezTo>
                  <a:pt x="21437" y="15683"/>
                  <a:pt x="21441" y="15590"/>
                  <a:pt x="21441" y="15496"/>
                </a:cubicBezTo>
                <a:cubicBezTo>
                  <a:pt x="21441" y="15403"/>
                  <a:pt x="21436" y="15309"/>
                  <a:pt x="21436" y="15215"/>
                </a:cubicBezTo>
                <a:cubicBezTo>
                  <a:pt x="21436" y="15122"/>
                  <a:pt x="21455" y="15028"/>
                  <a:pt x="21455" y="14934"/>
                </a:cubicBezTo>
                <a:cubicBezTo>
                  <a:pt x="21455" y="14841"/>
                  <a:pt x="21449" y="14748"/>
                  <a:pt x="21449" y="14653"/>
                </a:cubicBezTo>
                <a:cubicBezTo>
                  <a:pt x="21449" y="14560"/>
                  <a:pt x="21443" y="14467"/>
                  <a:pt x="21443" y="14373"/>
                </a:cubicBezTo>
                <a:cubicBezTo>
                  <a:pt x="21443" y="14280"/>
                  <a:pt x="21452" y="14186"/>
                  <a:pt x="21452" y="14092"/>
                </a:cubicBezTo>
                <a:cubicBezTo>
                  <a:pt x="21452" y="13999"/>
                  <a:pt x="21450" y="13905"/>
                  <a:pt x="21450" y="13811"/>
                </a:cubicBezTo>
                <a:cubicBezTo>
                  <a:pt x="21450" y="13718"/>
                  <a:pt x="21436" y="13625"/>
                  <a:pt x="21436" y="13531"/>
                </a:cubicBezTo>
                <a:cubicBezTo>
                  <a:pt x="21436" y="13437"/>
                  <a:pt x="21446" y="13344"/>
                  <a:pt x="21446" y="13250"/>
                </a:cubicBezTo>
                <a:cubicBezTo>
                  <a:pt x="21446" y="13157"/>
                  <a:pt x="21438" y="13063"/>
                  <a:pt x="21438" y="12969"/>
                </a:cubicBezTo>
                <a:cubicBezTo>
                  <a:pt x="21438" y="12876"/>
                  <a:pt x="21454" y="12782"/>
                  <a:pt x="21454" y="12688"/>
                </a:cubicBezTo>
                <a:cubicBezTo>
                  <a:pt x="21454" y="12595"/>
                  <a:pt x="21452" y="12501"/>
                  <a:pt x="21452" y="12408"/>
                </a:cubicBezTo>
                <a:cubicBezTo>
                  <a:pt x="21452" y="12314"/>
                  <a:pt x="21450" y="12221"/>
                  <a:pt x="21450" y="12127"/>
                </a:cubicBezTo>
                <a:cubicBezTo>
                  <a:pt x="21450" y="12033"/>
                  <a:pt x="21437" y="11940"/>
                  <a:pt x="21437" y="11846"/>
                </a:cubicBezTo>
                <a:cubicBezTo>
                  <a:pt x="21437" y="11753"/>
                  <a:pt x="21456" y="11659"/>
                  <a:pt x="21456" y="11565"/>
                </a:cubicBezTo>
                <a:cubicBezTo>
                  <a:pt x="21456" y="11472"/>
                  <a:pt x="21447" y="11378"/>
                  <a:pt x="21447" y="11285"/>
                </a:cubicBezTo>
                <a:cubicBezTo>
                  <a:pt x="21447" y="11191"/>
                  <a:pt x="21455" y="11098"/>
                  <a:pt x="21455" y="11004"/>
                </a:cubicBezTo>
                <a:cubicBezTo>
                  <a:pt x="21455" y="10911"/>
                  <a:pt x="21455" y="10817"/>
                  <a:pt x="21455" y="10723"/>
                </a:cubicBezTo>
                <a:cubicBezTo>
                  <a:pt x="21455" y="10630"/>
                  <a:pt x="21438" y="10536"/>
                  <a:pt x="21438" y="10443"/>
                </a:cubicBezTo>
                <a:cubicBezTo>
                  <a:pt x="21438" y="10349"/>
                  <a:pt x="21456" y="10255"/>
                  <a:pt x="21456" y="10162"/>
                </a:cubicBezTo>
                <a:cubicBezTo>
                  <a:pt x="21456" y="10068"/>
                  <a:pt x="21451" y="9975"/>
                  <a:pt x="21451" y="9881"/>
                </a:cubicBezTo>
                <a:cubicBezTo>
                  <a:pt x="21451" y="9787"/>
                  <a:pt x="21451" y="9694"/>
                  <a:pt x="21451" y="9600"/>
                </a:cubicBezTo>
                <a:cubicBezTo>
                  <a:pt x="21451" y="9506"/>
                  <a:pt x="21444" y="9413"/>
                  <a:pt x="21444" y="9319"/>
                </a:cubicBezTo>
                <a:cubicBezTo>
                  <a:pt x="21444" y="9225"/>
                  <a:pt x="21444" y="9132"/>
                  <a:pt x="21444" y="9038"/>
                </a:cubicBezTo>
                <a:cubicBezTo>
                  <a:pt x="21444" y="8945"/>
                  <a:pt x="21457" y="8851"/>
                  <a:pt x="21457" y="8758"/>
                </a:cubicBezTo>
                <a:cubicBezTo>
                  <a:pt x="21457" y="8664"/>
                  <a:pt x="21445" y="8570"/>
                  <a:pt x="21445" y="8477"/>
                </a:cubicBezTo>
                <a:cubicBezTo>
                  <a:pt x="21445" y="8383"/>
                  <a:pt x="21440" y="8289"/>
                  <a:pt x="21440" y="8196"/>
                </a:cubicBezTo>
                <a:cubicBezTo>
                  <a:pt x="21440" y="8102"/>
                  <a:pt x="21438" y="8008"/>
                  <a:pt x="21438" y="7915"/>
                </a:cubicBezTo>
                <a:cubicBezTo>
                  <a:pt x="21438" y="7821"/>
                  <a:pt x="21444" y="7728"/>
                  <a:pt x="21444" y="7634"/>
                </a:cubicBezTo>
                <a:cubicBezTo>
                  <a:pt x="21444" y="7540"/>
                  <a:pt x="21436" y="7447"/>
                  <a:pt x="21436" y="7353"/>
                </a:cubicBezTo>
                <a:cubicBezTo>
                  <a:pt x="21436" y="7259"/>
                  <a:pt x="21448" y="7166"/>
                  <a:pt x="21448" y="7073"/>
                </a:cubicBezTo>
                <a:cubicBezTo>
                  <a:pt x="21448" y="6979"/>
                  <a:pt x="21449" y="6885"/>
                  <a:pt x="21449" y="6792"/>
                </a:cubicBezTo>
                <a:cubicBezTo>
                  <a:pt x="21449" y="6698"/>
                  <a:pt x="21436" y="6604"/>
                  <a:pt x="21436" y="6511"/>
                </a:cubicBezTo>
                <a:cubicBezTo>
                  <a:pt x="21436" y="6417"/>
                  <a:pt x="21448" y="6323"/>
                  <a:pt x="21448" y="6230"/>
                </a:cubicBezTo>
                <a:cubicBezTo>
                  <a:pt x="21448" y="6136"/>
                  <a:pt x="21440" y="6042"/>
                  <a:pt x="21440" y="5949"/>
                </a:cubicBezTo>
                <a:cubicBezTo>
                  <a:pt x="21440" y="5855"/>
                  <a:pt x="21454" y="5761"/>
                  <a:pt x="21454" y="5668"/>
                </a:cubicBezTo>
                <a:cubicBezTo>
                  <a:pt x="21454" y="5574"/>
                  <a:pt x="21449" y="5481"/>
                  <a:pt x="21449" y="5388"/>
                </a:cubicBezTo>
                <a:cubicBezTo>
                  <a:pt x="21449" y="5293"/>
                  <a:pt x="21452" y="5200"/>
                  <a:pt x="21452" y="5107"/>
                </a:cubicBezTo>
                <a:cubicBezTo>
                  <a:pt x="21452" y="5013"/>
                  <a:pt x="21455" y="4919"/>
                  <a:pt x="21455" y="4826"/>
                </a:cubicBezTo>
                <a:cubicBezTo>
                  <a:pt x="21455" y="4732"/>
                  <a:pt x="21455" y="4638"/>
                  <a:pt x="21455" y="4546"/>
                </a:cubicBezTo>
                <a:cubicBezTo>
                  <a:pt x="21455" y="4451"/>
                  <a:pt x="21456" y="4357"/>
                  <a:pt x="21456" y="4265"/>
                </a:cubicBezTo>
                <a:cubicBezTo>
                  <a:pt x="21456" y="4170"/>
                  <a:pt x="21447" y="4076"/>
                  <a:pt x="21447" y="3984"/>
                </a:cubicBezTo>
                <a:cubicBezTo>
                  <a:pt x="21447" y="3889"/>
                  <a:pt x="21438" y="3796"/>
                  <a:pt x="21438" y="3703"/>
                </a:cubicBezTo>
                <a:cubicBezTo>
                  <a:pt x="21438" y="3608"/>
                  <a:pt x="21442" y="3515"/>
                  <a:pt x="21442" y="3422"/>
                </a:cubicBezTo>
                <a:cubicBezTo>
                  <a:pt x="21442" y="3327"/>
                  <a:pt x="21454" y="3234"/>
                  <a:pt x="21454" y="3142"/>
                </a:cubicBezTo>
                <a:cubicBezTo>
                  <a:pt x="21454" y="3047"/>
                  <a:pt x="21457" y="2953"/>
                  <a:pt x="21457" y="2861"/>
                </a:cubicBezTo>
                <a:cubicBezTo>
                  <a:pt x="21457" y="2766"/>
                  <a:pt x="21453" y="2672"/>
                  <a:pt x="21453" y="2580"/>
                </a:cubicBezTo>
                <a:cubicBezTo>
                  <a:pt x="21453" y="2485"/>
                  <a:pt x="21454" y="2391"/>
                  <a:pt x="21454" y="2300"/>
                </a:cubicBezTo>
                <a:cubicBezTo>
                  <a:pt x="21454" y="2204"/>
                  <a:pt x="21452" y="2110"/>
                  <a:pt x="21452" y="2019"/>
                </a:cubicBezTo>
                <a:cubicBezTo>
                  <a:pt x="21452" y="1923"/>
                  <a:pt x="21452" y="1829"/>
                  <a:pt x="21452" y="1738"/>
                </a:cubicBezTo>
                <a:cubicBezTo>
                  <a:pt x="21452" y="1641"/>
                  <a:pt x="21443" y="1548"/>
                  <a:pt x="21443" y="1458"/>
                </a:cubicBezTo>
                <a:cubicBezTo>
                  <a:pt x="21443" y="1360"/>
                  <a:pt x="21457" y="1266"/>
                  <a:pt x="21457" y="1177"/>
                </a:cubicBezTo>
                <a:cubicBezTo>
                  <a:pt x="21457" y="1078"/>
                  <a:pt x="21447" y="984"/>
                  <a:pt x="21447" y="896"/>
                </a:cubicBezTo>
                <a:cubicBezTo>
                  <a:pt x="21447" y="794"/>
                  <a:pt x="21441" y="701"/>
                  <a:pt x="21441" y="616"/>
                </a:cubicBezTo>
                <a:cubicBezTo>
                  <a:pt x="21441" y="507"/>
                  <a:pt x="21451" y="414"/>
                  <a:pt x="21451" y="335"/>
                </a:cubicBezTo>
                <a:cubicBezTo>
                  <a:pt x="21451" y="153"/>
                  <a:pt x="21545" y="96"/>
                  <a:pt x="21448" y="50"/>
                </a:cubicBezTo>
                <a:close/>
              </a:path>
            </a:pathLst>
          </a:custGeom>
          <a:blipFill>
            <a:blip r:embed="rId2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3835400" y="1689100"/>
            <a:ext cx="7848600" cy="2044700"/>
          </a:xfrm>
          <a:prstGeom prst="rect">
            <a:avLst/>
          </a:prstGeom>
        </p:spPr>
        <p:txBody>
          <a:bodyPr/>
          <a:lstStyle/>
          <a:p>
            <a:pPr lvl="0"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5871633" y="3733800"/>
            <a:ext cx="5029201" cy="3619500"/>
          </a:xfrm>
          <a:prstGeom prst="rect">
            <a:avLst/>
          </a:prstGeom>
        </p:spPr>
        <p:txBody>
          <a:bodyPr/>
          <a:lstStyle/>
          <a:p>
            <a:pPr marL="778986" lvl="0" indent="-461486">
              <a:spcBef>
                <a:spcPts val="2800"/>
              </a:spcBef>
              <a:buClr>
                <a:srgbClr val="B42337"/>
              </a:buClr>
              <a:buSzPct val="50000"/>
              <a:buBlip>
                <a:blip r:embed="rId3"/>
              </a:buBlip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7" name="Shape 91"/>
          <p:cNvSpPr/>
          <p:nvPr/>
        </p:nvSpPr>
        <p:spPr>
          <a:xfrm flipH="1">
            <a:off x="1644616" y="233330"/>
            <a:ext cx="9501254" cy="1285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84" extrusionOk="0">
                <a:moveTo>
                  <a:pt x="13327" y="0"/>
                </a:moveTo>
                <a:cubicBezTo>
                  <a:pt x="13253" y="0"/>
                  <a:pt x="13180" y="3"/>
                  <a:pt x="13107" y="5"/>
                </a:cubicBezTo>
                <a:cubicBezTo>
                  <a:pt x="13034" y="8"/>
                  <a:pt x="12960" y="9"/>
                  <a:pt x="12887" y="13"/>
                </a:cubicBezTo>
                <a:cubicBezTo>
                  <a:pt x="12814" y="18"/>
                  <a:pt x="12741" y="26"/>
                  <a:pt x="12668" y="34"/>
                </a:cubicBezTo>
                <a:cubicBezTo>
                  <a:pt x="12595" y="41"/>
                  <a:pt x="12523" y="61"/>
                  <a:pt x="12450" y="71"/>
                </a:cubicBezTo>
                <a:cubicBezTo>
                  <a:pt x="12377" y="81"/>
                  <a:pt x="12302" y="68"/>
                  <a:pt x="12230" y="80"/>
                </a:cubicBezTo>
                <a:cubicBezTo>
                  <a:pt x="12157" y="92"/>
                  <a:pt x="12083" y="100"/>
                  <a:pt x="12011" y="114"/>
                </a:cubicBezTo>
                <a:cubicBezTo>
                  <a:pt x="11938" y="129"/>
                  <a:pt x="11867" y="155"/>
                  <a:pt x="11794" y="172"/>
                </a:cubicBezTo>
                <a:cubicBezTo>
                  <a:pt x="11722" y="189"/>
                  <a:pt x="11648" y="197"/>
                  <a:pt x="11577" y="217"/>
                </a:cubicBezTo>
                <a:cubicBezTo>
                  <a:pt x="11505" y="237"/>
                  <a:pt x="11433" y="264"/>
                  <a:pt x="11362" y="286"/>
                </a:cubicBezTo>
                <a:cubicBezTo>
                  <a:pt x="11290" y="308"/>
                  <a:pt x="11222" y="350"/>
                  <a:pt x="11151" y="374"/>
                </a:cubicBezTo>
                <a:cubicBezTo>
                  <a:pt x="11079" y="399"/>
                  <a:pt x="11006" y="411"/>
                  <a:pt x="10935" y="438"/>
                </a:cubicBezTo>
                <a:cubicBezTo>
                  <a:pt x="10865" y="465"/>
                  <a:pt x="10792" y="486"/>
                  <a:pt x="10722" y="516"/>
                </a:cubicBezTo>
                <a:cubicBezTo>
                  <a:pt x="10652" y="545"/>
                  <a:pt x="10585" y="591"/>
                  <a:pt x="10516" y="623"/>
                </a:cubicBezTo>
                <a:cubicBezTo>
                  <a:pt x="10446" y="656"/>
                  <a:pt x="10372" y="671"/>
                  <a:pt x="10303" y="706"/>
                </a:cubicBezTo>
                <a:cubicBezTo>
                  <a:pt x="10234" y="740"/>
                  <a:pt x="10167" y="786"/>
                  <a:pt x="10099" y="823"/>
                </a:cubicBezTo>
                <a:cubicBezTo>
                  <a:pt x="10030" y="860"/>
                  <a:pt x="9966" y="910"/>
                  <a:pt x="9898" y="950"/>
                </a:cubicBezTo>
                <a:cubicBezTo>
                  <a:pt x="9830" y="989"/>
                  <a:pt x="9762" y="1027"/>
                  <a:pt x="9695" y="1069"/>
                </a:cubicBezTo>
                <a:cubicBezTo>
                  <a:pt x="9628" y="1111"/>
                  <a:pt x="9555" y="1137"/>
                  <a:pt x="9489" y="1181"/>
                </a:cubicBezTo>
                <a:cubicBezTo>
                  <a:pt x="9423" y="1225"/>
                  <a:pt x="9364" y="1290"/>
                  <a:pt x="9298" y="1337"/>
                </a:cubicBezTo>
                <a:cubicBezTo>
                  <a:pt x="9233" y="1384"/>
                  <a:pt x="9162" y="1416"/>
                  <a:pt x="9098" y="1465"/>
                </a:cubicBezTo>
                <a:cubicBezTo>
                  <a:pt x="9033" y="1515"/>
                  <a:pt x="8977" y="1587"/>
                  <a:pt x="8914" y="1638"/>
                </a:cubicBezTo>
                <a:cubicBezTo>
                  <a:pt x="8850" y="1689"/>
                  <a:pt x="8777" y="1718"/>
                  <a:pt x="8714" y="1771"/>
                </a:cubicBezTo>
                <a:cubicBezTo>
                  <a:pt x="8651" y="1825"/>
                  <a:pt x="8592" y="1888"/>
                  <a:pt x="8531" y="1944"/>
                </a:cubicBezTo>
                <a:cubicBezTo>
                  <a:pt x="8469" y="2000"/>
                  <a:pt x="8416" y="2074"/>
                  <a:pt x="8355" y="2132"/>
                </a:cubicBezTo>
                <a:cubicBezTo>
                  <a:pt x="8295" y="2191"/>
                  <a:pt x="8232" y="2244"/>
                  <a:pt x="8172" y="2305"/>
                </a:cubicBezTo>
                <a:cubicBezTo>
                  <a:pt x="8113" y="2365"/>
                  <a:pt x="8055" y="2429"/>
                  <a:pt x="7997" y="2492"/>
                </a:cubicBezTo>
                <a:cubicBezTo>
                  <a:pt x="7938" y="2555"/>
                  <a:pt x="7880" y="2618"/>
                  <a:pt x="7823" y="2683"/>
                </a:cubicBezTo>
                <a:cubicBezTo>
                  <a:pt x="7766" y="2748"/>
                  <a:pt x="7699" y="2796"/>
                  <a:pt x="7643" y="2863"/>
                </a:cubicBezTo>
                <a:cubicBezTo>
                  <a:pt x="7587" y="2930"/>
                  <a:pt x="7541" y="3019"/>
                  <a:pt x="7486" y="3088"/>
                </a:cubicBezTo>
                <a:cubicBezTo>
                  <a:pt x="7411" y="3068"/>
                  <a:pt x="7332" y="3058"/>
                  <a:pt x="7255" y="3042"/>
                </a:cubicBezTo>
                <a:cubicBezTo>
                  <a:pt x="7179" y="3026"/>
                  <a:pt x="7104" y="3001"/>
                  <a:pt x="7027" y="2989"/>
                </a:cubicBezTo>
                <a:cubicBezTo>
                  <a:pt x="6950" y="2977"/>
                  <a:pt x="6873" y="2964"/>
                  <a:pt x="6796" y="2956"/>
                </a:cubicBezTo>
                <a:cubicBezTo>
                  <a:pt x="6720" y="2948"/>
                  <a:pt x="6642" y="2956"/>
                  <a:pt x="6565" y="2952"/>
                </a:cubicBezTo>
                <a:cubicBezTo>
                  <a:pt x="6488" y="2948"/>
                  <a:pt x="6411" y="2935"/>
                  <a:pt x="6334" y="2935"/>
                </a:cubicBezTo>
                <a:cubicBezTo>
                  <a:pt x="6259" y="2935"/>
                  <a:pt x="6186" y="2942"/>
                  <a:pt x="6112" y="2946"/>
                </a:cubicBezTo>
                <a:cubicBezTo>
                  <a:pt x="6038" y="2949"/>
                  <a:pt x="5964" y="2946"/>
                  <a:pt x="5891" y="2953"/>
                </a:cubicBezTo>
                <a:cubicBezTo>
                  <a:pt x="5817" y="2960"/>
                  <a:pt x="5744" y="2979"/>
                  <a:pt x="5671" y="2990"/>
                </a:cubicBezTo>
                <a:cubicBezTo>
                  <a:pt x="5597" y="3001"/>
                  <a:pt x="5523" y="3000"/>
                  <a:pt x="5450" y="3015"/>
                </a:cubicBezTo>
                <a:cubicBezTo>
                  <a:pt x="5376" y="3029"/>
                  <a:pt x="5303" y="3045"/>
                  <a:pt x="5231" y="3063"/>
                </a:cubicBezTo>
                <a:cubicBezTo>
                  <a:pt x="5158" y="3082"/>
                  <a:pt x="5085" y="3099"/>
                  <a:pt x="5013" y="3120"/>
                </a:cubicBezTo>
                <a:cubicBezTo>
                  <a:pt x="4940" y="3142"/>
                  <a:pt x="4871" y="3181"/>
                  <a:pt x="4799" y="3206"/>
                </a:cubicBezTo>
                <a:cubicBezTo>
                  <a:pt x="4727" y="3232"/>
                  <a:pt x="4651" y="3235"/>
                  <a:pt x="4580" y="3264"/>
                </a:cubicBezTo>
                <a:cubicBezTo>
                  <a:pt x="4509" y="3293"/>
                  <a:pt x="4439" y="3327"/>
                  <a:pt x="4369" y="3359"/>
                </a:cubicBezTo>
                <a:cubicBezTo>
                  <a:pt x="4299" y="3392"/>
                  <a:pt x="4231" y="3435"/>
                  <a:pt x="4161" y="3471"/>
                </a:cubicBezTo>
                <a:cubicBezTo>
                  <a:pt x="4092" y="3507"/>
                  <a:pt x="4026" y="3557"/>
                  <a:pt x="3958" y="3597"/>
                </a:cubicBezTo>
                <a:cubicBezTo>
                  <a:pt x="3890" y="3636"/>
                  <a:pt x="3821" y="3674"/>
                  <a:pt x="3753" y="3717"/>
                </a:cubicBezTo>
                <a:cubicBezTo>
                  <a:pt x="3686" y="3760"/>
                  <a:pt x="3618" y="3801"/>
                  <a:pt x="3552" y="3848"/>
                </a:cubicBezTo>
                <a:cubicBezTo>
                  <a:pt x="3486" y="3894"/>
                  <a:pt x="3420" y="3941"/>
                  <a:pt x="3355" y="3990"/>
                </a:cubicBezTo>
                <a:cubicBezTo>
                  <a:pt x="3290" y="4040"/>
                  <a:pt x="3222" y="4083"/>
                  <a:pt x="3158" y="4136"/>
                </a:cubicBezTo>
                <a:cubicBezTo>
                  <a:pt x="3094" y="4189"/>
                  <a:pt x="3030" y="4241"/>
                  <a:pt x="2968" y="4297"/>
                </a:cubicBezTo>
                <a:cubicBezTo>
                  <a:pt x="2905" y="4353"/>
                  <a:pt x="2847" y="4418"/>
                  <a:pt x="2786" y="4477"/>
                </a:cubicBezTo>
                <a:cubicBezTo>
                  <a:pt x="2725" y="4536"/>
                  <a:pt x="2666" y="4600"/>
                  <a:pt x="2606" y="4662"/>
                </a:cubicBezTo>
                <a:cubicBezTo>
                  <a:pt x="2547" y="4724"/>
                  <a:pt x="2485" y="4782"/>
                  <a:pt x="2427" y="4847"/>
                </a:cubicBezTo>
                <a:cubicBezTo>
                  <a:pt x="2369" y="4912"/>
                  <a:pt x="2314" y="4982"/>
                  <a:pt x="2258" y="5050"/>
                </a:cubicBezTo>
                <a:cubicBezTo>
                  <a:pt x="2201" y="5117"/>
                  <a:pt x="2152" y="5195"/>
                  <a:pt x="2097" y="5266"/>
                </a:cubicBezTo>
                <a:cubicBezTo>
                  <a:pt x="2042" y="5336"/>
                  <a:pt x="1987" y="5406"/>
                  <a:pt x="1934" y="5479"/>
                </a:cubicBezTo>
                <a:cubicBezTo>
                  <a:pt x="1882" y="5552"/>
                  <a:pt x="1834" y="5632"/>
                  <a:pt x="1783" y="5707"/>
                </a:cubicBezTo>
                <a:cubicBezTo>
                  <a:pt x="1732" y="5783"/>
                  <a:pt x="1676" y="5852"/>
                  <a:pt x="1626" y="5930"/>
                </a:cubicBezTo>
                <a:cubicBezTo>
                  <a:pt x="1577" y="6008"/>
                  <a:pt x="1536" y="6095"/>
                  <a:pt x="1488" y="6175"/>
                </a:cubicBezTo>
                <a:cubicBezTo>
                  <a:pt x="1441" y="6256"/>
                  <a:pt x="1385" y="6326"/>
                  <a:pt x="1340" y="6409"/>
                </a:cubicBezTo>
                <a:cubicBezTo>
                  <a:pt x="1295" y="6492"/>
                  <a:pt x="1249" y="6574"/>
                  <a:pt x="1206" y="6659"/>
                </a:cubicBezTo>
                <a:cubicBezTo>
                  <a:pt x="1163" y="6744"/>
                  <a:pt x="1134" y="6843"/>
                  <a:pt x="1093" y="6930"/>
                </a:cubicBezTo>
                <a:cubicBezTo>
                  <a:pt x="1052" y="7017"/>
                  <a:pt x="1009" y="7102"/>
                  <a:pt x="970" y="7191"/>
                </a:cubicBezTo>
                <a:cubicBezTo>
                  <a:pt x="931" y="7280"/>
                  <a:pt x="894" y="7370"/>
                  <a:pt x="857" y="7461"/>
                </a:cubicBezTo>
                <a:cubicBezTo>
                  <a:pt x="821" y="7551"/>
                  <a:pt x="767" y="7629"/>
                  <a:pt x="733" y="7722"/>
                </a:cubicBezTo>
                <a:cubicBezTo>
                  <a:pt x="698" y="7815"/>
                  <a:pt x="683" y="7921"/>
                  <a:pt x="651" y="8015"/>
                </a:cubicBezTo>
                <a:cubicBezTo>
                  <a:pt x="619" y="8109"/>
                  <a:pt x="577" y="8197"/>
                  <a:pt x="547" y="8293"/>
                </a:cubicBezTo>
                <a:cubicBezTo>
                  <a:pt x="517" y="8389"/>
                  <a:pt x="495" y="8489"/>
                  <a:pt x="468" y="8586"/>
                </a:cubicBezTo>
                <a:cubicBezTo>
                  <a:pt x="440" y="8683"/>
                  <a:pt x="405" y="8777"/>
                  <a:pt x="380" y="8875"/>
                </a:cubicBezTo>
                <a:cubicBezTo>
                  <a:pt x="355" y="8973"/>
                  <a:pt x="332" y="9073"/>
                  <a:pt x="309" y="9173"/>
                </a:cubicBezTo>
                <a:cubicBezTo>
                  <a:pt x="287" y="9273"/>
                  <a:pt x="279" y="9378"/>
                  <a:pt x="258" y="9479"/>
                </a:cubicBezTo>
                <a:cubicBezTo>
                  <a:pt x="238" y="9580"/>
                  <a:pt x="204" y="9675"/>
                  <a:pt x="187" y="9777"/>
                </a:cubicBezTo>
                <a:cubicBezTo>
                  <a:pt x="169" y="9878"/>
                  <a:pt x="153" y="9981"/>
                  <a:pt x="138" y="10083"/>
                </a:cubicBezTo>
                <a:cubicBezTo>
                  <a:pt x="123" y="10186"/>
                  <a:pt x="106" y="10288"/>
                  <a:pt x="93" y="10391"/>
                </a:cubicBezTo>
                <a:cubicBezTo>
                  <a:pt x="80" y="10494"/>
                  <a:pt x="68" y="10598"/>
                  <a:pt x="58" y="10702"/>
                </a:cubicBezTo>
                <a:cubicBezTo>
                  <a:pt x="48" y="10805"/>
                  <a:pt x="46" y="10911"/>
                  <a:pt x="39" y="11015"/>
                </a:cubicBezTo>
                <a:cubicBezTo>
                  <a:pt x="31" y="11119"/>
                  <a:pt x="23" y="11223"/>
                  <a:pt x="17" y="11328"/>
                </a:cubicBezTo>
                <a:cubicBezTo>
                  <a:pt x="12" y="11432"/>
                  <a:pt x="3" y="11537"/>
                  <a:pt x="1" y="11642"/>
                </a:cubicBezTo>
                <a:cubicBezTo>
                  <a:pt x="-2" y="11746"/>
                  <a:pt x="10" y="11851"/>
                  <a:pt x="10" y="11956"/>
                </a:cubicBezTo>
                <a:cubicBezTo>
                  <a:pt x="10" y="12061"/>
                  <a:pt x="8" y="12165"/>
                  <a:pt x="10" y="12268"/>
                </a:cubicBezTo>
                <a:cubicBezTo>
                  <a:pt x="13" y="12372"/>
                  <a:pt x="7" y="12477"/>
                  <a:pt x="12" y="12580"/>
                </a:cubicBezTo>
                <a:cubicBezTo>
                  <a:pt x="17" y="12684"/>
                  <a:pt x="44" y="12785"/>
                  <a:pt x="51" y="12888"/>
                </a:cubicBezTo>
                <a:cubicBezTo>
                  <a:pt x="59" y="12992"/>
                  <a:pt x="46" y="13098"/>
                  <a:pt x="56" y="13201"/>
                </a:cubicBezTo>
                <a:cubicBezTo>
                  <a:pt x="66" y="13304"/>
                  <a:pt x="77" y="13407"/>
                  <a:pt x="90" y="13510"/>
                </a:cubicBezTo>
                <a:cubicBezTo>
                  <a:pt x="102" y="13612"/>
                  <a:pt x="138" y="13708"/>
                  <a:pt x="153" y="13810"/>
                </a:cubicBezTo>
                <a:cubicBezTo>
                  <a:pt x="168" y="13912"/>
                  <a:pt x="169" y="14018"/>
                  <a:pt x="186" y="14118"/>
                </a:cubicBezTo>
                <a:cubicBezTo>
                  <a:pt x="204" y="14219"/>
                  <a:pt x="216" y="14322"/>
                  <a:pt x="236" y="14422"/>
                </a:cubicBezTo>
                <a:cubicBezTo>
                  <a:pt x="256" y="14522"/>
                  <a:pt x="298" y="14613"/>
                  <a:pt x="320" y="14712"/>
                </a:cubicBezTo>
                <a:cubicBezTo>
                  <a:pt x="342" y="14811"/>
                  <a:pt x="366" y="14908"/>
                  <a:pt x="391" y="15006"/>
                </a:cubicBezTo>
                <a:cubicBezTo>
                  <a:pt x="416" y="15104"/>
                  <a:pt x="423" y="15211"/>
                  <a:pt x="450" y="15308"/>
                </a:cubicBezTo>
                <a:cubicBezTo>
                  <a:pt x="477" y="15404"/>
                  <a:pt x="514" y="15495"/>
                  <a:pt x="543" y="15590"/>
                </a:cubicBezTo>
                <a:cubicBezTo>
                  <a:pt x="573" y="15685"/>
                  <a:pt x="597" y="15784"/>
                  <a:pt x="629" y="15877"/>
                </a:cubicBezTo>
                <a:cubicBezTo>
                  <a:pt x="661" y="15971"/>
                  <a:pt x="707" y="16054"/>
                  <a:pt x="741" y="16146"/>
                </a:cubicBezTo>
                <a:cubicBezTo>
                  <a:pt x="775" y="16238"/>
                  <a:pt x="808" y="16330"/>
                  <a:pt x="844" y="16421"/>
                </a:cubicBezTo>
                <a:cubicBezTo>
                  <a:pt x="881" y="16511"/>
                  <a:pt x="908" y="16608"/>
                  <a:pt x="946" y="16697"/>
                </a:cubicBezTo>
                <a:cubicBezTo>
                  <a:pt x="985" y="16785"/>
                  <a:pt x="1023" y="16874"/>
                  <a:pt x="1064" y="16961"/>
                </a:cubicBezTo>
                <a:cubicBezTo>
                  <a:pt x="1104" y="17047"/>
                  <a:pt x="1145" y="17134"/>
                  <a:pt x="1188" y="17218"/>
                </a:cubicBezTo>
                <a:cubicBezTo>
                  <a:pt x="1230" y="17303"/>
                  <a:pt x="1273" y="17387"/>
                  <a:pt x="1318" y="17470"/>
                </a:cubicBezTo>
                <a:cubicBezTo>
                  <a:pt x="1362" y="17552"/>
                  <a:pt x="1413" y="17628"/>
                  <a:pt x="1459" y="17709"/>
                </a:cubicBezTo>
                <a:cubicBezTo>
                  <a:pt x="1506" y="17789"/>
                  <a:pt x="1562" y="17857"/>
                  <a:pt x="1611" y="17935"/>
                </a:cubicBezTo>
                <a:cubicBezTo>
                  <a:pt x="1659" y="18012"/>
                  <a:pt x="1699" y="18101"/>
                  <a:pt x="1750" y="18176"/>
                </a:cubicBezTo>
                <a:cubicBezTo>
                  <a:pt x="1800" y="18252"/>
                  <a:pt x="1860" y="18322"/>
                  <a:pt x="1912" y="18395"/>
                </a:cubicBezTo>
                <a:cubicBezTo>
                  <a:pt x="1899" y="18491"/>
                  <a:pt x="1870" y="18596"/>
                  <a:pt x="1851" y="18702"/>
                </a:cubicBezTo>
                <a:cubicBezTo>
                  <a:pt x="1833" y="18799"/>
                  <a:pt x="1825" y="18905"/>
                  <a:pt x="1800" y="19008"/>
                </a:cubicBezTo>
                <a:cubicBezTo>
                  <a:pt x="1778" y="19104"/>
                  <a:pt x="1738" y="19195"/>
                  <a:pt x="1709" y="19295"/>
                </a:cubicBezTo>
                <a:cubicBezTo>
                  <a:pt x="1682" y="19388"/>
                  <a:pt x="1650" y="19482"/>
                  <a:pt x="1617" y="19579"/>
                </a:cubicBezTo>
                <a:cubicBezTo>
                  <a:pt x="1585" y="19670"/>
                  <a:pt x="1548" y="19759"/>
                  <a:pt x="1509" y="19851"/>
                </a:cubicBezTo>
                <a:cubicBezTo>
                  <a:pt x="1473" y="19939"/>
                  <a:pt x="1436" y="20029"/>
                  <a:pt x="1393" y="20117"/>
                </a:cubicBezTo>
                <a:cubicBezTo>
                  <a:pt x="1352" y="20201"/>
                  <a:pt x="1319" y="20296"/>
                  <a:pt x="1271" y="20379"/>
                </a:cubicBezTo>
                <a:cubicBezTo>
                  <a:pt x="1226" y="20459"/>
                  <a:pt x="1175" y="20535"/>
                  <a:pt x="1124" y="20613"/>
                </a:cubicBezTo>
                <a:cubicBezTo>
                  <a:pt x="1075" y="20688"/>
                  <a:pt x="1018" y="20755"/>
                  <a:pt x="963" y="20828"/>
                </a:cubicBezTo>
                <a:cubicBezTo>
                  <a:pt x="910" y="20898"/>
                  <a:pt x="852" y="20962"/>
                  <a:pt x="793" y="21029"/>
                </a:cubicBezTo>
                <a:cubicBezTo>
                  <a:pt x="737" y="21094"/>
                  <a:pt x="691" y="21181"/>
                  <a:pt x="630" y="21243"/>
                </a:cubicBezTo>
                <a:cubicBezTo>
                  <a:pt x="571" y="21302"/>
                  <a:pt x="507" y="21356"/>
                  <a:pt x="443" y="21412"/>
                </a:cubicBezTo>
                <a:cubicBezTo>
                  <a:pt x="382" y="21466"/>
                  <a:pt x="312" y="21505"/>
                  <a:pt x="246" y="21556"/>
                </a:cubicBezTo>
                <a:cubicBezTo>
                  <a:pt x="189" y="21600"/>
                  <a:pt x="262" y="21592"/>
                  <a:pt x="418" y="21535"/>
                </a:cubicBezTo>
                <a:cubicBezTo>
                  <a:pt x="477" y="21514"/>
                  <a:pt x="549" y="21487"/>
                  <a:pt x="631" y="21453"/>
                </a:cubicBezTo>
                <a:cubicBezTo>
                  <a:pt x="695" y="21427"/>
                  <a:pt x="766" y="21394"/>
                  <a:pt x="841" y="21361"/>
                </a:cubicBezTo>
                <a:cubicBezTo>
                  <a:pt x="908" y="21331"/>
                  <a:pt x="977" y="21295"/>
                  <a:pt x="1050" y="21261"/>
                </a:cubicBezTo>
                <a:cubicBezTo>
                  <a:pt x="1118" y="21230"/>
                  <a:pt x="1185" y="21185"/>
                  <a:pt x="1256" y="21150"/>
                </a:cubicBezTo>
                <a:cubicBezTo>
                  <a:pt x="1324" y="21117"/>
                  <a:pt x="1399" y="21101"/>
                  <a:pt x="1469" y="21065"/>
                </a:cubicBezTo>
                <a:cubicBezTo>
                  <a:pt x="1537" y="21030"/>
                  <a:pt x="1605" y="20988"/>
                  <a:pt x="1674" y="20951"/>
                </a:cubicBezTo>
                <a:cubicBezTo>
                  <a:pt x="1743" y="20914"/>
                  <a:pt x="1812" y="20877"/>
                  <a:pt x="1880" y="20838"/>
                </a:cubicBezTo>
                <a:cubicBezTo>
                  <a:pt x="1949" y="20800"/>
                  <a:pt x="2020" y="20771"/>
                  <a:pt x="2088" y="20731"/>
                </a:cubicBezTo>
                <a:cubicBezTo>
                  <a:pt x="2156" y="20691"/>
                  <a:pt x="2224" y="20651"/>
                  <a:pt x="2291" y="20609"/>
                </a:cubicBezTo>
                <a:cubicBezTo>
                  <a:pt x="2359" y="20567"/>
                  <a:pt x="2419" y="20500"/>
                  <a:pt x="2484" y="20456"/>
                </a:cubicBezTo>
                <a:cubicBezTo>
                  <a:pt x="2552" y="20410"/>
                  <a:pt x="2623" y="20380"/>
                  <a:pt x="2687" y="20333"/>
                </a:cubicBezTo>
                <a:cubicBezTo>
                  <a:pt x="2755" y="20284"/>
                  <a:pt x="2822" y="20239"/>
                  <a:pt x="2884" y="20189"/>
                </a:cubicBezTo>
                <a:cubicBezTo>
                  <a:pt x="2950" y="20135"/>
                  <a:pt x="3016" y="20085"/>
                  <a:pt x="3074" y="20031"/>
                </a:cubicBezTo>
                <a:cubicBezTo>
                  <a:pt x="3140" y="19970"/>
                  <a:pt x="3194" y="19889"/>
                  <a:pt x="3247" y="19828"/>
                </a:cubicBezTo>
                <a:cubicBezTo>
                  <a:pt x="3309" y="19878"/>
                  <a:pt x="3373" y="19935"/>
                  <a:pt x="3436" y="19981"/>
                </a:cubicBezTo>
                <a:cubicBezTo>
                  <a:pt x="3500" y="20028"/>
                  <a:pt x="3561" y="20083"/>
                  <a:pt x="3625" y="20127"/>
                </a:cubicBezTo>
                <a:cubicBezTo>
                  <a:pt x="3690" y="20171"/>
                  <a:pt x="3760" y="20197"/>
                  <a:pt x="3826" y="20238"/>
                </a:cubicBezTo>
                <a:cubicBezTo>
                  <a:pt x="3892" y="20278"/>
                  <a:pt x="3955" y="20326"/>
                  <a:pt x="4022" y="20363"/>
                </a:cubicBezTo>
                <a:cubicBezTo>
                  <a:pt x="4089" y="20401"/>
                  <a:pt x="4161" y="20418"/>
                  <a:pt x="4228" y="20452"/>
                </a:cubicBezTo>
                <a:cubicBezTo>
                  <a:pt x="4296" y="20486"/>
                  <a:pt x="4362" y="20526"/>
                  <a:pt x="4430" y="20557"/>
                </a:cubicBezTo>
                <a:cubicBezTo>
                  <a:pt x="4498" y="20588"/>
                  <a:pt x="4563" y="20637"/>
                  <a:pt x="4632" y="20664"/>
                </a:cubicBezTo>
                <a:cubicBezTo>
                  <a:pt x="4701" y="20692"/>
                  <a:pt x="4770" y="20718"/>
                  <a:pt x="4840" y="20742"/>
                </a:cubicBezTo>
                <a:cubicBezTo>
                  <a:pt x="4910" y="20766"/>
                  <a:pt x="4979" y="20791"/>
                  <a:pt x="5050" y="20811"/>
                </a:cubicBezTo>
                <a:cubicBezTo>
                  <a:pt x="5120" y="20832"/>
                  <a:pt x="5194" y="20824"/>
                  <a:pt x="5265" y="20841"/>
                </a:cubicBezTo>
                <a:cubicBezTo>
                  <a:pt x="5335" y="20858"/>
                  <a:pt x="5403" y="20900"/>
                  <a:pt x="5474" y="20914"/>
                </a:cubicBezTo>
                <a:cubicBezTo>
                  <a:pt x="5545" y="20928"/>
                  <a:pt x="5619" y="20914"/>
                  <a:pt x="5690" y="20924"/>
                </a:cubicBezTo>
                <a:cubicBezTo>
                  <a:pt x="5761" y="20935"/>
                  <a:pt x="5832" y="20962"/>
                  <a:pt x="5903" y="20969"/>
                </a:cubicBezTo>
                <a:cubicBezTo>
                  <a:pt x="5975" y="20976"/>
                  <a:pt x="6047" y="20967"/>
                  <a:pt x="6119" y="20971"/>
                </a:cubicBezTo>
                <a:cubicBezTo>
                  <a:pt x="6190" y="20974"/>
                  <a:pt x="6262" y="20970"/>
                  <a:pt x="6333" y="20970"/>
                </a:cubicBezTo>
                <a:cubicBezTo>
                  <a:pt x="6406" y="20970"/>
                  <a:pt x="6479" y="20991"/>
                  <a:pt x="6551" y="20987"/>
                </a:cubicBezTo>
                <a:cubicBezTo>
                  <a:pt x="6623" y="20984"/>
                  <a:pt x="6695" y="20974"/>
                  <a:pt x="6767" y="20967"/>
                </a:cubicBezTo>
                <a:cubicBezTo>
                  <a:pt x="6840" y="20960"/>
                  <a:pt x="6911" y="20945"/>
                  <a:pt x="6983" y="20934"/>
                </a:cubicBezTo>
                <a:cubicBezTo>
                  <a:pt x="7055" y="20924"/>
                  <a:pt x="7126" y="20905"/>
                  <a:pt x="7198" y="20891"/>
                </a:cubicBezTo>
                <a:cubicBezTo>
                  <a:pt x="7270" y="20877"/>
                  <a:pt x="7344" y="20884"/>
                  <a:pt x="7415" y="20867"/>
                </a:cubicBezTo>
                <a:cubicBezTo>
                  <a:pt x="7486" y="20849"/>
                  <a:pt x="7555" y="20812"/>
                  <a:pt x="7625" y="20791"/>
                </a:cubicBezTo>
                <a:cubicBezTo>
                  <a:pt x="7696" y="20770"/>
                  <a:pt x="7766" y="20742"/>
                  <a:pt x="7836" y="20718"/>
                </a:cubicBezTo>
                <a:cubicBezTo>
                  <a:pt x="7906" y="20694"/>
                  <a:pt x="7977" y="20671"/>
                  <a:pt x="8046" y="20643"/>
                </a:cubicBezTo>
                <a:cubicBezTo>
                  <a:pt x="8116" y="20615"/>
                  <a:pt x="8184" y="20582"/>
                  <a:pt x="8253" y="20551"/>
                </a:cubicBezTo>
                <a:cubicBezTo>
                  <a:pt x="8322" y="20520"/>
                  <a:pt x="8396" y="20509"/>
                  <a:pt x="8464" y="20474"/>
                </a:cubicBezTo>
                <a:cubicBezTo>
                  <a:pt x="8532" y="20440"/>
                  <a:pt x="8593" y="20377"/>
                  <a:pt x="8660" y="20339"/>
                </a:cubicBezTo>
                <a:cubicBezTo>
                  <a:pt x="8727" y="20301"/>
                  <a:pt x="8798" y="20276"/>
                  <a:pt x="8864" y="20235"/>
                </a:cubicBezTo>
                <a:cubicBezTo>
                  <a:pt x="8930" y="20194"/>
                  <a:pt x="8990" y="20133"/>
                  <a:pt x="9055" y="20089"/>
                </a:cubicBezTo>
                <a:cubicBezTo>
                  <a:pt x="9120" y="20044"/>
                  <a:pt x="9186" y="20002"/>
                  <a:pt x="9250" y="19955"/>
                </a:cubicBezTo>
                <a:cubicBezTo>
                  <a:pt x="9314" y="19907"/>
                  <a:pt x="9381" y="19869"/>
                  <a:pt x="9444" y="19818"/>
                </a:cubicBezTo>
                <a:cubicBezTo>
                  <a:pt x="9511" y="19863"/>
                  <a:pt x="9579" y="19902"/>
                  <a:pt x="9647" y="19946"/>
                </a:cubicBezTo>
                <a:cubicBezTo>
                  <a:pt x="9715" y="19989"/>
                  <a:pt x="9786" y="20022"/>
                  <a:pt x="9854" y="20062"/>
                </a:cubicBezTo>
                <a:cubicBezTo>
                  <a:pt x="9923" y="20103"/>
                  <a:pt x="9991" y="20145"/>
                  <a:pt x="10060" y="20183"/>
                </a:cubicBezTo>
                <a:cubicBezTo>
                  <a:pt x="10129" y="20221"/>
                  <a:pt x="10200" y="20254"/>
                  <a:pt x="10270" y="20290"/>
                </a:cubicBezTo>
                <a:cubicBezTo>
                  <a:pt x="10339" y="20325"/>
                  <a:pt x="10406" y="20374"/>
                  <a:pt x="10477" y="20407"/>
                </a:cubicBezTo>
                <a:cubicBezTo>
                  <a:pt x="10547" y="20440"/>
                  <a:pt x="10619" y="20468"/>
                  <a:pt x="10690" y="20498"/>
                </a:cubicBezTo>
                <a:cubicBezTo>
                  <a:pt x="10761" y="20529"/>
                  <a:pt x="10833" y="20553"/>
                  <a:pt x="10905" y="20581"/>
                </a:cubicBezTo>
                <a:cubicBezTo>
                  <a:pt x="10977" y="20609"/>
                  <a:pt x="11044" y="20661"/>
                  <a:pt x="11116" y="20686"/>
                </a:cubicBezTo>
                <a:cubicBezTo>
                  <a:pt x="11188" y="20711"/>
                  <a:pt x="11263" y="20725"/>
                  <a:pt x="11335" y="20748"/>
                </a:cubicBezTo>
                <a:cubicBezTo>
                  <a:pt x="11408" y="20771"/>
                  <a:pt x="11482" y="20780"/>
                  <a:pt x="11555" y="20801"/>
                </a:cubicBezTo>
                <a:cubicBezTo>
                  <a:pt x="11628" y="20821"/>
                  <a:pt x="11699" y="20858"/>
                  <a:pt x="11772" y="20876"/>
                </a:cubicBezTo>
                <a:cubicBezTo>
                  <a:pt x="11845" y="20894"/>
                  <a:pt x="11920" y="20900"/>
                  <a:pt x="11994" y="20916"/>
                </a:cubicBezTo>
                <a:cubicBezTo>
                  <a:pt x="12067" y="20931"/>
                  <a:pt x="12141" y="20938"/>
                  <a:pt x="12215" y="20950"/>
                </a:cubicBezTo>
                <a:cubicBezTo>
                  <a:pt x="12289" y="20963"/>
                  <a:pt x="12362" y="20978"/>
                  <a:pt x="12437" y="20988"/>
                </a:cubicBezTo>
                <a:cubicBezTo>
                  <a:pt x="12510" y="20998"/>
                  <a:pt x="12584" y="21003"/>
                  <a:pt x="12659" y="21011"/>
                </a:cubicBezTo>
                <a:cubicBezTo>
                  <a:pt x="12733" y="21018"/>
                  <a:pt x="12807" y="21026"/>
                  <a:pt x="12881" y="21031"/>
                </a:cubicBezTo>
                <a:cubicBezTo>
                  <a:pt x="12955" y="21036"/>
                  <a:pt x="13029" y="21051"/>
                  <a:pt x="13104" y="21053"/>
                </a:cubicBezTo>
                <a:cubicBezTo>
                  <a:pt x="13178" y="21056"/>
                  <a:pt x="13252" y="21034"/>
                  <a:pt x="13327" y="21034"/>
                </a:cubicBezTo>
                <a:cubicBezTo>
                  <a:pt x="13401" y="21034"/>
                  <a:pt x="13474" y="21037"/>
                  <a:pt x="13547" y="21034"/>
                </a:cubicBezTo>
                <a:cubicBezTo>
                  <a:pt x="13621" y="21032"/>
                  <a:pt x="13694" y="21029"/>
                  <a:pt x="13767" y="21024"/>
                </a:cubicBezTo>
                <a:cubicBezTo>
                  <a:pt x="13840" y="21019"/>
                  <a:pt x="13915" y="21042"/>
                  <a:pt x="13988" y="21034"/>
                </a:cubicBezTo>
                <a:cubicBezTo>
                  <a:pt x="14061" y="21027"/>
                  <a:pt x="14135" y="21015"/>
                  <a:pt x="14208" y="21005"/>
                </a:cubicBezTo>
                <a:cubicBezTo>
                  <a:pt x="14281" y="20995"/>
                  <a:pt x="14353" y="20969"/>
                  <a:pt x="14425" y="20957"/>
                </a:cubicBezTo>
                <a:cubicBezTo>
                  <a:pt x="14499" y="20945"/>
                  <a:pt x="14572" y="20935"/>
                  <a:pt x="14644" y="20920"/>
                </a:cubicBezTo>
                <a:cubicBezTo>
                  <a:pt x="14717" y="20905"/>
                  <a:pt x="14788" y="20876"/>
                  <a:pt x="14860" y="20858"/>
                </a:cubicBezTo>
                <a:cubicBezTo>
                  <a:pt x="14933" y="20841"/>
                  <a:pt x="15009" y="20849"/>
                  <a:pt x="15080" y="20829"/>
                </a:cubicBezTo>
                <a:cubicBezTo>
                  <a:pt x="15153" y="20809"/>
                  <a:pt x="15225" y="20787"/>
                  <a:pt x="15296" y="20765"/>
                </a:cubicBezTo>
                <a:cubicBezTo>
                  <a:pt x="15368" y="20743"/>
                  <a:pt x="15437" y="20699"/>
                  <a:pt x="15508" y="20675"/>
                </a:cubicBezTo>
                <a:cubicBezTo>
                  <a:pt x="15579" y="20650"/>
                  <a:pt x="15648" y="20613"/>
                  <a:pt x="15719" y="20585"/>
                </a:cubicBezTo>
                <a:cubicBezTo>
                  <a:pt x="15790" y="20558"/>
                  <a:pt x="15861" y="20533"/>
                  <a:pt x="15931" y="20504"/>
                </a:cubicBezTo>
                <a:cubicBezTo>
                  <a:pt x="16001" y="20474"/>
                  <a:pt x="16077" y="20469"/>
                  <a:pt x="16147" y="20437"/>
                </a:cubicBezTo>
                <a:cubicBezTo>
                  <a:pt x="16217" y="20405"/>
                  <a:pt x="16284" y="20361"/>
                  <a:pt x="16353" y="20326"/>
                </a:cubicBezTo>
                <a:cubicBezTo>
                  <a:pt x="16423" y="20292"/>
                  <a:pt x="16494" y="20265"/>
                  <a:pt x="16563" y="20228"/>
                </a:cubicBezTo>
                <a:cubicBezTo>
                  <a:pt x="16631" y="20191"/>
                  <a:pt x="16699" y="20149"/>
                  <a:pt x="16767" y="20109"/>
                </a:cubicBezTo>
                <a:cubicBezTo>
                  <a:pt x="16835" y="20070"/>
                  <a:pt x="16903" y="20032"/>
                  <a:pt x="16970" y="19990"/>
                </a:cubicBezTo>
                <a:cubicBezTo>
                  <a:pt x="17038" y="19948"/>
                  <a:pt x="17095" y="19877"/>
                  <a:pt x="17162" y="19832"/>
                </a:cubicBezTo>
                <a:cubicBezTo>
                  <a:pt x="17228" y="19788"/>
                  <a:pt x="17294" y="19743"/>
                  <a:pt x="17359" y="19696"/>
                </a:cubicBezTo>
                <a:cubicBezTo>
                  <a:pt x="17425" y="19649"/>
                  <a:pt x="17496" y="19618"/>
                  <a:pt x="17561" y="19569"/>
                </a:cubicBezTo>
                <a:cubicBezTo>
                  <a:pt x="17626" y="19520"/>
                  <a:pt x="17692" y="19475"/>
                  <a:pt x="17756" y="19424"/>
                </a:cubicBezTo>
                <a:cubicBezTo>
                  <a:pt x="17820" y="19372"/>
                  <a:pt x="17881" y="19315"/>
                  <a:pt x="17944" y="19261"/>
                </a:cubicBezTo>
                <a:cubicBezTo>
                  <a:pt x="18007" y="19207"/>
                  <a:pt x="18073" y="19159"/>
                  <a:pt x="18134" y="19103"/>
                </a:cubicBezTo>
                <a:cubicBezTo>
                  <a:pt x="18196" y="19047"/>
                  <a:pt x="18254" y="18981"/>
                  <a:pt x="18314" y="18922"/>
                </a:cubicBezTo>
                <a:cubicBezTo>
                  <a:pt x="18375" y="18863"/>
                  <a:pt x="18430" y="18794"/>
                  <a:pt x="18490" y="18733"/>
                </a:cubicBezTo>
                <a:cubicBezTo>
                  <a:pt x="18550" y="18672"/>
                  <a:pt x="18617" y="18627"/>
                  <a:pt x="18676" y="18564"/>
                </a:cubicBezTo>
                <a:cubicBezTo>
                  <a:pt x="18734" y="18501"/>
                  <a:pt x="18789" y="18432"/>
                  <a:pt x="18846" y="18367"/>
                </a:cubicBezTo>
                <a:cubicBezTo>
                  <a:pt x="18904" y="18301"/>
                  <a:pt x="18949" y="18217"/>
                  <a:pt x="19005" y="18149"/>
                </a:cubicBezTo>
                <a:cubicBezTo>
                  <a:pt x="19061" y="18082"/>
                  <a:pt x="19127" y="18030"/>
                  <a:pt x="19181" y="17961"/>
                </a:cubicBezTo>
                <a:cubicBezTo>
                  <a:pt x="19236" y="17891"/>
                  <a:pt x="19292" y="17823"/>
                  <a:pt x="19345" y="17751"/>
                </a:cubicBezTo>
                <a:cubicBezTo>
                  <a:pt x="19398" y="17679"/>
                  <a:pt x="19437" y="17587"/>
                  <a:pt x="19488" y="17513"/>
                </a:cubicBezTo>
                <a:cubicBezTo>
                  <a:pt x="19540" y="17439"/>
                  <a:pt x="19608" y="17387"/>
                  <a:pt x="19658" y="17311"/>
                </a:cubicBezTo>
                <a:cubicBezTo>
                  <a:pt x="19708" y="17235"/>
                  <a:pt x="19754" y="17153"/>
                  <a:pt x="19802" y="17075"/>
                </a:cubicBezTo>
                <a:cubicBezTo>
                  <a:pt x="19851" y="16997"/>
                  <a:pt x="19899" y="16918"/>
                  <a:pt x="19946" y="16838"/>
                </a:cubicBezTo>
                <a:cubicBezTo>
                  <a:pt x="19993" y="16758"/>
                  <a:pt x="20041" y="16678"/>
                  <a:pt x="20086" y="16597"/>
                </a:cubicBezTo>
                <a:cubicBezTo>
                  <a:pt x="20131" y="16515"/>
                  <a:pt x="20172" y="16428"/>
                  <a:pt x="20216" y="16344"/>
                </a:cubicBezTo>
                <a:cubicBezTo>
                  <a:pt x="20260" y="16261"/>
                  <a:pt x="20291" y="16164"/>
                  <a:pt x="20332" y="16079"/>
                </a:cubicBezTo>
                <a:cubicBezTo>
                  <a:pt x="20374" y="15993"/>
                  <a:pt x="20433" y="15924"/>
                  <a:pt x="20473" y="15837"/>
                </a:cubicBezTo>
                <a:cubicBezTo>
                  <a:pt x="20513" y="15750"/>
                  <a:pt x="20547" y="15657"/>
                  <a:pt x="20585" y="15568"/>
                </a:cubicBezTo>
                <a:cubicBezTo>
                  <a:pt x="20624" y="15479"/>
                  <a:pt x="20666" y="15393"/>
                  <a:pt x="20702" y="15303"/>
                </a:cubicBezTo>
                <a:cubicBezTo>
                  <a:pt x="20739" y="15212"/>
                  <a:pt x="20773" y="15120"/>
                  <a:pt x="20807" y="15028"/>
                </a:cubicBezTo>
                <a:cubicBezTo>
                  <a:pt x="20841" y="14935"/>
                  <a:pt x="20870" y="14839"/>
                  <a:pt x="20902" y="14746"/>
                </a:cubicBezTo>
                <a:cubicBezTo>
                  <a:pt x="20934" y="14652"/>
                  <a:pt x="20971" y="14562"/>
                  <a:pt x="21001" y="14467"/>
                </a:cubicBezTo>
                <a:cubicBezTo>
                  <a:pt x="21031" y="14372"/>
                  <a:pt x="21039" y="14263"/>
                  <a:pt x="21067" y="14167"/>
                </a:cubicBezTo>
                <a:cubicBezTo>
                  <a:pt x="21095" y="14071"/>
                  <a:pt x="21136" y="13982"/>
                  <a:pt x="21162" y="13885"/>
                </a:cubicBezTo>
                <a:cubicBezTo>
                  <a:pt x="21188" y="13787"/>
                  <a:pt x="21200" y="13683"/>
                  <a:pt x="21223" y="13585"/>
                </a:cubicBezTo>
                <a:cubicBezTo>
                  <a:pt x="21247" y="13486"/>
                  <a:pt x="21278" y="13391"/>
                  <a:pt x="21299" y="13292"/>
                </a:cubicBezTo>
                <a:cubicBezTo>
                  <a:pt x="21320" y="13192"/>
                  <a:pt x="21334" y="13089"/>
                  <a:pt x="21353" y="12989"/>
                </a:cubicBezTo>
                <a:cubicBezTo>
                  <a:pt x="21371" y="12888"/>
                  <a:pt x="21407" y="12794"/>
                  <a:pt x="21424" y="12692"/>
                </a:cubicBezTo>
                <a:cubicBezTo>
                  <a:pt x="21440" y="12591"/>
                  <a:pt x="21456" y="12489"/>
                  <a:pt x="21471" y="12387"/>
                </a:cubicBezTo>
                <a:cubicBezTo>
                  <a:pt x="21485" y="12285"/>
                  <a:pt x="21487" y="12180"/>
                  <a:pt x="21499" y="12077"/>
                </a:cubicBezTo>
                <a:cubicBezTo>
                  <a:pt x="21511" y="11974"/>
                  <a:pt x="21510" y="11869"/>
                  <a:pt x="21520" y="11766"/>
                </a:cubicBezTo>
                <a:cubicBezTo>
                  <a:pt x="21529" y="11663"/>
                  <a:pt x="21549" y="11562"/>
                  <a:pt x="21556" y="11458"/>
                </a:cubicBezTo>
                <a:cubicBezTo>
                  <a:pt x="21564" y="11355"/>
                  <a:pt x="21561" y="11250"/>
                  <a:pt x="21566" y="11146"/>
                </a:cubicBezTo>
                <a:cubicBezTo>
                  <a:pt x="21571" y="11043"/>
                  <a:pt x="21583" y="10940"/>
                  <a:pt x="21585" y="10835"/>
                </a:cubicBezTo>
                <a:cubicBezTo>
                  <a:pt x="21587" y="10732"/>
                  <a:pt x="21591" y="10628"/>
                  <a:pt x="21591" y="10523"/>
                </a:cubicBezTo>
                <a:cubicBezTo>
                  <a:pt x="21591" y="10419"/>
                  <a:pt x="21598" y="10314"/>
                  <a:pt x="21596" y="10211"/>
                </a:cubicBezTo>
                <a:cubicBezTo>
                  <a:pt x="21593" y="10106"/>
                  <a:pt x="21569" y="10004"/>
                  <a:pt x="21565" y="9900"/>
                </a:cubicBezTo>
                <a:cubicBezTo>
                  <a:pt x="21560" y="9796"/>
                  <a:pt x="21550" y="9693"/>
                  <a:pt x="21543" y="9590"/>
                </a:cubicBezTo>
                <a:cubicBezTo>
                  <a:pt x="21536" y="9486"/>
                  <a:pt x="21544" y="9380"/>
                  <a:pt x="21535" y="9277"/>
                </a:cubicBezTo>
                <a:cubicBezTo>
                  <a:pt x="21525" y="9174"/>
                  <a:pt x="21508" y="9072"/>
                  <a:pt x="21496" y="8970"/>
                </a:cubicBezTo>
                <a:cubicBezTo>
                  <a:pt x="21484" y="8867"/>
                  <a:pt x="21463" y="8767"/>
                  <a:pt x="21449" y="8665"/>
                </a:cubicBezTo>
                <a:cubicBezTo>
                  <a:pt x="21435" y="8563"/>
                  <a:pt x="21434" y="8457"/>
                  <a:pt x="21417" y="8356"/>
                </a:cubicBezTo>
                <a:cubicBezTo>
                  <a:pt x="21401" y="8254"/>
                  <a:pt x="21370" y="8158"/>
                  <a:pt x="21351" y="8058"/>
                </a:cubicBezTo>
                <a:cubicBezTo>
                  <a:pt x="21332" y="7957"/>
                  <a:pt x="21315" y="7856"/>
                  <a:pt x="21294" y="7757"/>
                </a:cubicBezTo>
                <a:cubicBezTo>
                  <a:pt x="21273" y="7657"/>
                  <a:pt x="21259" y="7554"/>
                  <a:pt x="21235" y="7455"/>
                </a:cubicBezTo>
                <a:cubicBezTo>
                  <a:pt x="21212" y="7357"/>
                  <a:pt x="21190" y="7257"/>
                  <a:pt x="21164" y="7160"/>
                </a:cubicBezTo>
                <a:cubicBezTo>
                  <a:pt x="21138" y="7062"/>
                  <a:pt x="21105" y="6969"/>
                  <a:pt x="21078" y="6873"/>
                </a:cubicBezTo>
                <a:cubicBezTo>
                  <a:pt x="21050" y="6776"/>
                  <a:pt x="21016" y="6684"/>
                  <a:pt x="20986" y="6589"/>
                </a:cubicBezTo>
                <a:cubicBezTo>
                  <a:pt x="20956" y="6494"/>
                  <a:pt x="20919" y="6404"/>
                  <a:pt x="20887" y="6311"/>
                </a:cubicBezTo>
                <a:cubicBezTo>
                  <a:pt x="20855" y="6217"/>
                  <a:pt x="20842" y="6110"/>
                  <a:pt x="20808" y="6018"/>
                </a:cubicBezTo>
                <a:cubicBezTo>
                  <a:pt x="20773" y="5926"/>
                  <a:pt x="20723" y="5846"/>
                  <a:pt x="20687" y="5755"/>
                </a:cubicBezTo>
                <a:cubicBezTo>
                  <a:pt x="20651" y="5665"/>
                  <a:pt x="20617" y="5572"/>
                  <a:pt x="20579" y="5483"/>
                </a:cubicBezTo>
                <a:cubicBezTo>
                  <a:pt x="20541" y="5394"/>
                  <a:pt x="20505" y="5303"/>
                  <a:pt x="20465" y="5216"/>
                </a:cubicBezTo>
                <a:cubicBezTo>
                  <a:pt x="20425" y="5129"/>
                  <a:pt x="20376" y="5050"/>
                  <a:pt x="20335" y="4965"/>
                </a:cubicBezTo>
                <a:cubicBezTo>
                  <a:pt x="20293" y="4879"/>
                  <a:pt x="20252" y="4793"/>
                  <a:pt x="20208" y="4709"/>
                </a:cubicBezTo>
                <a:cubicBezTo>
                  <a:pt x="20165" y="4626"/>
                  <a:pt x="20126" y="4536"/>
                  <a:pt x="20081" y="4455"/>
                </a:cubicBezTo>
                <a:cubicBezTo>
                  <a:pt x="20036" y="4373"/>
                  <a:pt x="19990" y="4291"/>
                  <a:pt x="19943" y="4211"/>
                </a:cubicBezTo>
                <a:cubicBezTo>
                  <a:pt x="19896" y="4131"/>
                  <a:pt x="19841" y="4062"/>
                  <a:pt x="19792" y="3984"/>
                </a:cubicBezTo>
                <a:cubicBezTo>
                  <a:pt x="19743" y="3906"/>
                  <a:pt x="19697" y="3826"/>
                  <a:pt x="19646" y="3750"/>
                </a:cubicBezTo>
                <a:cubicBezTo>
                  <a:pt x="19596" y="3674"/>
                  <a:pt x="19546" y="3598"/>
                  <a:pt x="19494" y="3524"/>
                </a:cubicBezTo>
                <a:cubicBezTo>
                  <a:pt x="19443" y="3450"/>
                  <a:pt x="19386" y="3384"/>
                  <a:pt x="19333" y="3312"/>
                </a:cubicBezTo>
                <a:cubicBezTo>
                  <a:pt x="19280" y="3240"/>
                  <a:pt x="19225" y="3172"/>
                  <a:pt x="19171" y="3102"/>
                </a:cubicBezTo>
                <a:cubicBezTo>
                  <a:pt x="19116" y="3032"/>
                  <a:pt x="19065" y="2958"/>
                  <a:pt x="19009" y="2890"/>
                </a:cubicBezTo>
                <a:cubicBezTo>
                  <a:pt x="18953" y="2823"/>
                  <a:pt x="18902" y="2748"/>
                  <a:pt x="18844" y="2682"/>
                </a:cubicBezTo>
                <a:cubicBezTo>
                  <a:pt x="18787" y="2617"/>
                  <a:pt x="18733" y="2546"/>
                  <a:pt x="18675" y="2483"/>
                </a:cubicBezTo>
                <a:cubicBezTo>
                  <a:pt x="18617" y="2420"/>
                  <a:pt x="18552" y="2369"/>
                  <a:pt x="18492" y="2308"/>
                </a:cubicBezTo>
                <a:cubicBezTo>
                  <a:pt x="18432" y="2247"/>
                  <a:pt x="18370" y="2194"/>
                  <a:pt x="18309" y="2135"/>
                </a:cubicBezTo>
                <a:cubicBezTo>
                  <a:pt x="18248" y="2076"/>
                  <a:pt x="18187" y="2019"/>
                  <a:pt x="18125" y="1963"/>
                </a:cubicBezTo>
                <a:cubicBezTo>
                  <a:pt x="18064" y="1907"/>
                  <a:pt x="17999" y="1857"/>
                  <a:pt x="17936" y="1803"/>
                </a:cubicBezTo>
                <a:cubicBezTo>
                  <a:pt x="17874" y="1749"/>
                  <a:pt x="17816" y="1683"/>
                  <a:pt x="17752" y="1631"/>
                </a:cubicBezTo>
                <a:cubicBezTo>
                  <a:pt x="17689" y="1579"/>
                  <a:pt x="17626" y="1525"/>
                  <a:pt x="17561" y="1476"/>
                </a:cubicBezTo>
                <a:cubicBezTo>
                  <a:pt x="17497" y="1427"/>
                  <a:pt x="17427" y="1390"/>
                  <a:pt x="17362" y="1343"/>
                </a:cubicBezTo>
                <a:cubicBezTo>
                  <a:pt x="17296" y="1296"/>
                  <a:pt x="17237" y="1230"/>
                  <a:pt x="17171" y="1186"/>
                </a:cubicBezTo>
                <a:cubicBezTo>
                  <a:pt x="17104" y="1141"/>
                  <a:pt x="17031" y="1118"/>
                  <a:pt x="16964" y="1076"/>
                </a:cubicBezTo>
                <a:cubicBezTo>
                  <a:pt x="16897" y="1034"/>
                  <a:pt x="16828" y="998"/>
                  <a:pt x="16760" y="958"/>
                </a:cubicBezTo>
                <a:cubicBezTo>
                  <a:pt x="16692" y="918"/>
                  <a:pt x="16625" y="879"/>
                  <a:pt x="16556" y="842"/>
                </a:cubicBezTo>
                <a:cubicBezTo>
                  <a:pt x="16488" y="805"/>
                  <a:pt x="16425" y="743"/>
                  <a:pt x="16356" y="709"/>
                </a:cubicBezTo>
                <a:cubicBezTo>
                  <a:pt x="16287" y="674"/>
                  <a:pt x="16211" y="666"/>
                  <a:pt x="16141" y="633"/>
                </a:cubicBezTo>
                <a:cubicBezTo>
                  <a:pt x="16072" y="601"/>
                  <a:pt x="16002" y="568"/>
                  <a:pt x="15932" y="538"/>
                </a:cubicBezTo>
                <a:cubicBezTo>
                  <a:pt x="15862" y="508"/>
                  <a:pt x="15792" y="475"/>
                  <a:pt x="15721" y="447"/>
                </a:cubicBezTo>
                <a:cubicBezTo>
                  <a:pt x="15650" y="420"/>
                  <a:pt x="15582" y="380"/>
                  <a:pt x="15510" y="355"/>
                </a:cubicBezTo>
                <a:cubicBezTo>
                  <a:pt x="15439" y="330"/>
                  <a:pt x="15368" y="305"/>
                  <a:pt x="15296" y="283"/>
                </a:cubicBezTo>
                <a:cubicBezTo>
                  <a:pt x="15224" y="261"/>
                  <a:pt x="15152" y="241"/>
                  <a:pt x="15080" y="221"/>
                </a:cubicBezTo>
                <a:cubicBezTo>
                  <a:pt x="15008" y="202"/>
                  <a:pt x="14935" y="182"/>
                  <a:pt x="14863" y="165"/>
                </a:cubicBezTo>
                <a:cubicBezTo>
                  <a:pt x="14791" y="148"/>
                  <a:pt x="14716" y="149"/>
                  <a:pt x="14643" y="135"/>
                </a:cubicBezTo>
                <a:cubicBezTo>
                  <a:pt x="14571" y="120"/>
                  <a:pt x="14500" y="87"/>
                  <a:pt x="14427" y="75"/>
                </a:cubicBezTo>
                <a:cubicBezTo>
                  <a:pt x="14354" y="63"/>
                  <a:pt x="14279" y="80"/>
                  <a:pt x="14205" y="70"/>
                </a:cubicBezTo>
                <a:cubicBezTo>
                  <a:pt x="14133" y="61"/>
                  <a:pt x="14060" y="44"/>
                  <a:pt x="13987" y="36"/>
                </a:cubicBezTo>
                <a:cubicBezTo>
                  <a:pt x="13914" y="29"/>
                  <a:pt x="13840" y="26"/>
                  <a:pt x="13767" y="21"/>
                </a:cubicBezTo>
                <a:cubicBezTo>
                  <a:pt x="13694" y="16"/>
                  <a:pt x="13621" y="12"/>
                  <a:pt x="13547" y="10"/>
                </a:cubicBezTo>
                <a:cubicBezTo>
                  <a:pt x="13474" y="8"/>
                  <a:pt x="13401" y="0"/>
                  <a:pt x="13327" y="0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hr-HR" i="1" dirty="0" smtClean="0"/>
              <a:t>Nauči pametno učiti,      </a:t>
            </a:r>
            <a:r>
              <a:rPr lang="hr-HR" sz="2400" dirty="0" smtClean="0"/>
              <a:t>Dinka </a:t>
            </a:r>
            <a:r>
              <a:rPr lang="hr-HR" sz="2400" dirty="0" err="1" smtClean="0"/>
              <a:t>Juričić</a:t>
            </a:r>
            <a:endParaRPr sz="240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302" y="1590652"/>
            <a:ext cx="10064821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482599" y="7073899"/>
            <a:ext cx="7532146" cy="2199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4" h="21127" extrusionOk="0">
                <a:moveTo>
                  <a:pt x="62" y="199"/>
                </a:moveTo>
                <a:cubicBezTo>
                  <a:pt x="177" y="-187"/>
                  <a:pt x="212" y="149"/>
                  <a:pt x="374" y="149"/>
                </a:cubicBezTo>
                <a:cubicBezTo>
                  <a:pt x="536" y="149"/>
                  <a:pt x="536" y="133"/>
                  <a:pt x="697" y="133"/>
                </a:cubicBezTo>
                <a:cubicBezTo>
                  <a:pt x="859" y="133"/>
                  <a:pt x="859" y="146"/>
                  <a:pt x="1021" y="146"/>
                </a:cubicBezTo>
                <a:cubicBezTo>
                  <a:pt x="1183" y="146"/>
                  <a:pt x="1183" y="134"/>
                  <a:pt x="1344" y="134"/>
                </a:cubicBezTo>
                <a:cubicBezTo>
                  <a:pt x="1506" y="134"/>
                  <a:pt x="1506" y="217"/>
                  <a:pt x="1668" y="217"/>
                </a:cubicBezTo>
                <a:cubicBezTo>
                  <a:pt x="1829" y="217"/>
                  <a:pt x="1829" y="117"/>
                  <a:pt x="1991" y="117"/>
                </a:cubicBezTo>
                <a:cubicBezTo>
                  <a:pt x="2153" y="117"/>
                  <a:pt x="2153" y="176"/>
                  <a:pt x="2314" y="176"/>
                </a:cubicBezTo>
                <a:cubicBezTo>
                  <a:pt x="2476" y="176"/>
                  <a:pt x="2476" y="105"/>
                  <a:pt x="2638" y="105"/>
                </a:cubicBezTo>
                <a:cubicBezTo>
                  <a:pt x="2800" y="105"/>
                  <a:pt x="2800" y="121"/>
                  <a:pt x="2961" y="121"/>
                </a:cubicBezTo>
                <a:cubicBezTo>
                  <a:pt x="3123" y="121"/>
                  <a:pt x="3123" y="163"/>
                  <a:pt x="3285" y="163"/>
                </a:cubicBezTo>
                <a:cubicBezTo>
                  <a:pt x="3447" y="163"/>
                  <a:pt x="3447" y="143"/>
                  <a:pt x="3608" y="143"/>
                </a:cubicBezTo>
                <a:cubicBezTo>
                  <a:pt x="3770" y="143"/>
                  <a:pt x="3770" y="110"/>
                  <a:pt x="3932" y="110"/>
                </a:cubicBezTo>
                <a:cubicBezTo>
                  <a:pt x="3932" y="110"/>
                  <a:pt x="4093" y="121"/>
                  <a:pt x="4255" y="121"/>
                </a:cubicBezTo>
                <a:cubicBezTo>
                  <a:pt x="4417" y="121"/>
                  <a:pt x="4417" y="106"/>
                  <a:pt x="4578" y="106"/>
                </a:cubicBezTo>
                <a:cubicBezTo>
                  <a:pt x="4740" y="106"/>
                  <a:pt x="4740" y="161"/>
                  <a:pt x="4902" y="161"/>
                </a:cubicBezTo>
                <a:cubicBezTo>
                  <a:pt x="5064" y="161"/>
                  <a:pt x="5064" y="145"/>
                  <a:pt x="5225" y="145"/>
                </a:cubicBezTo>
                <a:cubicBezTo>
                  <a:pt x="5387" y="145"/>
                  <a:pt x="5387" y="127"/>
                  <a:pt x="5549" y="127"/>
                </a:cubicBezTo>
                <a:cubicBezTo>
                  <a:pt x="5711" y="127"/>
                  <a:pt x="5711" y="216"/>
                  <a:pt x="5872" y="216"/>
                </a:cubicBezTo>
                <a:cubicBezTo>
                  <a:pt x="6034" y="216"/>
                  <a:pt x="6034" y="178"/>
                  <a:pt x="6196" y="178"/>
                </a:cubicBezTo>
                <a:cubicBezTo>
                  <a:pt x="6358" y="178"/>
                  <a:pt x="6358" y="135"/>
                  <a:pt x="6519" y="135"/>
                </a:cubicBezTo>
                <a:cubicBezTo>
                  <a:pt x="6681" y="135"/>
                  <a:pt x="6681" y="198"/>
                  <a:pt x="6843" y="198"/>
                </a:cubicBezTo>
                <a:cubicBezTo>
                  <a:pt x="7004" y="198"/>
                  <a:pt x="7004" y="164"/>
                  <a:pt x="7166" y="164"/>
                </a:cubicBezTo>
                <a:cubicBezTo>
                  <a:pt x="7328" y="164"/>
                  <a:pt x="7328" y="138"/>
                  <a:pt x="7490" y="138"/>
                </a:cubicBezTo>
                <a:cubicBezTo>
                  <a:pt x="7652" y="138"/>
                  <a:pt x="7652" y="150"/>
                  <a:pt x="7813" y="150"/>
                </a:cubicBezTo>
                <a:cubicBezTo>
                  <a:pt x="7975" y="150"/>
                  <a:pt x="7975" y="138"/>
                  <a:pt x="8137" y="138"/>
                </a:cubicBezTo>
                <a:cubicBezTo>
                  <a:pt x="8298" y="138"/>
                  <a:pt x="8298" y="142"/>
                  <a:pt x="8460" y="142"/>
                </a:cubicBezTo>
                <a:cubicBezTo>
                  <a:pt x="8622" y="142"/>
                  <a:pt x="8622" y="181"/>
                  <a:pt x="8784" y="181"/>
                </a:cubicBezTo>
                <a:cubicBezTo>
                  <a:pt x="8945" y="181"/>
                  <a:pt x="8945" y="100"/>
                  <a:pt x="9107" y="100"/>
                </a:cubicBezTo>
                <a:cubicBezTo>
                  <a:pt x="9269" y="100"/>
                  <a:pt x="9269" y="113"/>
                  <a:pt x="9431" y="113"/>
                </a:cubicBezTo>
                <a:cubicBezTo>
                  <a:pt x="9592" y="113"/>
                  <a:pt x="9592" y="115"/>
                  <a:pt x="9754" y="115"/>
                </a:cubicBezTo>
                <a:cubicBezTo>
                  <a:pt x="9916" y="115"/>
                  <a:pt x="9916" y="218"/>
                  <a:pt x="10078" y="218"/>
                </a:cubicBezTo>
                <a:cubicBezTo>
                  <a:pt x="10239" y="218"/>
                  <a:pt x="10239" y="206"/>
                  <a:pt x="10401" y="206"/>
                </a:cubicBezTo>
                <a:cubicBezTo>
                  <a:pt x="10563" y="206"/>
                  <a:pt x="10563" y="154"/>
                  <a:pt x="10725" y="154"/>
                </a:cubicBezTo>
                <a:cubicBezTo>
                  <a:pt x="10725" y="154"/>
                  <a:pt x="10887" y="168"/>
                  <a:pt x="11048" y="168"/>
                </a:cubicBezTo>
                <a:cubicBezTo>
                  <a:pt x="11210" y="168"/>
                  <a:pt x="11210" y="119"/>
                  <a:pt x="11372" y="119"/>
                </a:cubicBezTo>
                <a:cubicBezTo>
                  <a:pt x="11534" y="119"/>
                  <a:pt x="11534" y="214"/>
                  <a:pt x="11695" y="214"/>
                </a:cubicBezTo>
                <a:cubicBezTo>
                  <a:pt x="11857" y="214"/>
                  <a:pt x="11857" y="211"/>
                  <a:pt x="12019" y="211"/>
                </a:cubicBezTo>
                <a:cubicBezTo>
                  <a:pt x="12181" y="211"/>
                  <a:pt x="12181" y="141"/>
                  <a:pt x="12342" y="141"/>
                </a:cubicBezTo>
                <a:cubicBezTo>
                  <a:pt x="12504" y="141"/>
                  <a:pt x="12504" y="100"/>
                  <a:pt x="12666" y="100"/>
                </a:cubicBezTo>
                <a:cubicBezTo>
                  <a:pt x="12828" y="100"/>
                  <a:pt x="12828" y="114"/>
                  <a:pt x="12990" y="114"/>
                </a:cubicBezTo>
                <a:cubicBezTo>
                  <a:pt x="13151" y="114"/>
                  <a:pt x="13151" y="212"/>
                  <a:pt x="13313" y="212"/>
                </a:cubicBezTo>
                <a:cubicBezTo>
                  <a:pt x="13475" y="212"/>
                  <a:pt x="13475" y="174"/>
                  <a:pt x="13637" y="174"/>
                </a:cubicBezTo>
                <a:cubicBezTo>
                  <a:pt x="13798" y="174"/>
                  <a:pt x="13798" y="210"/>
                  <a:pt x="13960" y="210"/>
                </a:cubicBezTo>
                <a:cubicBezTo>
                  <a:pt x="14122" y="210"/>
                  <a:pt x="14122" y="197"/>
                  <a:pt x="14284" y="197"/>
                </a:cubicBezTo>
                <a:cubicBezTo>
                  <a:pt x="14445" y="197"/>
                  <a:pt x="14445" y="211"/>
                  <a:pt x="14607" y="211"/>
                </a:cubicBezTo>
                <a:cubicBezTo>
                  <a:pt x="14769" y="211"/>
                  <a:pt x="14769" y="103"/>
                  <a:pt x="14930" y="103"/>
                </a:cubicBezTo>
                <a:cubicBezTo>
                  <a:pt x="15092" y="103"/>
                  <a:pt x="15092" y="106"/>
                  <a:pt x="15254" y="106"/>
                </a:cubicBezTo>
                <a:cubicBezTo>
                  <a:pt x="15416" y="106"/>
                  <a:pt x="15416" y="172"/>
                  <a:pt x="15577" y="172"/>
                </a:cubicBezTo>
                <a:cubicBezTo>
                  <a:pt x="15739" y="172"/>
                  <a:pt x="15739" y="196"/>
                  <a:pt x="15901" y="196"/>
                </a:cubicBezTo>
                <a:cubicBezTo>
                  <a:pt x="16063" y="196"/>
                  <a:pt x="16063" y="179"/>
                  <a:pt x="16225" y="179"/>
                </a:cubicBezTo>
                <a:cubicBezTo>
                  <a:pt x="16386" y="179"/>
                  <a:pt x="16386" y="212"/>
                  <a:pt x="16548" y="212"/>
                </a:cubicBezTo>
                <a:cubicBezTo>
                  <a:pt x="16710" y="212"/>
                  <a:pt x="16710" y="176"/>
                  <a:pt x="16872" y="176"/>
                </a:cubicBezTo>
                <a:cubicBezTo>
                  <a:pt x="17034" y="176"/>
                  <a:pt x="17034" y="136"/>
                  <a:pt x="17195" y="136"/>
                </a:cubicBezTo>
                <a:cubicBezTo>
                  <a:pt x="17195" y="136"/>
                  <a:pt x="17357" y="210"/>
                  <a:pt x="17519" y="210"/>
                </a:cubicBezTo>
                <a:cubicBezTo>
                  <a:pt x="17681" y="210"/>
                  <a:pt x="17681" y="189"/>
                  <a:pt x="17843" y="189"/>
                </a:cubicBezTo>
                <a:cubicBezTo>
                  <a:pt x="17843" y="189"/>
                  <a:pt x="18004" y="106"/>
                  <a:pt x="18166" y="106"/>
                </a:cubicBezTo>
                <a:cubicBezTo>
                  <a:pt x="18328" y="106"/>
                  <a:pt x="18328" y="186"/>
                  <a:pt x="18490" y="186"/>
                </a:cubicBezTo>
                <a:cubicBezTo>
                  <a:pt x="18652" y="186"/>
                  <a:pt x="18652" y="200"/>
                  <a:pt x="18814" y="200"/>
                </a:cubicBezTo>
                <a:cubicBezTo>
                  <a:pt x="18975" y="200"/>
                  <a:pt x="18975" y="102"/>
                  <a:pt x="19137" y="102"/>
                </a:cubicBezTo>
                <a:cubicBezTo>
                  <a:pt x="19299" y="102"/>
                  <a:pt x="19299" y="219"/>
                  <a:pt x="19461" y="219"/>
                </a:cubicBezTo>
                <a:cubicBezTo>
                  <a:pt x="19623" y="219"/>
                  <a:pt x="19623" y="192"/>
                  <a:pt x="19784" y="192"/>
                </a:cubicBezTo>
                <a:cubicBezTo>
                  <a:pt x="19784" y="192"/>
                  <a:pt x="19946" y="194"/>
                  <a:pt x="20108" y="194"/>
                </a:cubicBezTo>
                <a:cubicBezTo>
                  <a:pt x="20270" y="194"/>
                  <a:pt x="20270" y="202"/>
                  <a:pt x="20432" y="202"/>
                </a:cubicBezTo>
                <a:cubicBezTo>
                  <a:pt x="20594" y="202"/>
                  <a:pt x="20594" y="181"/>
                  <a:pt x="20756" y="181"/>
                </a:cubicBezTo>
                <a:cubicBezTo>
                  <a:pt x="20917" y="181"/>
                  <a:pt x="20917" y="108"/>
                  <a:pt x="21079" y="108"/>
                </a:cubicBezTo>
                <a:cubicBezTo>
                  <a:pt x="21241" y="108"/>
                  <a:pt x="21277" y="-187"/>
                  <a:pt x="21392" y="199"/>
                </a:cubicBezTo>
                <a:cubicBezTo>
                  <a:pt x="21506" y="584"/>
                  <a:pt x="21395" y="704"/>
                  <a:pt x="21395" y="1250"/>
                </a:cubicBezTo>
                <a:cubicBezTo>
                  <a:pt x="21395" y="1795"/>
                  <a:pt x="21386" y="1795"/>
                  <a:pt x="21386" y="2340"/>
                </a:cubicBezTo>
                <a:cubicBezTo>
                  <a:pt x="21386" y="2886"/>
                  <a:pt x="21388" y="2886"/>
                  <a:pt x="21388" y="3432"/>
                </a:cubicBezTo>
                <a:cubicBezTo>
                  <a:pt x="21388" y="3977"/>
                  <a:pt x="21396" y="3977"/>
                  <a:pt x="21396" y="4522"/>
                </a:cubicBezTo>
                <a:cubicBezTo>
                  <a:pt x="21396" y="5068"/>
                  <a:pt x="21386" y="5068"/>
                  <a:pt x="21386" y="5614"/>
                </a:cubicBezTo>
                <a:cubicBezTo>
                  <a:pt x="21386" y="6159"/>
                  <a:pt x="21420" y="6159"/>
                  <a:pt x="21420" y="6705"/>
                </a:cubicBezTo>
                <a:cubicBezTo>
                  <a:pt x="21420" y="7251"/>
                  <a:pt x="21397" y="7251"/>
                  <a:pt x="21397" y="7796"/>
                </a:cubicBezTo>
                <a:cubicBezTo>
                  <a:pt x="21397" y="8342"/>
                  <a:pt x="21417" y="8342"/>
                  <a:pt x="21417" y="8887"/>
                </a:cubicBezTo>
                <a:cubicBezTo>
                  <a:pt x="21417" y="9433"/>
                  <a:pt x="21403" y="9433"/>
                  <a:pt x="21403" y="9979"/>
                </a:cubicBezTo>
                <a:cubicBezTo>
                  <a:pt x="21403" y="10524"/>
                  <a:pt x="21413" y="10524"/>
                  <a:pt x="21413" y="11070"/>
                </a:cubicBezTo>
                <a:cubicBezTo>
                  <a:pt x="21413" y="11616"/>
                  <a:pt x="21386" y="11492"/>
                  <a:pt x="21386" y="12162"/>
                </a:cubicBezTo>
                <a:cubicBezTo>
                  <a:pt x="21386" y="12477"/>
                  <a:pt x="21386" y="12847"/>
                  <a:pt x="21386" y="13253"/>
                </a:cubicBezTo>
                <a:cubicBezTo>
                  <a:pt x="21386" y="13594"/>
                  <a:pt x="21402" y="13962"/>
                  <a:pt x="21402" y="14344"/>
                </a:cubicBezTo>
                <a:cubicBezTo>
                  <a:pt x="21402" y="14698"/>
                  <a:pt x="21419" y="15065"/>
                  <a:pt x="21419" y="15436"/>
                </a:cubicBezTo>
                <a:cubicBezTo>
                  <a:pt x="21419" y="15798"/>
                  <a:pt x="21401" y="16165"/>
                  <a:pt x="21401" y="16528"/>
                </a:cubicBezTo>
                <a:cubicBezTo>
                  <a:pt x="21401" y="16899"/>
                  <a:pt x="21414" y="17266"/>
                  <a:pt x="21414" y="17620"/>
                </a:cubicBezTo>
                <a:cubicBezTo>
                  <a:pt x="21414" y="18002"/>
                  <a:pt x="21401" y="18370"/>
                  <a:pt x="21401" y="18712"/>
                </a:cubicBezTo>
                <a:cubicBezTo>
                  <a:pt x="21401" y="19118"/>
                  <a:pt x="21398" y="19488"/>
                  <a:pt x="21398" y="19803"/>
                </a:cubicBezTo>
                <a:cubicBezTo>
                  <a:pt x="21398" y="20472"/>
                  <a:pt x="21548" y="20642"/>
                  <a:pt x="21397" y="20839"/>
                </a:cubicBezTo>
                <a:cubicBezTo>
                  <a:pt x="21246" y="21036"/>
                  <a:pt x="21242" y="20936"/>
                  <a:pt x="21080" y="20936"/>
                </a:cubicBezTo>
                <a:cubicBezTo>
                  <a:pt x="20918" y="20936"/>
                  <a:pt x="20918" y="20955"/>
                  <a:pt x="20757" y="20955"/>
                </a:cubicBezTo>
                <a:cubicBezTo>
                  <a:pt x="20595" y="20955"/>
                  <a:pt x="20595" y="20870"/>
                  <a:pt x="20433" y="20870"/>
                </a:cubicBezTo>
                <a:cubicBezTo>
                  <a:pt x="20271" y="20870"/>
                  <a:pt x="20271" y="20904"/>
                  <a:pt x="20110" y="20904"/>
                </a:cubicBezTo>
                <a:cubicBezTo>
                  <a:pt x="19948" y="20904"/>
                  <a:pt x="19948" y="20944"/>
                  <a:pt x="19786" y="20944"/>
                </a:cubicBezTo>
                <a:cubicBezTo>
                  <a:pt x="19625" y="20944"/>
                  <a:pt x="19625" y="20869"/>
                  <a:pt x="19463" y="20869"/>
                </a:cubicBezTo>
                <a:cubicBezTo>
                  <a:pt x="19463" y="20869"/>
                  <a:pt x="19301" y="20935"/>
                  <a:pt x="19140" y="20935"/>
                </a:cubicBezTo>
                <a:cubicBezTo>
                  <a:pt x="18978" y="20935"/>
                  <a:pt x="18978" y="20919"/>
                  <a:pt x="18816" y="20919"/>
                </a:cubicBezTo>
                <a:cubicBezTo>
                  <a:pt x="18654" y="20919"/>
                  <a:pt x="18654" y="20874"/>
                  <a:pt x="18493" y="20874"/>
                </a:cubicBezTo>
                <a:cubicBezTo>
                  <a:pt x="18331" y="20874"/>
                  <a:pt x="18331" y="20861"/>
                  <a:pt x="18169" y="20861"/>
                </a:cubicBezTo>
                <a:cubicBezTo>
                  <a:pt x="18007" y="20861"/>
                  <a:pt x="18007" y="20893"/>
                  <a:pt x="17846" y="20893"/>
                </a:cubicBezTo>
                <a:cubicBezTo>
                  <a:pt x="17684" y="20893"/>
                  <a:pt x="17684" y="20919"/>
                  <a:pt x="17522" y="20919"/>
                </a:cubicBezTo>
                <a:cubicBezTo>
                  <a:pt x="17361" y="20919"/>
                  <a:pt x="17361" y="20951"/>
                  <a:pt x="17199" y="20951"/>
                </a:cubicBezTo>
                <a:cubicBezTo>
                  <a:pt x="17037" y="20951"/>
                  <a:pt x="17037" y="20838"/>
                  <a:pt x="16875" y="20838"/>
                </a:cubicBezTo>
                <a:cubicBezTo>
                  <a:pt x="16714" y="20838"/>
                  <a:pt x="16714" y="20925"/>
                  <a:pt x="16552" y="20925"/>
                </a:cubicBezTo>
                <a:cubicBezTo>
                  <a:pt x="16390" y="20925"/>
                  <a:pt x="16390" y="20902"/>
                  <a:pt x="16229" y="20902"/>
                </a:cubicBezTo>
                <a:cubicBezTo>
                  <a:pt x="16067" y="20902"/>
                  <a:pt x="16067" y="20884"/>
                  <a:pt x="15905" y="20884"/>
                </a:cubicBezTo>
                <a:cubicBezTo>
                  <a:pt x="15743" y="20884"/>
                  <a:pt x="15743" y="20931"/>
                  <a:pt x="15582" y="20931"/>
                </a:cubicBezTo>
                <a:cubicBezTo>
                  <a:pt x="15420" y="20931"/>
                  <a:pt x="15420" y="20920"/>
                  <a:pt x="15258" y="20920"/>
                </a:cubicBezTo>
                <a:cubicBezTo>
                  <a:pt x="15096" y="20920"/>
                  <a:pt x="15096" y="20881"/>
                  <a:pt x="14935" y="20881"/>
                </a:cubicBezTo>
                <a:cubicBezTo>
                  <a:pt x="14773" y="20881"/>
                  <a:pt x="14773" y="20877"/>
                  <a:pt x="14611" y="20877"/>
                </a:cubicBezTo>
                <a:cubicBezTo>
                  <a:pt x="14449" y="20877"/>
                  <a:pt x="14449" y="20928"/>
                  <a:pt x="14288" y="20928"/>
                </a:cubicBezTo>
                <a:cubicBezTo>
                  <a:pt x="14126" y="20928"/>
                  <a:pt x="14126" y="20911"/>
                  <a:pt x="13964" y="20911"/>
                </a:cubicBezTo>
                <a:cubicBezTo>
                  <a:pt x="13802" y="20911"/>
                  <a:pt x="13802" y="20907"/>
                  <a:pt x="13641" y="20907"/>
                </a:cubicBezTo>
                <a:cubicBezTo>
                  <a:pt x="13479" y="20907"/>
                  <a:pt x="13479" y="20938"/>
                  <a:pt x="13317" y="20938"/>
                </a:cubicBezTo>
                <a:cubicBezTo>
                  <a:pt x="13155" y="20938"/>
                  <a:pt x="13155" y="20946"/>
                  <a:pt x="12994" y="20946"/>
                </a:cubicBezTo>
                <a:cubicBezTo>
                  <a:pt x="12832" y="20946"/>
                  <a:pt x="12832" y="20918"/>
                  <a:pt x="12670" y="20918"/>
                </a:cubicBezTo>
                <a:cubicBezTo>
                  <a:pt x="12508" y="20918"/>
                  <a:pt x="12508" y="20880"/>
                  <a:pt x="12347" y="20880"/>
                </a:cubicBezTo>
                <a:cubicBezTo>
                  <a:pt x="12185" y="20880"/>
                  <a:pt x="12185" y="20848"/>
                  <a:pt x="12023" y="20848"/>
                </a:cubicBezTo>
                <a:cubicBezTo>
                  <a:pt x="11861" y="20848"/>
                  <a:pt x="11861" y="20899"/>
                  <a:pt x="11700" y="20899"/>
                </a:cubicBezTo>
                <a:cubicBezTo>
                  <a:pt x="11538" y="20899"/>
                  <a:pt x="11538" y="20924"/>
                  <a:pt x="11376" y="20924"/>
                </a:cubicBezTo>
                <a:cubicBezTo>
                  <a:pt x="11214" y="20924"/>
                  <a:pt x="11214" y="20924"/>
                  <a:pt x="11053" y="20924"/>
                </a:cubicBezTo>
                <a:cubicBezTo>
                  <a:pt x="10891" y="20924"/>
                  <a:pt x="10891" y="20946"/>
                  <a:pt x="10729" y="20946"/>
                </a:cubicBezTo>
                <a:cubicBezTo>
                  <a:pt x="10567" y="20946"/>
                  <a:pt x="10567" y="20891"/>
                  <a:pt x="10406" y="20891"/>
                </a:cubicBezTo>
                <a:cubicBezTo>
                  <a:pt x="10406" y="20891"/>
                  <a:pt x="10244" y="20876"/>
                  <a:pt x="10082" y="20876"/>
                </a:cubicBezTo>
                <a:cubicBezTo>
                  <a:pt x="9920" y="20876"/>
                  <a:pt x="9920" y="20921"/>
                  <a:pt x="9759" y="20921"/>
                </a:cubicBezTo>
                <a:cubicBezTo>
                  <a:pt x="9759" y="20921"/>
                  <a:pt x="9597" y="20843"/>
                  <a:pt x="9435" y="20843"/>
                </a:cubicBezTo>
                <a:cubicBezTo>
                  <a:pt x="9435" y="20843"/>
                  <a:pt x="9273" y="20919"/>
                  <a:pt x="9111" y="20919"/>
                </a:cubicBezTo>
                <a:cubicBezTo>
                  <a:pt x="8950" y="20919"/>
                  <a:pt x="8950" y="20937"/>
                  <a:pt x="8788" y="20937"/>
                </a:cubicBezTo>
                <a:cubicBezTo>
                  <a:pt x="8626" y="20937"/>
                  <a:pt x="8626" y="20934"/>
                  <a:pt x="8464" y="20934"/>
                </a:cubicBezTo>
                <a:cubicBezTo>
                  <a:pt x="8303" y="20934"/>
                  <a:pt x="8347" y="20839"/>
                  <a:pt x="8141" y="20839"/>
                </a:cubicBezTo>
                <a:cubicBezTo>
                  <a:pt x="8050" y="20839"/>
                  <a:pt x="7941" y="20932"/>
                  <a:pt x="7817" y="20932"/>
                </a:cubicBezTo>
                <a:cubicBezTo>
                  <a:pt x="7719" y="20932"/>
                  <a:pt x="7611" y="20923"/>
                  <a:pt x="7494" y="20923"/>
                </a:cubicBezTo>
                <a:cubicBezTo>
                  <a:pt x="7392" y="20923"/>
                  <a:pt x="7284" y="20905"/>
                  <a:pt x="7170" y="20905"/>
                </a:cubicBezTo>
                <a:cubicBezTo>
                  <a:pt x="7067" y="20905"/>
                  <a:pt x="6959" y="20854"/>
                  <a:pt x="6847" y="20854"/>
                </a:cubicBezTo>
                <a:cubicBezTo>
                  <a:pt x="6742" y="20854"/>
                  <a:pt x="6634" y="20849"/>
                  <a:pt x="6523" y="20849"/>
                </a:cubicBezTo>
                <a:cubicBezTo>
                  <a:pt x="6418" y="20849"/>
                  <a:pt x="6310" y="20856"/>
                  <a:pt x="6200" y="20856"/>
                </a:cubicBezTo>
                <a:cubicBezTo>
                  <a:pt x="6094" y="20856"/>
                  <a:pt x="5986" y="20854"/>
                  <a:pt x="5876" y="20854"/>
                </a:cubicBezTo>
                <a:cubicBezTo>
                  <a:pt x="5770" y="20854"/>
                  <a:pt x="5662" y="20917"/>
                  <a:pt x="5553" y="20917"/>
                </a:cubicBezTo>
                <a:cubicBezTo>
                  <a:pt x="5446" y="20917"/>
                  <a:pt x="5338" y="20850"/>
                  <a:pt x="5229" y="20850"/>
                </a:cubicBezTo>
                <a:cubicBezTo>
                  <a:pt x="5122" y="20850"/>
                  <a:pt x="5014" y="20952"/>
                  <a:pt x="4906" y="20952"/>
                </a:cubicBezTo>
                <a:cubicBezTo>
                  <a:pt x="4798" y="20952"/>
                  <a:pt x="4690" y="20923"/>
                  <a:pt x="4582" y="20923"/>
                </a:cubicBezTo>
                <a:cubicBezTo>
                  <a:pt x="4475" y="20923"/>
                  <a:pt x="4367" y="20934"/>
                  <a:pt x="4259" y="20934"/>
                </a:cubicBezTo>
                <a:cubicBezTo>
                  <a:pt x="4151" y="20934"/>
                  <a:pt x="4043" y="20934"/>
                  <a:pt x="3935" y="20934"/>
                </a:cubicBezTo>
                <a:cubicBezTo>
                  <a:pt x="3826" y="20934"/>
                  <a:pt x="3718" y="20897"/>
                  <a:pt x="3611" y="20897"/>
                </a:cubicBezTo>
                <a:cubicBezTo>
                  <a:pt x="3502" y="20897"/>
                  <a:pt x="3394" y="20939"/>
                  <a:pt x="3287" y="20939"/>
                </a:cubicBezTo>
                <a:cubicBezTo>
                  <a:pt x="3178" y="20939"/>
                  <a:pt x="3070" y="20872"/>
                  <a:pt x="2964" y="20872"/>
                </a:cubicBezTo>
                <a:cubicBezTo>
                  <a:pt x="2854" y="20872"/>
                  <a:pt x="2746" y="20900"/>
                  <a:pt x="2640" y="20900"/>
                </a:cubicBezTo>
                <a:cubicBezTo>
                  <a:pt x="2530" y="20900"/>
                  <a:pt x="2422" y="20888"/>
                  <a:pt x="2316" y="20888"/>
                </a:cubicBezTo>
                <a:cubicBezTo>
                  <a:pt x="2206" y="20888"/>
                  <a:pt x="2098" y="20893"/>
                  <a:pt x="1992" y="20893"/>
                </a:cubicBezTo>
                <a:cubicBezTo>
                  <a:pt x="1881" y="20893"/>
                  <a:pt x="1773" y="20896"/>
                  <a:pt x="1668" y="20896"/>
                </a:cubicBezTo>
                <a:cubicBezTo>
                  <a:pt x="1556" y="20896"/>
                  <a:pt x="1448" y="20869"/>
                  <a:pt x="1345" y="20869"/>
                </a:cubicBezTo>
                <a:cubicBezTo>
                  <a:pt x="1231" y="20869"/>
                  <a:pt x="1123" y="20875"/>
                  <a:pt x="1021" y="20875"/>
                </a:cubicBezTo>
                <a:cubicBezTo>
                  <a:pt x="904" y="20875"/>
                  <a:pt x="796" y="20909"/>
                  <a:pt x="697" y="20909"/>
                </a:cubicBezTo>
                <a:cubicBezTo>
                  <a:pt x="574" y="20909"/>
                  <a:pt x="465" y="20895"/>
                  <a:pt x="374" y="20895"/>
                </a:cubicBezTo>
                <a:cubicBezTo>
                  <a:pt x="168" y="20895"/>
                  <a:pt x="101" y="21413"/>
                  <a:pt x="46" y="20901"/>
                </a:cubicBezTo>
                <a:cubicBezTo>
                  <a:pt x="-9" y="20388"/>
                  <a:pt x="68" y="20349"/>
                  <a:pt x="68" y="19804"/>
                </a:cubicBezTo>
                <a:cubicBezTo>
                  <a:pt x="68" y="19258"/>
                  <a:pt x="51" y="19258"/>
                  <a:pt x="51" y="18713"/>
                </a:cubicBezTo>
                <a:cubicBezTo>
                  <a:pt x="51" y="18167"/>
                  <a:pt x="54" y="18167"/>
                  <a:pt x="54" y="17622"/>
                </a:cubicBezTo>
                <a:cubicBezTo>
                  <a:pt x="54" y="17076"/>
                  <a:pt x="50" y="17076"/>
                  <a:pt x="50" y="16531"/>
                </a:cubicBezTo>
                <a:cubicBezTo>
                  <a:pt x="50" y="15985"/>
                  <a:pt x="62" y="15985"/>
                  <a:pt x="62" y="15440"/>
                </a:cubicBezTo>
                <a:cubicBezTo>
                  <a:pt x="62" y="14894"/>
                  <a:pt x="60" y="14894"/>
                  <a:pt x="60" y="14348"/>
                </a:cubicBezTo>
                <a:cubicBezTo>
                  <a:pt x="60" y="13803"/>
                  <a:pt x="63" y="13803"/>
                  <a:pt x="63" y="13257"/>
                </a:cubicBezTo>
                <a:cubicBezTo>
                  <a:pt x="63" y="12712"/>
                  <a:pt x="38" y="12711"/>
                  <a:pt x="38" y="12166"/>
                </a:cubicBezTo>
                <a:cubicBezTo>
                  <a:pt x="38" y="11620"/>
                  <a:pt x="52" y="11620"/>
                  <a:pt x="52" y="11075"/>
                </a:cubicBezTo>
                <a:cubicBezTo>
                  <a:pt x="52" y="10529"/>
                  <a:pt x="36" y="10529"/>
                  <a:pt x="36" y="9983"/>
                </a:cubicBezTo>
                <a:cubicBezTo>
                  <a:pt x="36" y="9437"/>
                  <a:pt x="64" y="9437"/>
                  <a:pt x="64" y="8892"/>
                </a:cubicBezTo>
                <a:cubicBezTo>
                  <a:pt x="64" y="8346"/>
                  <a:pt x="52" y="8346"/>
                  <a:pt x="52" y="7801"/>
                </a:cubicBezTo>
                <a:cubicBezTo>
                  <a:pt x="52" y="7255"/>
                  <a:pt x="67" y="7255"/>
                  <a:pt x="67" y="6709"/>
                </a:cubicBezTo>
                <a:cubicBezTo>
                  <a:pt x="67" y="6164"/>
                  <a:pt x="43" y="6164"/>
                  <a:pt x="43" y="5618"/>
                </a:cubicBezTo>
                <a:cubicBezTo>
                  <a:pt x="43" y="5072"/>
                  <a:pt x="39" y="5072"/>
                  <a:pt x="39" y="4527"/>
                </a:cubicBezTo>
                <a:cubicBezTo>
                  <a:pt x="39" y="3981"/>
                  <a:pt x="62" y="3981"/>
                  <a:pt x="62" y="3435"/>
                </a:cubicBezTo>
                <a:cubicBezTo>
                  <a:pt x="62" y="2889"/>
                  <a:pt x="39" y="2889"/>
                  <a:pt x="39" y="2343"/>
                </a:cubicBezTo>
                <a:cubicBezTo>
                  <a:pt x="39" y="1797"/>
                  <a:pt x="83" y="1786"/>
                  <a:pt x="52" y="1250"/>
                </a:cubicBezTo>
                <a:cubicBezTo>
                  <a:pt x="20" y="699"/>
                  <a:pt x="-52" y="585"/>
                  <a:pt x="62" y="199"/>
                </a:cubicBezTo>
                <a:close/>
              </a:path>
            </a:pathLst>
          </a:custGeom>
          <a:blipFill>
            <a:blip r:embed="rId2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grpSp>
        <p:nvGrpSpPr>
          <p:cNvPr id="167" name="Group 167"/>
          <p:cNvGrpSpPr/>
          <p:nvPr/>
        </p:nvGrpSpPr>
        <p:grpSpPr>
          <a:xfrm>
            <a:off x="8229678" y="4991101"/>
            <a:ext cx="4283109" cy="4284151"/>
            <a:chOff x="0" y="0"/>
            <a:chExt cx="4283107" cy="4284149"/>
          </a:xfrm>
        </p:grpSpPr>
        <p:pic>
          <p:nvPicPr>
            <p:cNvPr id="165" name="Photo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4283108" cy="428415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6" name="Shape 166"/>
            <p:cNvSpPr/>
            <p:nvPr/>
          </p:nvSpPr>
          <p:spPr>
            <a:xfrm>
              <a:off x="0" y="0"/>
              <a:ext cx="4283108" cy="42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30" extrusionOk="0">
                  <a:moveTo>
                    <a:pt x="21113" y="4"/>
                  </a:moveTo>
                  <a:cubicBezTo>
                    <a:pt x="20993" y="-23"/>
                    <a:pt x="20897" y="95"/>
                    <a:pt x="20682" y="95"/>
                  </a:cubicBezTo>
                  <a:cubicBezTo>
                    <a:pt x="20396" y="95"/>
                    <a:pt x="20397" y="103"/>
                    <a:pt x="20111" y="103"/>
                  </a:cubicBezTo>
                  <a:cubicBezTo>
                    <a:pt x="19825" y="103"/>
                    <a:pt x="19825" y="55"/>
                    <a:pt x="19539" y="55"/>
                  </a:cubicBezTo>
                  <a:cubicBezTo>
                    <a:pt x="19253" y="55"/>
                    <a:pt x="19253" y="81"/>
                    <a:pt x="18967" y="81"/>
                  </a:cubicBezTo>
                  <a:cubicBezTo>
                    <a:pt x="18682" y="81"/>
                    <a:pt x="18681" y="51"/>
                    <a:pt x="18396" y="51"/>
                  </a:cubicBezTo>
                  <a:cubicBezTo>
                    <a:pt x="18110" y="51"/>
                    <a:pt x="18110" y="89"/>
                    <a:pt x="17824" y="89"/>
                  </a:cubicBezTo>
                  <a:cubicBezTo>
                    <a:pt x="17538" y="89"/>
                    <a:pt x="17538" y="97"/>
                    <a:pt x="17252" y="97"/>
                  </a:cubicBezTo>
                  <a:cubicBezTo>
                    <a:pt x="16967" y="97"/>
                    <a:pt x="16966" y="71"/>
                    <a:pt x="16681" y="71"/>
                  </a:cubicBezTo>
                  <a:cubicBezTo>
                    <a:pt x="16395" y="71"/>
                    <a:pt x="16395" y="89"/>
                    <a:pt x="16109" y="89"/>
                  </a:cubicBezTo>
                  <a:cubicBezTo>
                    <a:pt x="15823" y="89"/>
                    <a:pt x="15823" y="103"/>
                    <a:pt x="15537" y="103"/>
                  </a:cubicBezTo>
                  <a:cubicBezTo>
                    <a:pt x="15252" y="103"/>
                    <a:pt x="15251" y="51"/>
                    <a:pt x="14966" y="51"/>
                  </a:cubicBezTo>
                  <a:cubicBezTo>
                    <a:pt x="14680" y="51"/>
                    <a:pt x="14682" y="65"/>
                    <a:pt x="14396" y="65"/>
                  </a:cubicBezTo>
                  <a:cubicBezTo>
                    <a:pt x="14110" y="65"/>
                    <a:pt x="14110" y="55"/>
                    <a:pt x="13824" y="55"/>
                  </a:cubicBezTo>
                  <a:cubicBezTo>
                    <a:pt x="13539" y="55"/>
                    <a:pt x="13538" y="105"/>
                    <a:pt x="13253" y="105"/>
                  </a:cubicBezTo>
                  <a:cubicBezTo>
                    <a:pt x="12967" y="105"/>
                    <a:pt x="12967" y="57"/>
                    <a:pt x="12681" y="57"/>
                  </a:cubicBezTo>
                  <a:cubicBezTo>
                    <a:pt x="12395" y="57"/>
                    <a:pt x="12395" y="109"/>
                    <a:pt x="12109" y="109"/>
                  </a:cubicBezTo>
                  <a:cubicBezTo>
                    <a:pt x="11824" y="109"/>
                    <a:pt x="11823" y="73"/>
                    <a:pt x="11538" y="73"/>
                  </a:cubicBezTo>
                  <a:cubicBezTo>
                    <a:pt x="11252" y="73"/>
                    <a:pt x="11252" y="91"/>
                    <a:pt x="10966" y="91"/>
                  </a:cubicBezTo>
                  <a:cubicBezTo>
                    <a:pt x="10680" y="91"/>
                    <a:pt x="10682" y="61"/>
                    <a:pt x="10396" y="61"/>
                  </a:cubicBezTo>
                  <a:cubicBezTo>
                    <a:pt x="10111" y="61"/>
                    <a:pt x="10110" y="55"/>
                    <a:pt x="9825" y="55"/>
                  </a:cubicBezTo>
                  <a:cubicBezTo>
                    <a:pt x="9539" y="55"/>
                    <a:pt x="9539" y="77"/>
                    <a:pt x="9253" y="77"/>
                  </a:cubicBezTo>
                  <a:cubicBezTo>
                    <a:pt x="8968" y="77"/>
                    <a:pt x="8967" y="67"/>
                    <a:pt x="8681" y="67"/>
                  </a:cubicBezTo>
                  <a:cubicBezTo>
                    <a:pt x="8396" y="67"/>
                    <a:pt x="8397" y="103"/>
                    <a:pt x="8112" y="103"/>
                  </a:cubicBezTo>
                  <a:cubicBezTo>
                    <a:pt x="7826" y="103"/>
                    <a:pt x="7826" y="55"/>
                    <a:pt x="7540" y="55"/>
                  </a:cubicBezTo>
                  <a:cubicBezTo>
                    <a:pt x="7254" y="55"/>
                    <a:pt x="7254" y="69"/>
                    <a:pt x="6968" y="69"/>
                  </a:cubicBezTo>
                  <a:cubicBezTo>
                    <a:pt x="6683" y="69"/>
                    <a:pt x="6682" y="61"/>
                    <a:pt x="6397" y="61"/>
                  </a:cubicBezTo>
                  <a:cubicBezTo>
                    <a:pt x="6111" y="61"/>
                    <a:pt x="6111" y="105"/>
                    <a:pt x="5825" y="105"/>
                  </a:cubicBezTo>
                  <a:cubicBezTo>
                    <a:pt x="5540" y="105"/>
                    <a:pt x="5541" y="83"/>
                    <a:pt x="5256" y="83"/>
                  </a:cubicBezTo>
                  <a:cubicBezTo>
                    <a:pt x="4970" y="83"/>
                    <a:pt x="4970" y="97"/>
                    <a:pt x="4684" y="97"/>
                  </a:cubicBezTo>
                  <a:cubicBezTo>
                    <a:pt x="4398" y="97"/>
                    <a:pt x="4398" y="89"/>
                    <a:pt x="4112" y="89"/>
                  </a:cubicBezTo>
                  <a:cubicBezTo>
                    <a:pt x="3827" y="89"/>
                    <a:pt x="3826" y="79"/>
                    <a:pt x="3541" y="79"/>
                  </a:cubicBezTo>
                  <a:cubicBezTo>
                    <a:pt x="3255" y="79"/>
                    <a:pt x="3255" y="95"/>
                    <a:pt x="2969" y="95"/>
                  </a:cubicBezTo>
                  <a:cubicBezTo>
                    <a:pt x="2683" y="95"/>
                    <a:pt x="2683" y="107"/>
                    <a:pt x="2397" y="107"/>
                  </a:cubicBezTo>
                  <a:cubicBezTo>
                    <a:pt x="2112" y="107"/>
                    <a:pt x="2113" y="111"/>
                    <a:pt x="1828" y="111"/>
                  </a:cubicBezTo>
                  <a:cubicBezTo>
                    <a:pt x="1542" y="111"/>
                    <a:pt x="1542" y="101"/>
                    <a:pt x="1256" y="101"/>
                  </a:cubicBezTo>
                  <a:cubicBezTo>
                    <a:pt x="970" y="101"/>
                    <a:pt x="970" y="55"/>
                    <a:pt x="684" y="55"/>
                  </a:cubicBezTo>
                  <a:cubicBezTo>
                    <a:pt x="399" y="55"/>
                    <a:pt x="387" y="-2"/>
                    <a:pt x="119" y="95"/>
                  </a:cubicBezTo>
                  <a:cubicBezTo>
                    <a:pt x="-150" y="192"/>
                    <a:pt x="123" y="289"/>
                    <a:pt x="123" y="655"/>
                  </a:cubicBezTo>
                  <a:cubicBezTo>
                    <a:pt x="123" y="816"/>
                    <a:pt x="111" y="1009"/>
                    <a:pt x="111" y="1229"/>
                  </a:cubicBezTo>
                  <a:cubicBezTo>
                    <a:pt x="111" y="1403"/>
                    <a:pt x="93" y="1593"/>
                    <a:pt x="93" y="1800"/>
                  </a:cubicBezTo>
                  <a:cubicBezTo>
                    <a:pt x="93" y="1981"/>
                    <a:pt x="87" y="2172"/>
                    <a:pt x="87" y="2374"/>
                  </a:cubicBezTo>
                  <a:cubicBezTo>
                    <a:pt x="87" y="2557"/>
                    <a:pt x="140" y="2749"/>
                    <a:pt x="140" y="2948"/>
                  </a:cubicBezTo>
                  <a:cubicBezTo>
                    <a:pt x="140" y="3133"/>
                    <a:pt x="87" y="3325"/>
                    <a:pt x="87" y="3522"/>
                  </a:cubicBezTo>
                  <a:cubicBezTo>
                    <a:pt x="87" y="3708"/>
                    <a:pt x="99" y="3900"/>
                    <a:pt x="99" y="4095"/>
                  </a:cubicBezTo>
                  <a:cubicBezTo>
                    <a:pt x="99" y="4283"/>
                    <a:pt x="109" y="4474"/>
                    <a:pt x="109" y="4669"/>
                  </a:cubicBezTo>
                  <a:cubicBezTo>
                    <a:pt x="109" y="4857"/>
                    <a:pt x="119" y="5049"/>
                    <a:pt x="119" y="5243"/>
                  </a:cubicBezTo>
                  <a:cubicBezTo>
                    <a:pt x="119" y="5432"/>
                    <a:pt x="142" y="5623"/>
                    <a:pt x="142" y="5817"/>
                  </a:cubicBezTo>
                  <a:cubicBezTo>
                    <a:pt x="142" y="6006"/>
                    <a:pt x="125" y="6197"/>
                    <a:pt x="125" y="6390"/>
                  </a:cubicBezTo>
                  <a:cubicBezTo>
                    <a:pt x="125" y="6580"/>
                    <a:pt x="136" y="6772"/>
                    <a:pt x="136" y="6964"/>
                  </a:cubicBezTo>
                  <a:cubicBezTo>
                    <a:pt x="136" y="7154"/>
                    <a:pt x="93" y="7346"/>
                    <a:pt x="93" y="7538"/>
                  </a:cubicBezTo>
                  <a:cubicBezTo>
                    <a:pt x="93" y="7729"/>
                    <a:pt x="123" y="7920"/>
                    <a:pt x="123" y="8111"/>
                  </a:cubicBezTo>
                  <a:cubicBezTo>
                    <a:pt x="123" y="8303"/>
                    <a:pt x="101" y="8494"/>
                    <a:pt x="101" y="8685"/>
                  </a:cubicBezTo>
                  <a:cubicBezTo>
                    <a:pt x="101" y="8877"/>
                    <a:pt x="97" y="9068"/>
                    <a:pt x="97" y="9259"/>
                  </a:cubicBezTo>
                  <a:cubicBezTo>
                    <a:pt x="97" y="9451"/>
                    <a:pt x="130" y="9642"/>
                    <a:pt x="130" y="9833"/>
                  </a:cubicBezTo>
                  <a:cubicBezTo>
                    <a:pt x="130" y="10025"/>
                    <a:pt x="142" y="10217"/>
                    <a:pt x="142" y="10406"/>
                  </a:cubicBezTo>
                  <a:cubicBezTo>
                    <a:pt x="142" y="10599"/>
                    <a:pt x="136" y="10789"/>
                    <a:pt x="136" y="10978"/>
                  </a:cubicBezTo>
                  <a:cubicBezTo>
                    <a:pt x="136" y="11172"/>
                    <a:pt x="142" y="11363"/>
                    <a:pt x="142" y="11552"/>
                  </a:cubicBezTo>
                  <a:cubicBezTo>
                    <a:pt x="142" y="11746"/>
                    <a:pt x="87" y="11938"/>
                    <a:pt x="87" y="12126"/>
                  </a:cubicBezTo>
                  <a:cubicBezTo>
                    <a:pt x="87" y="12320"/>
                    <a:pt x="105" y="12512"/>
                    <a:pt x="105" y="12699"/>
                  </a:cubicBezTo>
                  <a:cubicBezTo>
                    <a:pt x="105" y="12895"/>
                    <a:pt x="125" y="13085"/>
                    <a:pt x="125" y="13271"/>
                  </a:cubicBezTo>
                  <a:cubicBezTo>
                    <a:pt x="125" y="13468"/>
                    <a:pt x="115" y="13660"/>
                    <a:pt x="115" y="13845"/>
                  </a:cubicBezTo>
                  <a:cubicBezTo>
                    <a:pt x="115" y="14044"/>
                    <a:pt x="83" y="14236"/>
                    <a:pt x="83" y="14419"/>
                  </a:cubicBezTo>
                  <a:cubicBezTo>
                    <a:pt x="83" y="14620"/>
                    <a:pt x="117" y="14812"/>
                    <a:pt x="117" y="14992"/>
                  </a:cubicBezTo>
                  <a:cubicBezTo>
                    <a:pt x="117" y="15199"/>
                    <a:pt x="101" y="15391"/>
                    <a:pt x="101" y="15566"/>
                  </a:cubicBezTo>
                  <a:cubicBezTo>
                    <a:pt x="101" y="15786"/>
                    <a:pt x="89" y="15978"/>
                    <a:pt x="89" y="16140"/>
                  </a:cubicBezTo>
                  <a:cubicBezTo>
                    <a:pt x="89" y="16507"/>
                    <a:pt x="97" y="16425"/>
                    <a:pt x="97" y="16711"/>
                  </a:cubicBezTo>
                  <a:cubicBezTo>
                    <a:pt x="97" y="16998"/>
                    <a:pt x="130" y="16998"/>
                    <a:pt x="130" y="17285"/>
                  </a:cubicBezTo>
                  <a:cubicBezTo>
                    <a:pt x="130" y="17572"/>
                    <a:pt x="107" y="17572"/>
                    <a:pt x="107" y="17859"/>
                  </a:cubicBezTo>
                  <a:cubicBezTo>
                    <a:pt x="107" y="18146"/>
                    <a:pt x="136" y="18146"/>
                    <a:pt x="136" y="18433"/>
                  </a:cubicBezTo>
                  <a:cubicBezTo>
                    <a:pt x="136" y="18719"/>
                    <a:pt x="136" y="18720"/>
                    <a:pt x="136" y="19006"/>
                  </a:cubicBezTo>
                  <a:cubicBezTo>
                    <a:pt x="136" y="19293"/>
                    <a:pt x="117" y="19291"/>
                    <a:pt x="117" y="19578"/>
                  </a:cubicBezTo>
                  <a:cubicBezTo>
                    <a:pt x="117" y="19865"/>
                    <a:pt x="107" y="19865"/>
                    <a:pt x="107" y="20152"/>
                  </a:cubicBezTo>
                  <a:cubicBezTo>
                    <a:pt x="107" y="20438"/>
                    <a:pt x="119" y="20439"/>
                    <a:pt x="119" y="20726"/>
                  </a:cubicBezTo>
                  <a:cubicBezTo>
                    <a:pt x="119" y="21012"/>
                    <a:pt x="-5" y="21037"/>
                    <a:pt x="91" y="21307"/>
                  </a:cubicBezTo>
                  <a:cubicBezTo>
                    <a:pt x="187" y="21577"/>
                    <a:pt x="317" y="21317"/>
                    <a:pt x="684" y="21317"/>
                  </a:cubicBezTo>
                  <a:cubicBezTo>
                    <a:pt x="845" y="21317"/>
                    <a:pt x="1035" y="21268"/>
                    <a:pt x="1254" y="21268"/>
                  </a:cubicBezTo>
                  <a:cubicBezTo>
                    <a:pt x="1428" y="21268"/>
                    <a:pt x="1619" y="21270"/>
                    <a:pt x="1826" y="21270"/>
                  </a:cubicBezTo>
                  <a:cubicBezTo>
                    <a:pt x="2005" y="21270"/>
                    <a:pt x="2196" y="21277"/>
                    <a:pt x="2397" y="21277"/>
                  </a:cubicBezTo>
                  <a:cubicBezTo>
                    <a:pt x="2579" y="21277"/>
                    <a:pt x="2770" y="21277"/>
                    <a:pt x="2969" y="21277"/>
                  </a:cubicBezTo>
                  <a:cubicBezTo>
                    <a:pt x="3153" y="21277"/>
                    <a:pt x="3344" y="21283"/>
                    <a:pt x="3541" y="21283"/>
                  </a:cubicBezTo>
                  <a:cubicBezTo>
                    <a:pt x="3726" y="21283"/>
                    <a:pt x="3917" y="21285"/>
                    <a:pt x="4112" y="21285"/>
                  </a:cubicBezTo>
                  <a:cubicBezTo>
                    <a:pt x="4298" y="21285"/>
                    <a:pt x="4489" y="21293"/>
                    <a:pt x="4684" y="21293"/>
                  </a:cubicBezTo>
                  <a:cubicBezTo>
                    <a:pt x="4871" y="21293"/>
                    <a:pt x="5062" y="21319"/>
                    <a:pt x="5256" y="21319"/>
                  </a:cubicBezTo>
                  <a:cubicBezTo>
                    <a:pt x="5443" y="21319"/>
                    <a:pt x="5634" y="21289"/>
                    <a:pt x="5827" y="21289"/>
                  </a:cubicBezTo>
                  <a:cubicBezTo>
                    <a:pt x="6015" y="21289"/>
                    <a:pt x="6204" y="21283"/>
                    <a:pt x="6397" y="21283"/>
                  </a:cubicBezTo>
                  <a:cubicBezTo>
                    <a:pt x="6585" y="21283"/>
                    <a:pt x="6776" y="21277"/>
                    <a:pt x="6968" y="21277"/>
                  </a:cubicBezTo>
                  <a:cubicBezTo>
                    <a:pt x="7157" y="21277"/>
                    <a:pt x="7348" y="21279"/>
                    <a:pt x="7540" y="21279"/>
                  </a:cubicBezTo>
                  <a:cubicBezTo>
                    <a:pt x="7729" y="21279"/>
                    <a:pt x="7920" y="21311"/>
                    <a:pt x="8112" y="21311"/>
                  </a:cubicBezTo>
                  <a:cubicBezTo>
                    <a:pt x="8301" y="21311"/>
                    <a:pt x="8492" y="21281"/>
                    <a:pt x="8683" y="21281"/>
                  </a:cubicBezTo>
                  <a:cubicBezTo>
                    <a:pt x="8873" y="21281"/>
                    <a:pt x="9064" y="21311"/>
                    <a:pt x="9255" y="21311"/>
                  </a:cubicBezTo>
                  <a:cubicBezTo>
                    <a:pt x="9445" y="21311"/>
                    <a:pt x="9636" y="21293"/>
                    <a:pt x="9827" y="21293"/>
                  </a:cubicBezTo>
                  <a:cubicBezTo>
                    <a:pt x="10017" y="21293"/>
                    <a:pt x="10208" y="21323"/>
                    <a:pt x="10398" y="21323"/>
                  </a:cubicBezTo>
                  <a:cubicBezTo>
                    <a:pt x="10589" y="21323"/>
                    <a:pt x="10780" y="21289"/>
                    <a:pt x="10970" y="21289"/>
                  </a:cubicBezTo>
                  <a:cubicBezTo>
                    <a:pt x="11161" y="21289"/>
                    <a:pt x="11352" y="21325"/>
                    <a:pt x="11542" y="21325"/>
                  </a:cubicBezTo>
                  <a:cubicBezTo>
                    <a:pt x="11733" y="21325"/>
                    <a:pt x="11924" y="21307"/>
                    <a:pt x="12113" y="21307"/>
                  </a:cubicBezTo>
                  <a:cubicBezTo>
                    <a:pt x="12305" y="21307"/>
                    <a:pt x="12496" y="21289"/>
                    <a:pt x="12685" y="21289"/>
                  </a:cubicBezTo>
                  <a:cubicBezTo>
                    <a:pt x="12877" y="21289"/>
                    <a:pt x="13068" y="21301"/>
                    <a:pt x="13257" y="21301"/>
                  </a:cubicBezTo>
                  <a:cubicBezTo>
                    <a:pt x="13449" y="21301"/>
                    <a:pt x="13638" y="21270"/>
                    <a:pt x="13826" y="21270"/>
                  </a:cubicBezTo>
                  <a:cubicBezTo>
                    <a:pt x="14019" y="21270"/>
                    <a:pt x="14210" y="21272"/>
                    <a:pt x="14398" y="21272"/>
                  </a:cubicBezTo>
                  <a:cubicBezTo>
                    <a:pt x="14591" y="21272"/>
                    <a:pt x="14782" y="21303"/>
                    <a:pt x="14970" y="21303"/>
                  </a:cubicBezTo>
                  <a:cubicBezTo>
                    <a:pt x="15163" y="21303"/>
                    <a:pt x="15354" y="21307"/>
                    <a:pt x="15541" y="21307"/>
                  </a:cubicBezTo>
                  <a:cubicBezTo>
                    <a:pt x="15736" y="21307"/>
                    <a:pt x="15927" y="21313"/>
                    <a:pt x="16113" y="21313"/>
                  </a:cubicBezTo>
                  <a:cubicBezTo>
                    <a:pt x="16308" y="21313"/>
                    <a:pt x="16499" y="21315"/>
                    <a:pt x="16685" y="21315"/>
                  </a:cubicBezTo>
                  <a:cubicBezTo>
                    <a:pt x="16881" y="21315"/>
                    <a:pt x="17072" y="21287"/>
                    <a:pt x="17256" y="21287"/>
                  </a:cubicBezTo>
                  <a:cubicBezTo>
                    <a:pt x="17455" y="21287"/>
                    <a:pt x="17644" y="21313"/>
                    <a:pt x="17826" y="21313"/>
                  </a:cubicBezTo>
                  <a:cubicBezTo>
                    <a:pt x="18027" y="21313"/>
                    <a:pt x="18219" y="21287"/>
                    <a:pt x="18398" y="21287"/>
                  </a:cubicBezTo>
                  <a:cubicBezTo>
                    <a:pt x="18604" y="21287"/>
                    <a:pt x="18796" y="21317"/>
                    <a:pt x="18969" y="21317"/>
                  </a:cubicBezTo>
                  <a:cubicBezTo>
                    <a:pt x="19188" y="21317"/>
                    <a:pt x="19380" y="21299"/>
                    <a:pt x="19541" y="21299"/>
                  </a:cubicBezTo>
                  <a:cubicBezTo>
                    <a:pt x="19908" y="21299"/>
                    <a:pt x="19825" y="21272"/>
                    <a:pt x="20111" y="21272"/>
                  </a:cubicBezTo>
                  <a:cubicBezTo>
                    <a:pt x="20396" y="21272"/>
                    <a:pt x="20397" y="21311"/>
                    <a:pt x="20682" y="21311"/>
                  </a:cubicBezTo>
                  <a:cubicBezTo>
                    <a:pt x="20968" y="21311"/>
                    <a:pt x="21042" y="21492"/>
                    <a:pt x="21244" y="21289"/>
                  </a:cubicBezTo>
                  <a:cubicBezTo>
                    <a:pt x="21446" y="21086"/>
                    <a:pt x="21240" y="21013"/>
                    <a:pt x="21240" y="20726"/>
                  </a:cubicBezTo>
                  <a:cubicBezTo>
                    <a:pt x="21240" y="20439"/>
                    <a:pt x="21236" y="20439"/>
                    <a:pt x="21236" y="20152"/>
                  </a:cubicBezTo>
                  <a:cubicBezTo>
                    <a:pt x="21236" y="19865"/>
                    <a:pt x="21238" y="19865"/>
                    <a:pt x="21238" y="19578"/>
                  </a:cubicBezTo>
                  <a:cubicBezTo>
                    <a:pt x="21238" y="19291"/>
                    <a:pt x="21226" y="19291"/>
                    <a:pt x="21226" y="19004"/>
                  </a:cubicBezTo>
                  <a:cubicBezTo>
                    <a:pt x="21226" y="18718"/>
                    <a:pt x="21234" y="18718"/>
                    <a:pt x="21234" y="18431"/>
                  </a:cubicBezTo>
                  <a:cubicBezTo>
                    <a:pt x="21234" y="18144"/>
                    <a:pt x="21268" y="18144"/>
                    <a:pt x="21268" y="17857"/>
                  </a:cubicBezTo>
                  <a:cubicBezTo>
                    <a:pt x="21268" y="17570"/>
                    <a:pt x="21278" y="17570"/>
                    <a:pt x="21278" y="17283"/>
                  </a:cubicBezTo>
                  <a:cubicBezTo>
                    <a:pt x="21278" y="16997"/>
                    <a:pt x="21254" y="16996"/>
                    <a:pt x="21254" y="16709"/>
                  </a:cubicBezTo>
                  <a:cubicBezTo>
                    <a:pt x="21254" y="16423"/>
                    <a:pt x="21230" y="16423"/>
                    <a:pt x="21230" y="16136"/>
                  </a:cubicBezTo>
                  <a:cubicBezTo>
                    <a:pt x="21230" y="15849"/>
                    <a:pt x="21232" y="15849"/>
                    <a:pt x="21232" y="15562"/>
                  </a:cubicBezTo>
                  <a:cubicBezTo>
                    <a:pt x="21232" y="15275"/>
                    <a:pt x="21232" y="15275"/>
                    <a:pt x="21232" y="14988"/>
                  </a:cubicBezTo>
                  <a:cubicBezTo>
                    <a:pt x="21232" y="14702"/>
                    <a:pt x="21240" y="14701"/>
                    <a:pt x="21240" y="14415"/>
                  </a:cubicBezTo>
                  <a:cubicBezTo>
                    <a:pt x="21240" y="14128"/>
                    <a:pt x="21248" y="14130"/>
                    <a:pt x="21248" y="13843"/>
                  </a:cubicBezTo>
                  <a:cubicBezTo>
                    <a:pt x="21248" y="13556"/>
                    <a:pt x="21234" y="13556"/>
                    <a:pt x="21234" y="13269"/>
                  </a:cubicBezTo>
                  <a:cubicBezTo>
                    <a:pt x="21234" y="12982"/>
                    <a:pt x="21274" y="12982"/>
                    <a:pt x="21274" y="12695"/>
                  </a:cubicBezTo>
                  <a:cubicBezTo>
                    <a:pt x="21274" y="12409"/>
                    <a:pt x="21252" y="12408"/>
                    <a:pt x="21252" y="12122"/>
                  </a:cubicBezTo>
                  <a:cubicBezTo>
                    <a:pt x="21252" y="11835"/>
                    <a:pt x="21283" y="11835"/>
                    <a:pt x="21283" y="11548"/>
                  </a:cubicBezTo>
                  <a:cubicBezTo>
                    <a:pt x="21283" y="11261"/>
                    <a:pt x="21250" y="11261"/>
                    <a:pt x="21250" y="10974"/>
                  </a:cubicBezTo>
                  <a:cubicBezTo>
                    <a:pt x="21250" y="10688"/>
                    <a:pt x="21250" y="10689"/>
                    <a:pt x="21250" y="10402"/>
                  </a:cubicBezTo>
                  <a:cubicBezTo>
                    <a:pt x="21250" y="10116"/>
                    <a:pt x="21283" y="10115"/>
                    <a:pt x="21283" y="9829"/>
                  </a:cubicBezTo>
                  <a:cubicBezTo>
                    <a:pt x="21283" y="9542"/>
                    <a:pt x="21264" y="9542"/>
                    <a:pt x="21264" y="9255"/>
                  </a:cubicBezTo>
                  <a:cubicBezTo>
                    <a:pt x="21264" y="8968"/>
                    <a:pt x="21280" y="8968"/>
                    <a:pt x="21280" y="8681"/>
                  </a:cubicBezTo>
                  <a:cubicBezTo>
                    <a:pt x="21280" y="8395"/>
                    <a:pt x="21276" y="8396"/>
                    <a:pt x="21276" y="8109"/>
                  </a:cubicBezTo>
                  <a:cubicBezTo>
                    <a:pt x="21276" y="7823"/>
                    <a:pt x="21260" y="7822"/>
                    <a:pt x="21260" y="7536"/>
                  </a:cubicBezTo>
                  <a:cubicBezTo>
                    <a:pt x="21260" y="7249"/>
                    <a:pt x="21226" y="7249"/>
                    <a:pt x="21226" y="6962"/>
                  </a:cubicBezTo>
                  <a:cubicBezTo>
                    <a:pt x="21226" y="6675"/>
                    <a:pt x="21264" y="6675"/>
                    <a:pt x="21264" y="6388"/>
                  </a:cubicBezTo>
                  <a:cubicBezTo>
                    <a:pt x="21264" y="6102"/>
                    <a:pt x="21262" y="6101"/>
                    <a:pt x="21262" y="5815"/>
                  </a:cubicBezTo>
                  <a:cubicBezTo>
                    <a:pt x="21262" y="5528"/>
                    <a:pt x="21244" y="5529"/>
                    <a:pt x="21244" y="5243"/>
                  </a:cubicBezTo>
                  <a:cubicBezTo>
                    <a:pt x="21244" y="4956"/>
                    <a:pt x="21242" y="4956"/>
                    <a:pt x="21242" y="4669"/>
                  </a:cubicBezTo>
                  <a:cubicBezTo>
                    <a:pt x="21242" y="4382"/>
                    <a:pt x="21228" y="4382"/>
                    <a:pt x="21228" y="4095"/>
                  </a:cubicBezTo>
                  <a:cubicBezTo>
                    <a:pt x="21228" y="3809"/>
                    <a:pt x="21280" y="3808"/>
                    <a:pt x="21280" y="3522"/>
                  </a:cubicBezTo>
                  <a:cubicBezTo>
                    <a:pt x="21280" y="3235"/>
                    <a:pt x="21232" y="3235"/>
                    <a:pt x="21232" y="2948"/>
                  </a:cubicBezTo>
                  <a:cubicBezTo>
                    <a:pt x="21232" y="2661"/>
                    <a:pt x="21230" y="2661"/>
                    <a:pt x="21230" y="2374"/>
                  </a:cubicBezTo>
                  <a:cubicBezTo>
                    <a:pt x="21230" y="2088"/>
                    <a:pt x="21254" y="2089"/>
                    <a:pt x="21254" y="1802"/>
                  </a:cubicBezTo>
                  <a:cubicBezTo>
                    <a:pt x="21254" y="1516"/>
                    <a:pt x="21228" y="1515"/>
                    <a:pt x="21228" y="1229"/>
                  </a:cubicBezTo>
                  <a:cubicBezTo>
                    <a:pt x="21228" y="942"/>
                    <a:pt x="21282" y="942"/>
                    <a:pt x="21282" y="655"/>
                  </a:cubicBezTo>
                  <a:cubicBezTo>
                    <a:pt x="21282" y="368"/>
                    <a:pt x="21450" y="292"/>
                    <a:pt x="21248" y="89"/>
                  </a:cubicBezTo>
                  <a:cubicBezTo>
                    <a:pt x="21197" y="38"/>
                    <a:pt x="21154" y="13"/>
                    <a:pt x="21113" y="4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8229613" y="482792"/>
            <a:ext cx="4286538" cy="4276991"/>
            <a:chOff x="0" y="0"/>
            <a:chExt cx="4286537" cy="4276990"/>
          </a:xfrm>
        </p:grpSpPr>
        <p:pic>
          <p:nvPicPr>
            <p:cNvPr id="168" name="Photo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4286538" cy="427699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9" name="Shape 169"/>
            <p:cNvSpPr/>
            <p:nvPr/>
          </p:nvSpPr>
          <p:spPr>
            <a:xfrm>
              <a:off x="0" y="0"/>
              <a:ext cx="4286538" cy="4276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76" extrusionOk="0">
                  <a:moveTo>
                    <a:pt x="21116" y="3"/>
                  </a:moveTo>
                  <a:cubicBezTo>
                    <a:pt x="20988" y="-20"/>
                    <a:pt x="20876" y="103"/>
                    <a:pt x="20662" y="103"/>
                  </a:cubicBezTo>
                  <a:cubicBezTo>
                    <a:pt x="20376" y="103"/>
                    <a:pt x="20376" y="99"/>
                    <a:pt x="20091" y="99"/>
                  </a:cubicBezTo>
                  <a:cubicBezTo>
                    <a:pt x="19805" y="99"/>
                    <a:pt x="19805" y="77"/>
                    <a:pt x="19520" y="77"/>
                  </a:cubicBezTo>
                  <a:cubicBezTo>
                    <a:pt x="19234" y="77"/>
                    <a:pt x="19234" y="91"/>
                    <a:pt x="18948" y="91"/>
                  </a:cubicBezTo>
                  <a:cubicBezTo>
                    <a:pt x="18663" y="91"/>
                    <a:pt x="18663" y="134"/>
                    <a:pt x="18377" y="134"/>
                  </a:cubicBezTo>
                  <a:cubicBezTo>
                    <a:pt x="18092" y="134"/>
                    <a:pt x="18092" y="91"/>
                    <a:pt x="17806" y="91"/>
                  </a:cubicBezTo>
                  <a:cubicBezTo>
                    <a:pt x="17521" y="91"/>
                    <a:pt x="17520" y="89"/>
                    <a:pt x="17235" y="89"/>
                  </a:cubicBezTo>
                  <a:cubicBezTo>
                    <a:pt x="16950" y="89"/>
                    <a:pt x="16949" y="93"/>
                    <a:pt x="16664" y="93"/>
                  </a:cubicBezTo>
                  <a:cubicBezTo>
                    <a:pt x="16378" y="93"/>
                    <a:pt x="16378" y="79"/>
                    <a:pt x="16093" y="79"/>
                  </a:cubicBezTo>
                  <a:cubicBezTo>
                    <a:pt x="15807" y="79"/>
                    <a:pt x="15807" y="116"/>
                    <a:pt x="15522" y="116"/>
                  </a:cubicBezTo>
                  <a:cubicBezTo>
                    <a:pt x="15236" y="116"/>
                    <a:pt x="15238" y="132"/>
                    <a:pt x="14952" y="132"/>
                  </a:cubicBezTo>
                  <a:cubicBezTo>
                    <a:pt x="14667" y="132"/>
                    <a:pt x="14667" y="81"/>
                    <a:pt x="14381" y="81"/>
                  </a:cubicBezTo>
                  <a:cubicBezTo>
                    <a:pt x="14096" y="81"/>
                    <a:pt x="14096" y="126"/>
                    <a:pt x="13810" y="126"/>
                  </a:cubicBezTo>
                  <a:cubicBezTo>
                    <a:pt x="13525" y="126"/>
                    <a:pt x="13524" y="95"/>
                    <a:pt x="13239" y="95"/>
                  </a:cubicBezTo>
                  <a:cubicBezTo>
                    <a:pt x="12954" y="95"/>
                    <a:pt x="12953" y="134"/>
                    <a:pt x="12668" y="134"/>
                  </a:cubicBezTo>
                  <a:cubicBezTo>
                    <a:pt x="12383" y="134"/>
                    <a:pt x="12382" y="99"/>
                    <a:pt x="12097" y="99"/>
                  </a:cubicBezTo>
                  <a:cubicBezTo>
                    <a:pt x="11811" y="99"/>
                    <a:pt x="11811" y="93"/>
                    <a:pt x="11526" y="93"/>
                  </a:cubicBezTo>
                  <a:cubicBezTo>
                    <a:pt x="11240" y="93"/>
                    <a:pt x="11242" y="116"/>
                    <a:pt x="10956" y="116"/>
                  </a:cubicBezTo>
                  <a:cubicBezTo>
                    <a:pt x="10671" y="116"/>
                    <a:pt x="10671" y="136"/>
                    <a:pt x="10385" y="136"/>
                  </a:cubicBezTo>
                  <a:cubicBezTo>
                    <a:pt x="10100" y="136"/>
                    <a:pt x="10100" y="101"/>
                    <a:pt x="9814" y="101"/>
                  </a:cubicBezTo>
                  <a:cubicBezTo>
                    <a:pt x="9529" y="101"/>
                    <a:pt x="9528" y="130"/>
                    <a:pt x="9243" y="130"/>
                  </a:cubicBezTo>
                  <a:cubicBezTo>
                    <a:pt x="8958" y="130"/>
                    <a:pt x="8959" y="114"/>
                    <a:pt x="8674" y="114"/>
                  </a:cubicBezTo>
                  <a:cubicBezTo>
                    <a:pt x="8389" y="114"/>
                    <a:pt x="8388" y="89"/>
                    <a:pt x="8103" y="89"/>
                  </a:cubicBezTo>
                  <a:cubicBezTo>
                    <a:pt x="7817" y="89"/>
                    <a:pt x="7817" y="122"/>
                    <a:pt x="7532" y="122"/>
                  </a:cubicBezTo>
                  <a:cubicBezTo>
                    <a:pt x="7246" y="122"/>
                    <a:pt x="7246" y="132"/>
                    <a:pt x="6960" y="132"/>
                  </a:cubicBezTo>
                  <a:cubicBezTo>
                    <a:pt x="6675" y="132"/>
                    <a:pt x="6675" y="113"/>
                    <a:pt x="6389" y="113"/>
                  </a:cubicBezTo>
                  <a:cubicBezTo>
                    <a:pt x="6104" y="113"/>
                    <a:pt x="6106" y="130"/>
                    <a:pt x="5820" y="130"/>
                  </a:cubicBezTo>
                  <a:cubicBezTo>
                    <a:pt x="5535" y="130"/>
                    <a:pt x="5534" y="118"/>
                    <a:pt x="5249" y="118"/>
                  </a:cubicBezTo>
                  <a:cubicBezTo>
                    <a:pt x="4964" y="118"/>
                    <a:pt x="4963" y="75"/>
                    <a:pt x="4678" y="75"/>
                  </a:cubicBezTo>
                  <a:cubicBezTo>
                    <a:pt x="4392" y="75"/>
                    <a:pt x="4392" y="97"/>
                    <a:pt x="4107" y="97"/>
                  </a:cubicBezTo>
                  <a:cubicBezTo>
                    <a:pt x="3821" y="97"/>
                    <a:pt x="3821" y="99"/>
                    <a:pt x="3536" y="99"/>
                  </a:cubicBezTo>
                  <a:cubicBezTo>
                    <a:pt x="3250" y="99"/>
                    <a:pt x="3250" y="95"/>
                    <a:pt x="2964" y="95"/>
                  </a:cubicBezTo>
                  <a:cubicBezTo>
                    <a:pt x="2679" y="95"/>
                    <a:pt x="2681" y="97"/>
                    <a:pt x="2395" y="97"/>
                  </a:cubicBezTo>
                  <a:cubicBezTo>
                    <a:pt x="2110" y="97"/>
                    <a:pt x="2110" y="122"/>
                    <a:pt x="1824" y="122"/>
                  </a:cubicBezTo>
                  <a:cubicBezTo>
                    <a:pt x="1539" y="122"/>
                    <a:pt x="1538" y="97"/>
                    <a:pt x="1253" y="97"/>
                  </a:cubicBezTo>
                  <a:cubicBezTo>
                    <a:pt x="968" y="97"/>
                    <a:pt x="967" y="87"/>
                    <a:pt x="682" y="87"/>
                  </a:cubicBezTo>
                  <a:cubicBezTo>
                    <a:pt x="397" y="87"/>
                    <a:pt x="301" y="-110"/>
                    <a:pt x="99" y="93"/>
                  </a:cubicBezTo>
                  <a:cubicBezTo>
                    <a:pt x="-103" y="296"/>
                    <a:pt x="56" y="370"/>
                    <a:pt x="125" y="676"/>
                  </a:cubicBezTo>
                  <a:cubicBezTo>
                    <a:pt x="187" y="956"/>
                    <a:pt x="91" y="966"/>
                    <a:pt x="91" y="1253"/>
                  </a:cubicBezTo>
                  <a:cubicBezTo>
                    <a:pt x="91" y="1540"/>
                    <a:pt x="138" y="1540"/>
                    <a:pt x="138" y="1826"/>
                  </a:cubicBezTo>
                  <a:cubicBezTo>
                    <a:pt x="138" y="2113"/>
                    <a:pt x="89" y="2113"/>
                    <a:pt x="89" y="2400"/>
                  </a:cubicBezTo>
                  <a:cubicBezTo>
                    <a:pt x="89" y="2686"/>
                    <a:pt x="138" y="2686"/>
                    <a:pt x="138" y="2973"/>
                  </a:cubicBezTo>
                  <a:cubicBezTo>
                    <a:pt x="138" y="3259"/>
                    <a:pt x="134" y="3260"/>
                    <a:pt x="134" y="3546"/>
                  </a:cubicBezTo>
                  <a:cubicBezTo>
                    <a:pt x="134" y="3833"/>
                    <a:pt x="134" y="3833"/>
                    <a:pt x="134" y="4119"/>
                  </a:cubicBezTo>
                  <a:cubicBezTo>
                    <a:pt x="134" y="4406"/>
                    <a:pt x="97" y="4406"/>
                    <a:pt x="97" y="4693"/>
                  </a:cubicBezTo>
                  <a:cubicBezTo>
                    <a:pt x="97" y="4979"/>
                    <a:pt x="81" y="4979"/>
                    <a:pt x="81" y="5266"/>
                  </a:cubicBezTo>
                  <a:cubicBezTo>
                    <a:pt x="81" y="5552"/>
                    <a:pt x="117" y="5553"/>
                    <a:pt x="117" y="5839"/>
                  </a:cubicBezTo>
                  <a:cubicBezTo>
                    <a:pt x="117" y="6126"/>
                    <a:pt x="101" y="6124"/>
                    <a:pt x="101" y="6410"/>
                  </a:cubicBezTo>
                  <a:cubicBezTo>
                    <a:pt x="101" y="6697"/>
                    <a:pt x="133" y="6697"/>
                    <a:pt x="133" y="6984"/>
                  </a:cubicBezTo>
                  <a:cubicBezTo>
                    <a:pt x="133" y="7270"/>
                    <a:pt x="113" y="7270"/>
                    <a:pt x="113" y="7557"/>
                  </a:cubicBezTo>
                  <a:cubicBezTo>
                    <a:pt x="113" y="7843"/>
                    <a:pt x="97" y="7844"/>
                    <a:pt x="97" y="8130"/>
                  </a:cubicBezTo>
                  <a:cubicBezTo>
                    <a:pt x="97" y="8417"/>
                    <a:pt x="138" y="8417"/>
                    <a:pt x="138" y="8703"/>
                  </a:cubicBezTo>
                  <a:cubicBezTo>
                    <a:pt x="138" y="8990"/>
                    <a:pt x="129" y="8990"/>
                    <a:pt x="129" y="9277"/>
                  </a:cubicBezTo>
                  <a:cubicBezTo>
                    <a:pt x="129" y="9563"/>
                    <a:pt x="117" y="9563"/>
                    <a:pt x="117" y="9850"/>
                  </a:cubicBezTo>
                  <a:cubicBezTo>
                    <a:pt x="117" y="10136"/>
                    <a:pt x="85" y="10135"/>
                    <a:pt x="85" y="10421"/>
                  </a:cubicBezTo>
                  <a:cubicBezTo>
                    <a:pt x="85" y="10708"/>
                    <a:pt x="131" y="10708"/>
                    <a:pt x="131" y="10994"/>
                  </a:cubicBezTo>
                  <a:cubicBezTo>
                    <a:pt x="131" y="11281"/>
                    <a:pt x="127" y="11281"/>
                    <a:pt x="127" y="11568"/>
                  </a:cubicBezTo>
                  <a:cubicBezTo>
                    <a:pt x="127" y="11854"/>
                    <a:pt x="107" y="11855"/>
                    <a:pt x="107" y="12141"/>
                  </a:cubicBezTo>
                  <a:cubicBezTo>
                    <a:pt x="107" y="12427"/>
                    <a:pt x="105" y="12426"/>
                    <a:pt x="105" y="12712"/>
                  </a:cubicBezTo>
                  <a:cubicBezTo>
                    <a:pt x="105" y="12999"/>
                    <a:pt x="117" y="12999"/>
                    <a:pt x="117" y="13286"/>
                  </a:cubicBezTo>
                  <a:cubicBezTo>
                    <a:pt x="117" y="13572"/>
                    <a:pt x="79" y="13572"/>
                    <a:pt x="79" y="13859"/>
                  </a:cubicBezTo>
                  <a:cubicBezTo>
                    <a:pt x="79" y="14145"/>
                    <a:pt x="101" y="14146"/>
                    <a:pt x="101" y="14432"/>
                  </a:cubicBezTo>
                  <a:cubicBezTo>
                    <a:pt x="101" y="14719"/>
                    <a:pt x="109" y="14719"/>
                    <a:pt x="109" y="15005"/>
                  </a:cubicBezTo>
                  <a:cubicBezTo>
                    <a:pt x="109" y="15292"/>
                    <a:pt x="115" y="15577"/>
                    <a:pt x="115" y="15577"/>
                  </a:cubicBezTo>
                  <a:cubicBezTo>
                    <a:pt x="115" y="15863"/>
                    <a:pt x="113" y="15863"/>
                    <a:pt x="113" y="16150"/>
                  </a:cubicBezTo>
                  <a:cubicBezTo>
                    <a:pt x="113" y="16436"/>
                    <a:pt x="119" y="16437"/>
                    <a:pt x="119" y="16723"/>
                  </a:cubicBezTo>
                  <a:cubicBezTo>
                    <a:pt x="119" y="17010"/>
                    <a:pt x="89" y="17010"/>
                    <a:pt x="89" y="17296"/>
                  </a:cubicBezTo>
                  <a:cubicBezTo>
                    <a:pt x="89" y="17583"/>
                    <a:pt x="81" y="17583"/>
                    <a:pt x="81" y="17870"/>
                  </a:cubicBezTo>
                  <a:cubicBezTo>
                    <a:pt x="81" y="18156"/>
                    <a:pt x="134" y="18156"/>
                    <a:pt x="134" y="18443"/>
                  </a:cubicBezTo>
                  <a:cubicBezTo>
                    <a:pt x="134" y="18729"/>
                    <a:pt x="125" y="18728"/>
                    <a:pt x="125" y="19014"/>
                  </a:cubicBezTo>
                  <a:cubicBezTo>
                    <a:pt x="125" y="19301"/>
                    <a:pt x="105" y="19301"/>
                    <a:pt x="105" y="19587"/>
                  </a:cubicBezTo>
                  <a:cubicBezTo>
                    <a:pt x="105" y="19874"/>
                    <a:pt x="97" y="19874"/>
                    <a:pt x="97" y="20161"/>
                  </a:cubicBezTo>
                  <a:cubicBezTo>
                    <a:pt x="97" y="20447"/>
                    <a:pt x="131" y="20448"/>
                    <a:pt x="131" y="20734"/>
                  </a:cubicBezTo>
                  <a:cubicBezTo>
                    <a:pt x="131" y="21020"/>
                    <a:pt x="-71" y="21085"/>
                    <a:pt x="131" y="21287"/>
                  </a:cubicBezTo>
                  <a:cubicBezTo>
                    <a:pt x="333" y="21490"/>
                    <a:pt x="396" y="21285"/>
                    <a:pt x="682" y="21285"/>
                  </a:cubicBezTo>
                  <a:cubicBezTo>
                    <a:pt x="968" y="21285"/>
                    <a:pt x="969" y="21287"/>
                    <a:pt x="1255" y="21287"/>
                  </a:cubicBezTo>
                  <a:cubicBezTo>
                    <a:pt x="1541" y="21287"/>
                    <a:pt x="1541" y="21327"/>
                    <a:pt x="1826" y="21327"/>
                  </a:cubicBezTo>
                  <a:cubicBezTo>
                    <a:pt x="2112" y="21327"/>
                    <a:pt x="2112" y="21293"/>
                    <a:pt x="2397" y="21293"/>
                  </a:cubicBezTo>
                  <a:cubicBezTo>
                    <a:pt x="2683" y="21293"/>
                    <a:pt x="2683" y="21329"/>
                    <a:pt x="2968" y="21329"/>
                  </a:cubicBezTo>
                  <a:cubicBezTo>
                    <a:pt x="3254" y="21329"/>
                    <a:pt x="3252" y="21305"/>
                    <a:pt x="3538" y="21305"/>
                  </a:cubicBezTo>
                  <a:cubicBezTo>
                    <a:pt x="3823" y="21305"/>
                    <a:pt x="3823" y="21337"/>
                    <a:pt x="4109" y="21337"/>
                  </a:cubicBezTo>
                  <a:cubicBezTo>
                    <a:pt x="4394" y="21337"/>
                    <a:pt x="4394" y="21305"/>
                    <a:pt x="4680" y="21305"/>
                  </a:cubicBezTo>
                  <a:cubicBezTo>
                    <a:pt x="4965" y="21305"/>
                    <a:pt x="4966" y="21289"/>
                    <a:pt x="5251" y="21289"/>
                  </a:cubicBezTo>
                  <a:cubicBezTo>
                    <a:pt x="5537" y="21289"/>
                    <a:pt x="5537" y="21293"/>
                    <a:pt x="5822" y="21293"/>
                  </a:cubicBezTo>
                  <a:cubicBezTo>
                    <a:pt x="6108" y="21293"/>
                    <a:pt x="6393" y="21293"/>
                    <a:pt x="6393" y="21293"/>
                  </a:cubicBezTo>
                  <a:cubicBezTo>
                    <a:pt x="6679" y="21293"/>
                    <a:pt x="6679" y="21297"/>
                    <a:pt x="6964" y="21297"/>
                  </a:cubicBezTo>
                  <a:cubicBezTo>
                    <a:pt x="7250" y="21297"/>
                    <a:pt x="7536" y="21327"/>
                    <a:pt x="7536" y="21327"/>
                  </a:cubicBezTo>
                  <a:cubicBezTo>
                    <a:pt x="7821" y="21327"/>
                    <a:pt x="7821" y="21331"/>
                    <a:pt x="8107" y="21331"/>
                  </a:cubicBezTo>
                  <a:cubicBezTo>
                    <a:pt x="8392" y="21331"/>
                    <a:pt x="8390" y="21291"/>
                    <a:pt x="8676" y="21291"/>
                  </a:cubicBezTo>
                  <a:cubicBezTo>
                    <a:pt x="8961" y="21291"/>
                    <a:pt x="8962" y="21309"/>
                    <a:pt x="9247" y="21309"/>
                  </a:cubicBezTo>
                  <a:cubicBezTo>
                    <a:pt x="9532" y="21309"/>
                    <a:pt x="9533" y="21283"/>
                    <a:pt x="9818" y="21283"/>
                  </a:cubicBezTo>
                  <a:cubicBezTo>
                    <a:pt x="10103" y="21283"/>
                    <a:pt x="10104" y="21337"/>
                    <a:pt x="10389" y="21337"/>
                  </a:cubicBezTo>
                  <a:cubicBezTo>
                    <a:pt x="10675" y="21337"/>
                    <a:pt x="10675" y="21333"/>
                    <a:pt x="10960" y="21333"/>
                  </a:cubicBezTo>
                  <a:cubicBezTo>
                    <a:pt x="11246" y="21333"/>
                    <a:pt x="11530" y="21277"/>
                    <a:pt x="11530" y="21277"/>
                  </a:cubicBezTo>
                  <a:cubicBezTo>
                    <a:pt x="11815" y="21277"/>
                    <a:pt x="11815" y="21295"/>
                    <a:pt x="12101" y="21295"/>
                  </a:cubicBezTo>
                  <a:cubicBezTo>
                    <a:pt x="12386" y="21295"/>
                    <a:pt x="12387" y="21335"/>
                    <a:pt x="12672" y="21335"/>
                  </a:cubicBezTo>
                  <a:cubicBezTo>
                    <a:pt x="12957" y="21335"/>
                    <a:pt x="12958" y="21275"/>
                    <a:pt x="13243" y="21275"/>
                  </a:cubicBezTo>
                  <a:cubicBezTo>
                    <a:pt x="13528" y="21275"/>
                    <a:pt x="13529" y="21275"/>
                    <a:pt x="13814" y="21275"/>
                  </a:cubicBezTo>
                  <a:cubicBezTo>
                    <a:pt x="14099" y="21275"/>
                    <a:pt x="14098" y="21331"/>
                    <a:pt x="14383" y="21331"/>
                  </a:cubicBezTo>
                  <a:cubicBezTo>
                    <a:pt x="14669" y="21331"/>
                    <a:pt x="14669" y="21275"/>
                    <a:pt x="14954" y="21275"/>
                  </a:cubicBezTo>
                  <a:cubicBezTo>
                    <a:pt x="15240" y="21275"/>
                    <a:pt x="15240" y="21301"/>
                    <a:pt x="15526" y="21301"/>
                  </a:cubicBezTo>
                  <a:cubicBezTo>
                    <a:pt x="15811" y="21301"/>
                    <a:pt x="15811" y="21309"/>
                    <a:pt x="16097" y="21309"/>
                  </a:cubicBezTo>
                  <a:cubicBezTo>
                    <a:pt x="16382" y="21309"/>
                    <a:pt x="16382" y="21275"/>
                    <a:pt x="16668" y="21275"/>
                  </a:cubicBezTo>
                  <a:cubicBezTo>
                    <a:pt x="16953" y="21275"/>
                    <a:pt x="16951" y="21291"/>
                    <a:pt x="17237" y="21291"/>
                  </a:cubicBezTo>
                  <a:cubicBezTo>
                    <a:pt x="17522" y="21291"/>
                    <a:pt x="17523" y="21297"/>
                    <a:pt x="17808" y="21297"/>
                  </a:cubicBezTo>
                  <a:cubicBezTo>
                    <a:pt x="18093" y="21297"/>
                    <a:pt x="18094" y="21277"/>
                    <a:pt x="18379" y="21277"/>
                  </a:cubicBezTo>
                  <a:cubicBezTo>
                    <a:pt x="18665" y="21277"/>
                    <a:pt x="18665" y="21281"/>
                    <a:pt x="18950" y="21281"/>
                  </a:cubicBezTo>
                  <a:cubicBezTo>
                    <a:pt x="19236" y="21281"/>
                    <a:pt x="19236" y="21289"/>
                    <a:pt x="19522" y="21289"/>
                  </a:cubicBezTo>
                  <a:cubicBezTo>
                    <a:pt x="19807" y="21289"/>
                    <a:pt x="19807" y="21287"/>
                    <a:pt x="20093" y="21287"/>
                  </a:cubicBezTo>
                  <a:cubicBezTo>
                    <a:pt x="20378" y="21287"/>
                    <a:pt x="20376" y="21329"/>
                    <a:pt x="20662" y="21329"/>
                  </a:cubicBezTo>
                  <a:cubicBezTo>
                    <a:pt x="20947" y="21329"/>
                    <a:pt x="20961" y="21391"/>
                    <a:pt x="21229" y="21293"/>
                  </a:cubicBezTo>
                  <a:cubicBezTo>
                    <a:pt x="21497" y="21195"/>
                    <a:pt x="21217" y="21098"/>
                    <a:pt x="21217" y="20734"/>
                  </a:cubicBezTo>
                  <a:cubicBezTo>
                    <a:pt x="21217" y="20572"/>
                    <a:pt x="21243" y="20379"/>
                    <a:pt x="21243" y="20161"/>
                  </a:cubicBezTo>
                  <a:cubicBezTo>
                    <a:pt x="21243" y="19985"/>
                    <a:pt x="21223" y="19793"/>
                    <a:pt x="21223" y="19587"/>
                  </a:cubicBezTo>
                  <a:cubicBezTo>
                    <a:pt x="21223" y="19407"/>
                    <a:pt x="21255" y="19215"/>
                    <a:pt x="21255" y="19014"/>
                  </a:cubicBezTo>
                  <a:cubicBezTo>
                    <a:pt x="21255" y="18830"/>
                    <a:pt x="21203" y="18639"/>
                    <a:pt x="21203" y="18441"/>
                  </a:cubicBezTo>
                  <a:cubicBezTo>
                    <a:pt x="21203" y="18255"/>
                    <a:pt x="21255" y="18064"/>
                    <a:pt x="21255" y="17868"/>
                  </a:cubicBezTo>
                  <a:cubicBezTo>
                    <a:pt x="21255" y="17680"/>
                    <a:pt x="21253" y="17489"/>
                    <a:pt x="21253" y="17294"/>
                  </a:cubicBezTo>
                  <a:cubicBezTo>
                    <a:pt x="21253" y="17106"/>
                    <a:pt x="21263" y="16915"/>
                    <a:pt x="21263" y="16721"/>
                  </a:cubicBezTo>
                  <a:cubicBezTo>
                    <a:pt x="21263" y="16532"/>
                    <a:pt x="21221" y="16341"/>
                    <a:pt x="21221" y="16148"/>
                  </a:cubicBezTo>
                  <a:cubicBezTo>
                    <a:pt x="21221" y="15958"/>
                    <a:pt x="21225" y="15767"/>
                    <a:pt x="21225" y="15575"/>
                  </a:cubicBezTo>
                  <a:cubicBezTo>
                    <a:pt x="21225" y="15384"/>
                    <a:pt x="21259" y="15193"/>
                    <a:pt x="21259" y="15001"/>
                  </a:cubicBezTo>
                  <a:cubicBezTo>
                    <a:pt x="21259" y="14810"/>
                    <a:pt x="21237" y="14619"/>
                    <a:pt x="21237" y="14428"/>
                  </a:cubicBezTo>
                  <a:cubicBezTo>
                    <a:pt x="21237" y="14236"/>
                    <a:pt x="21259" y="14045"/>
                    <a:pt x="21259" y="13855"/>
                  </a:cubicBezTo>
                  <a:cubicBezTo>
                    <a:pt x="21259" y="13662"/>
                    <a:pt x="21243" y="13471"/>
                    <a:pt x="21243" y="13282"/>
                  </a:cubicBezTo>
                  <a:cubicBezTo>
                    <a:pt x="21243" y="13088"/>
                    <a:pt x="21249" y="12896"/>
                    <a:pt x="21249" y="12708"/>
                  </a:cubicBezTo>
                  <a:cubicBezTo>
                    <a:pt x="21249" y="12514"/>
                    <a:pt x="21227" y="12324"/>
                    <a:pt x="21227" y="12137"/>
                  </a:cubicBezTo>
                  <a:cubicBezTo>
                    <a:pt x="21227" y="11941"/>
                    <a:pt x="21219" y="11749"/>
                    <a:pt x="21219" y="11564"/>
                  </a:cubicBezTo>
                  <a:cubicBezTo>
                    <a:pt x="21219" y="11366"/>
                    <a:pt x="21231" y="11174"/>
                    <a:pt x="21231" y="10991"/>
                  </a:cubicBezTo>
                  <a:cubicBezTo>
                    <a:pt x="21231" y="10790"/>
                    <a:pt x="21223" y="10598"/>
                    <a:pt x="21223" y="10417"/>
                  </a:cubicBezTo>
                  <a:cubicBezTo>
                    <a:pt x="21223" y="10211"/>
                    <a:pt x="21209" y="10019"/>
                    <a:pt x="21209" y="9844"/>
                  </a:cubicBezTo>
                  <a:cubicBezTo>
                    <a:pt x="21209" y="9626"/>
                    <a:pt x="21213" y="9435"/>
                    <a:pt x="21213" y="9273"/>
                  </a:cubicBezTo>
                  <a:cubicBezTo>
                    <a:pt x="21213" y="8909"/>
                    <a:pt x="21231" y="8986"/>
                    <a:pt x="21231" y="8699"/>
                  </a:cubicBezTo>
                  <a:cubicBezTo>
                    <a:pt x="21231" y="8413"/>
                    <a:pt x="21233" y="8413"/>
                    <a:pt x="21233" y="8126"/>
                  </a:cubicBezTo>
                  <a:cubicBezTo>
                    <a:pt x="21233" y="7840"/>
                    <a:pt x="21239" y="7839"/>
                    <a:pt x="21239" y="7553"/>
                  </a:cubicBezTo>
                  <a:cubicBezTo>
                    <a:pt x="21239" y="7266"/>
                    <a:pt x="21247" y="7266"/>
                    <a:pt x="21247" y="6980"/>
                  </a:cubicBezTo>
                  <a:cubicBezTo>
                    <a:pt x="21247" y="6693"/>
                    <a:pt x="21223" y="6695"/>
                    <a:pt x="21223" y="6408"/>
                  </a:cubicBezTo>
                  <a:cubicBezTo>
                    <a:pt x="21223" y="6122"/>
                    <a:pt x="21207" y="6122"/>
                    <a:pt x="21207" y="5835"/>
                  </a:cubicBezTo>
                  <a:cubicBezTo>
                    <a:pt x="21207" y="5549"/>
                    <a:pt x="21201" y="5548"/>
                    <a:pt x="21201" y="5262"/>
                  </a:cubicBezTo>
                  <a:cubicBezTo>
                    <a:pt x="21201" y="4976"/>
                    <a:pt x="21249" y="4975"/>
                    <a:pt x="21249" y="4689"/>
                  </a:cubicBezTo>
                  <a:cubicBezTo>
                    <a:pt x="21249" y="4402"/>
                    <a:pt x="21221" y="4402"/>
                    <a:pt x="21221" y="4115"/>
                  </a:cubicBezTo>
                  <a:cubicBezTo>
                    <a:pt x="21221" y="3829"/>
                    <a:pt x="21227" y="3829"/>
                    <a:pt x="21227" y="3542"/>
                  </a:cubicBezTo>
                  <a:cubicBezTo>
                    <a:pt x="21227" y="3256"/>
                    <a:pt x="21227" y="3257"/>
                    <a:pt x="21227" y="2971"/>
                  </a:cubicBezTo>
                  <a:cubicBezTo>
                    <a:pt x="21227" y="2684"/>
                    <a:pt x="21253" y="2684"/>
                    <a:pt x="21253" y="2398"/>
                  </a:cubicBezTo>
                  <a:cubicBezTo>
                    <a:pt x="21253" y="2111"/>
                    <a:pt x="21235" y="2111"/>
                    <a:pt x="21235" y="1824"/>
                  </a:cubicBezTo>
                  <a:cubicBezTo>
                    <a:pt x="21235" y="1538"/>
                    <a:pt x="21251" y="1538"/>
                    <a:pt x="21251" y="1251"/>
                  </a:cubicBezTo>
                  <a:cubicBezTo>
                    <a:pt x="21251" y="965"/>
                    <a:pt x="21243" y="964"/>
                    <a:pt x="21243" y="678"/>
                  </a:cubicBezTo>
                  <a:cubicBezTo>
                    <a:pt x="21243" y="391"/>
                    <a:pt x="21457" y="287"/>
                    <a:pt x="21255" y="85"/>
                  </a:cubicBezTo>
                  <a:cubicBezTo>
                    <a:pt x="21204" y="34"/>
                    <a:pt x="21159" y="11"/>
                    <a:pt x="21116" y="3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482562" y="482613"/>
            <a:ext cx="7535148" cy="6367788"/>
            <a:chOff x="0" y="0"/>
            <a:chExt cx="7535147" cy="6367787"/>
          </a:xfrm>
        </p:grpSpPr>
        <p:pic>
          <p:nvPicPr>
            <p:cNvPr id="171" name="Photo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7535147" cy="636778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72" name="Shape 172"/>
            <p:cNvSpPr/>
            <p:nvPr/>
          </p:nvSpPr>
          <p:spPr>
            <a:xfrm>
              <a:off x="0" y="0"/>
              <a:ext cx="7535147" cy="636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17" extrusionOk="0">
                  <a:moveTo>
                    <a:pt x="21287" y="7"/>
                  </a:moveTo>
                  <a:cubicBezTo>
                    <a:pt x="21243" y="23"/>
                    <a:pt x="21181" y="62"/>
                    <a:pt x="21076" y="62"/>
                  </a:cubicBezTo>
                  <a:cubicBezTo>
                    <a:pt x="20986" y="62"/>
                    <a:pt x="20877" y="95"/>
                    <a:pt x="20753" y="95"/>
                  </a:cubicBezTo>
                  <a:cubicBezTo>
                    <a:pt x="20655" y="95"/>
                    <a:pt x="20547" y="91"/>
                    <a:pt x="20430" y="91"/>
                  </a:cubicBezTo>
                  <a:cubicBezTo>
                    <a:pt x="20329" y="91"/>
                    <a:pt x="20221" y="63"/>
                    <a:pt x="20107" y="63"/>
                  </a:cubicBezTo>
                  <a:cubicBezTo>
                    <a:pt x="20004" y="63"/>
                    <a:pt x="19896" y="91"/>
                    <a:pt x="19783" y="91"/>
                  </a:cubicBezTo>
                  <a:cubicBezTo>
                    <a:pt x="19680" y="91"/>
                    <a:pt x="19572" y="99"/>
                    <a:pt x="19460" y="99"/>
                  </a:cubicBezTo>
                  <a:cubicBezTo>
                    <a:pt x="19356" y="99"/>
                    <a:pt x="19248" y="73"/>
                    <a:pt x="19137" y="73"/>
                  </a:cubicBezTo>
                  <a:cubicBezTo>
                    <a:pt x="19032" y="73"/>
                    <a:pt x="18925" y="87"/>
                    <a:pt x="18814" y="87"/>
                  </a:cubicBezTo>
                  <a:cubicBezTo>
                    <a:pt x="18709" y="87"/>
                    <a:pt x="18601" y="99"/>
                    <a:pt x="18491" y="99"/>
                  </a:cubicBezTo>
                  <a:cubicBezTo>
                    <a:pt x="18386" y="99"/>
                    <a:pt x="18277" y="89"/>
                    <a:pt x="18167" y="89"/>
                  </a:cubicBezTo>
                  <a:cubicBezTo>
                    <a:pt x="18061" y="89"/>
                    <a:pt x="17953" y="94"/>
                    <a:pt x="17844" y="94"/>
                  </a:cubicBezTo>
                  <a:cubicBezTo>
                    <a:pt x="17738" y="94"/>
                    <a:pt x="17630" y="86"/>
                    <a:pt x="17521" y="86"/>
                  </a:cubicBezTo>
                  <a:cubicBezTo>
                    <a:pt x="17415" y="86"/>
                    <a:pt x="17307" y="63"/>
                    <a:pt x="17198" y="63"/>
                  </a:cubicBezTo>
                  <a:cubicBezTo>
                    <a:pt x="17091" y="63"/>
                    <a:pt x="16984" y="62"/>
                    <a:pt x="16875" y="62"/>
                  </a:cubicBezTo>
                  <a:cubicBezTo>
                    <a:pt x="16768" y="62"/>
                    <a:pt x="16661" y="99"/>
                    <a:pt x="16552" y="99"/>
                  </a:cubicBezTo>
                  <a:cubicBezTo>
                    <a:pt x="16445" y="99"/>
                    <a:pt x="16337" y="94"/>
                    <a:pt x="16229" y="94"/>
                  </a:cubicBezTo>
                  <a:cubicBezTo>
                    <a:pt x="16122" y="94"/>
                    <a:pt x="16013" y="99"/>
                    <a:pt x="15904" y="99"/>
                  </a:cubicBezTo>
                  <a:cubicBezTo>
                    <a:pt x="15797" y="99"/>
                    <a:pt x="15690" y="86"/>
                    <a:pt x="15581" y="86"/>
                  </a:cubicBezTo>
                  <a:cubicBezTo>
                    <a:pt x="15474" y="86"/>
                    <a:pt x="15367" y="99"/>
                    <a:pt x="15258" y="99"/>
                  </a:cubicBezTo>
                  <a:cubicBezTo>
                    <a:pt x="15151" y="99"/>
                    <a:pt x="15043" y="66"/>
                    <a:pt x="14935" y="66"/>
                  </a:cubicBezTo>
                  <a:cubicBezTo>
                    <a:pt x="14828" y="66"/>
                    <a:pt x="14720" y="61"/>
                    <a:pt x="14612" y="61"/>
                  </a:cubicBezTo>
                  <a:cubicBezTo>
                    <a:pt x="14505" y="61"/>
                    <a:pt x="14397" y="75"/>
                    <a:pt x="14289" y="75"/>
                  </a:cubicBezTo>
                  <a:cubicBezTo>
                    <a:pt x="14182" y="75"/>
                    <a:pt x="14074" y="99"/>
                    <a:pt x="13966" y="99"/>
                  </a:cubicBezTo>
                  <a:cubicBezTo>
                    <a:pt x="13858" y="99"/>
                    <a:pt x="13750" y="101"/>
                    <a:pt x="13642" y="101"/>
                  </a:cubicBezTo>
                  <a:cubicBezTo>
                    <a:pt x="13534" y="101"/>
                    <a:pt x="13427" y="67"/>
                    <a:pt x="13319" y="67"/>
                  </a:cubicBezTo>
                  <a:cubicBezTo>
                    <a:pt x="13211" y="67"/>
                    <a:pt x="13104" y="85"/>
                    <a:pt x="12995" y="85"/>
                  </a:cubicBezTo>
                  <a:cubicBezTo>
                    <a:pt x="12888" y="85"/>
                    <a:pt x="12780" y="79"/>
                    <a:pt x="12672" y="79"/>
                  </a:cubicBezTo>
                  <a:cubicBezTo>
                    <a:pt x="12565" y="79"/>
                    <a:pt x="12457" y="98"/>
                    <a:pt x="12349" y="98"/>
                  </a:cubicBezTo>
                  <a:cubicBezTo>
                    <a:pt x="12242" y="98"/>
                    <a:pt x="12133" y="102"/>
                    <a:pt x="12025" y="102"/>
                  </a:cubicBezTo>
                  <a:cubicBezTo>
                    <a:pt x="11917" y="102"/>
                    <a:pt x="11810" y="66"/>
                    <a:pt x="11702" y="66"/>
                  </a:cubicBezTo>
                  <a:cubicBezTo>
                    <a:pt x="11594" y="66"/>
                    <a:pt x="11487" y="65"/>
                    <a:pt x="11379" y="65"/>
                  </a:cubicBezTo>
                  <a:cubicBezTo>
                    <a:pt x="11271" y="65"/>
                    <a:pt x="11164" y="61"/>
                    <a:pt x="11056" y="61"/>
                  </a:cubicBezTo>
                  <a:cubicBezTo>
                    <a:pt x="10948" y="61"/>
                    <a:pt x="10840" y="89"/>
                    <a:pt x="10733" y="89"/>
                  </a:cubicBezTo>
                  <a:cubicBezTo>
                    <a:pt x="10625" y="89"/>
                    <a:pt x="10517" y="75"/>
                    <a:pt x="10410" y="75"/>
                  </a:cubicBezTo>
                  <a:cubicBezTo>
                    <a:pt x="10302" y="75"/>
                    <a:pt x="10194" y="74"/>
                    <a:pt x="10087" y="74"/>
                  </a:cubicBezTo>
                  <a:cubicBezTo>
                    <a:pt x="9979" y="74"/>
                    <a:pt x="9871" y="78"/>
                    <a:pt x="9764" y="78"/>
                  </a:cubicBezTo>
                  <a:cubicBezTo>
                    <a:pt x="9656" y="78"/>
                    <a:pt x="9548" y="74"/>
                    <a:pt x="9440" y="74"/>
                  </a:cubicBezTo>
                  <a:cubicBezTo>
                    <a:pt x="9332" y="74"/>
                    <a:pt x="9225" y="83"/>
                    <a:pt x="9117" y="83"/>
                  </a:cubicBezTo>
                  <a:cubicBezTo>
                    <a:pt x="9009" y="83"/>
                    <a:pt x="8902" y="95"/>
                    <a:pt x="8794" y="95"/>
                  </a:cubicBezTo>
                  <a:cubicBezTo>
                    <a:pt x="8686" y="95"/>
                    <a:pt x="8578" y="73"/>
                    <a:pt x="8471" y="73"/>
                  </a:cubicBezTo>
                  <a:cubicBezTo>
                    <a:pt x="8363" y="73"/>
                    <a:pt x="8255" y="87"/>
                    <a:pt x="8148" y="87"/>
                  </a:cubicBezTo>
                  <a:cubicBezTo>
                    <a:pt x="8040" y="87"/>
                    <a:pt x="7932" y="102"/>
                    <a:pt x="7825" y="102"/>
                  </a:cubicBezTo>
                  <a:cubicBezTo>
                    <a:pt x="7717" y="102"/>
                    <a:pt x="7608" y="70"/>
                    <a:pt x="7501" y="70"/>
                  </a:cubicBezTo>
                  <a:cubicBezTo>
                    <a:pt x="7392" y="70"/>
                    <a:pt x="7285" y="77"/>
                    <a:pt x="7178" y="77"/>
                  </a:cubicBezTo>
                  <a:cubicBezTo>
                    <a:pt x="7069" y="77"/>
                    <a:pt x="6962" y="82"/>
                    <a:pt x="6855" y="82"/>
                  </a:cubicBezTo>
                  <a:cubicBezTo>
                    <a:pt x="6746" y="82"/>
                    <a:pt x="6638" y="63"/>
                    <a:pt x="6532" y="63"/>
                  </a:cubicBezTo>
                  <a:cubicBezTo>
                    <a:pt x="6423" y="63"/>
                    <a:pt x="6315" y="67"/>
                    <a:pt x="6209" y="67"/>
                  </a:cubicBezTo>
                  <a:cubicBezTo>
                    <a:pt x="6100" y="67"/>
                    <a:pt x="5992" y="65"/>
                    <a:pt x="5886" y="65"/>
                  </a:cubicBezTo>
                  <a:cubicBezTo>
                    <a:pt x="5777" y="65"/>
                    <a:pt x="5670" y="75"/>
                    <a:pt x="5564" y="75"/>
                  </a:cubicBezTo>
                  <a:cubicBezTo>
                    <a:pt x="5454" y="75"/>
                    <a:pt x="5347" y="83"/>
                    <a:pt x="5240" y="83"/>
                  </a:cubicBezTo>
                  <a:cubicBezTo>
                    <a:pt x="5131" y="83"/>
                    <a:pt x="5023" y="69"/>
                    <a:pt x="4917" y="69"/>
                  </a:cubicBezTo>
                  <a:cubicBezTo>
                    <a:pt x="4808" y="69"/>
                    <a:pt x="4700" y="62"/>
                    <a:pt x="4594" y="62"/>
                  </a:cubicBezTo>
                  <a:cubicBezTo>
                    <a:pt x="4485" y="62"/>
                    <a:pt x="4377" y="87"/>
                    <a:pt x="4271" y="87"/>
                  </a:cubicBezTo>
                  <a:cubicBezTo>
                    <a:pt x="4161" y="87"/>
                    <a:pt x="4053" y="67"/>
                    <a:pt x="3948" y="67"/>
                  </a:cubicBezTo>
                  <a:cubicBezTo>
                    <a:pt x="3838" y="67"/>
                    <a:pt x="3730" y="102"/>
                    <a:pt x="3625" y="102"/>
                  </a:cubicBezTo>
                  <a:cubicBezTo>
                    <a:pt x="3514" y="102"/>
                    <a:pt x="3406" y="73"/>
                    <a:pt x="3302" y="73"/>
                  </a:cubicBezTo>
                  <a:cubicBezTo>
                    <a:pt x="3190" y="73"/>
                    <a:pt x="3083" y="77"/>
                    <a:pt x="2979" y="77"/>
                  </a:cubicBezTo>
                  <a:cubicBezTo>
                    <a:pt x="2866" y="77"/>
                    <a:pt x="2758" y="73"/>
                    <a:pt x="2656" y="73"/>
                  </a:cubicBezTo>
                  <a:cubicBezTo>
                    <a:pt x="2541" y="73"/>
                    <a:pt x="2434" y="78"/>
                    <a:pt x="2333" y="78"/>
                  </a:cubicBezTo>
                  <a:cubicBezTo>
                    <a:pt x="2215" y="78"/>
                    <a:pt x="2107" y="101"/>
                    <a:pt x="2010" y="101"/>
                  </a:cubicBezTo>
                  <a:cubicBezTo>
                    <a:pt x="1885" y="101"/>
                    <a:pt x="1777" y="73"/>
                    <a:pt x="1687" y="73"/>
                  </a:cubicBezTo>
                  <a:cubicBezTo>
                    <a:pt x="1477" y="73"/>
                    <a:pt x="1525" y="81"/>
                    <a:pt x="1364" y="81"/>
                  </a:cubicBezTo>
                  <a:cubicBezTo>
                    <a:pt x="1202" y="81"/>
                    <a:pt x="1202" y="89"/>
                    <a:pt x="1040" y="89"/>
                  </a:cubicBezTo>
                  <a:cubicBezTo>
                    <a:pt x="879" y="89"/>
                    <a:pt x="879" y="94"/>
                    <a:pt x="717" y="94"/>
                  </a:cubicBezTo>
                  <a:cubicBezTo>
                    <a:pt x="556" y="94"/>
                    <a:pt x="556" y="66"/>
                    <a:pt x="394" y="66"/>
                  </a:cubicBezTo>
                  <a:cubicBezTo>
                    <a:pt x="233" y="66"/>
                    <a:pt x="221" y="10"/>
                    <a:pt x="69" y="74"/>
                  </a:cubicBezTo>
                  <a:cubicBezTo>
                    <a:pt x="-85" y="139"/>
                    <a:pt x="67" y="218"/>
                    <a:pt x="67" y="470"/>
                  </a:cubicBezTo>
                  <a:cubicBezTo>
                    <a:pt x="67" y="578"/>
                    <a:pt x="66" y="709"/>
                    <a:pt x="66" y="858"/>
                  </a:cubicBezTo>
                  <a:cubicBezTo>
                    <a:pt x="66" y="976"/>
                    <a:pt x="58" y="1105"/>
                    <a:pt x="58" y="1246"/>
                  </a:cubicBezTo>
                  <a:cubicBezTo>
                    <a:pt x="58" y="1367"/>
                    <a:pt x="87" y="1497"/>
                    <a:pt x="87" y="1635"/>
                  </a:cubicBezTo>
                  <a:cubicBezTo>
                    <a:pt x="87" y="1758"/>
                    <a:pt x="80" y="1888"/>
                    <a:pt x="80" y="2024"/>
                  </a:cubicBezTo>
                  <a:cubicBezTo>
                    <a:pt x="80" y="2148"/>
                    <a:pt x="64" y="2278"/>
                    <a:pt x="64" y="2413"/>
                  </a:cubicBezTo>
                  <a:cubicBezTo>
                    <a:pt x="64" y="2538"/>
                    <a:pt x="63" y="2668"/>
                    <a:pt x="63" y="2802"/>
                  </a:cubicBezTo>
                  <a:cubicBezTo>
                    <a:pt x="63" y="2928"/>
                    <a:pt x="62" y="3056"/>
                    <a:pt x="62" y="3189"/>
                  </a:cubicBezTo>
                  <a:cubicBezTo>
                    <a:pt x="62" y="3316"/>
                    <a:pt x="89" y="3446"/>
                    <a:pt x="89" y="3578"/>
                  </a:cubicBezTo>
                  <a:cubicBezTo>
                    <a:pt x="89" y="3705"/>
                    <a:pt x="54" y="3835"/>
                    <a:pt x="54" y="3967"/>
                  </a:cubicBezTo>
                  <a:cubicBezTo>
                    <a:pt x="54" y="4094"/>
                    <a:pt x="75" y="4224"/>
                    <a:pt x="75" y="4356"/>
                  </a:cubicBezTo>
                  <a:cubicBezTo>
                    <a:pt x="75" y="4484"/>
                    <a:pt x="78" y="4613"/>
                    <a:pt x="78" y="4745"/>
                  </a:cubicBezTo>
                  <a:cubicBezTo>
                    <a:pt x="78" y="4873"/>
                    <a:pt x="85" y="5001"/>
                    <a:pt x="85" y="5132"/>
                  </a:cubicBezTo>
                  <a:cubicBezTo>
                    <a:pt x="85" y="5261"/>
                    <a:pt x="88" y="5390"/>
                    <a:pt x="88" y="5521"/>
                  </a:cubicBezTo>
                  <a:cubicBezTo>
                    <a:pt x="88" y="5650"/>
                    <a:pt x="78" y="5779"/>
                    <a:pt x="78" y="5910"/>
                  </a:cubicBezTo>
                  <a:cubicBezTo>
                    <a:pt x="78" y="6039"/>
                    <a:pt x="79" y="6168"/>
                    <a:pt x="79" y="6299"/>
                  </a:cubicBezTo>
                  <a:cubicBezTo>
                    <a:pt x="79" y="6428"/>
                    <a:pt x="87" y="6558"/>
                    <a:pt x="87" y="6688"/>
                  </a:cubicBezTo>
                  <a:cubicBezTo>
                    <a:pt x="87" y="6817"/>
                    <a:pt x="86" y="6947"/>
                    <a:pt x="86" y="7077"/>
                  </a:cubicBezTo>
                  <a:cubicBezTo>
                    <a:pt x="86" y="7206"/>
                    <a:pt x="77" y="7336"/>
                    <a:pt x="77" y="7466"/>
                  </a:cubicBezTo>
                  <a:cubicBezTo>
                    <a:pt x="77" y="7595"/>
                    <a:pt x="71" y="7723"/>
                    <a:pt x="71" y="7853"/>
                  </a:cubicBezTo>
                  <a:cubicBezTo>
                    <a:pt x="71" y="7982"/>
                    <a:pt x="87" y="8112"/>
                    <a:pt x="87" y="8242"/>
                  </a:cubicBezTo>
                  <a:cubicBezTo>
                    <a:pt x="87" y="8371"/>
                    <a:pt x="85" y="8501"/>
                    <a:pt x="85" y="8631"/>
                  </a:cubicBezTo>
                  <a:cubicBezTo>
                    <a:pt x="85" y="8760"/>
                    <a:pt x="70" y="8890"/>
                    <a:pt x="70" y="9020"/>
                  </a:cubicBezTo>
                  <a:cubicBezTo>
                    <a:pt x="70" y="9149"/>
                    <a:pt x="76" y="9279"/>
                    <a:pt x="76" y="9409"/>
                  </a:cubicBezTo>
                  <a:cubicBezTo>
                    <a:pt x="76" y="9538"/>
                    <a:pt x="83" y="9668"/>
                    <a:pt x="83" y="9798"/>
                  </a:cubicBezTo>
                  <a:cubicBezTo>
                    <a:pt x="83" y="9927"/>
                    <a:pt x="86" y="10057"/>
                    <a:pt x="86" y="10187"/>
                  </a:cubicBezTo>
                  <a:cubicBezTo>
                    <a:pt x="86" y="10316"/>
                    <a:pt x="70" y="10446"/>
                    <a:pt x="70" y="10576"/>
                  </a:cubicBezTo>
                  <a:cubicBezTo>
                    <a:pt x="70" y="10705"/>
                    <a:pt x="76" y="10834"/>
                    <a:pt x="76" y="10963"/>
                  </a:cubicBezTo>
                  <a:cubicBezTo>
                    <a:pt x="76" y="11093"/>
                    <a:pt x="76" y="11223"/>
                    <a:pt x="76" y="11352"/>
                  </a:cubicBezTo>
                  <a:cubicBezTo>
                    <a:pt x="76" y="11482"/>
                    <a:pt x="72" y="11612"/>
                    <a:pt x="72" y="11741"/>
                  </a:cubicBezTo>
                  <a:cubicBezTo>
                    <a:pt x="72" y="11871"/>
                    <a:pt x="69" y="12001"/>
                    <a:pt x="69" y="12130"/>
                  </a:cubicBezTo>
                  <a:cubicBezTo>
                    <a:pt x="69" y="12260"/>
                    <a:pt x="79" y="12389"/>
                    <a:pt x="79" y="12518"/>
                  </a:cubicBezTo>
                  <a:cubicBezTo>
                    <a:pt x="79" y="12648"/>
                    <a:pt x="85" y="12778"/>
                    <a:pt x="85" y="12907"/>
                  </a:cubicBezTo>
                  <a:cubicBezTo>
                    <a:pt x="85" y="13037"/>
                    <a:pt x="83" y="13167"/>
                    <a:pt x="83" y="13295"/>
                  </a:cubicBezTo>
                  <a:cubicBezTo>
                    <a:pt x="83" y="13426"/>
                    <a:pt x="76" y="13554"/>
                    <a:pt x="76" y="13683"/>
                  </a:cubicBezTo>
                  <a:cubicBezTo>
                    <a:pt x="76" y="13813"/>
                    <a:pt x="67" y="13943"/>
                    <a:pt x="67" y="14072"/>
                  </a:cubicBezTo>
                  <a:cubicBezTo>
                    <a:pt x="67" y="14202"/>
                    <a:pt x="69" y="14332"/>
                    <a:pt x="69" y="14461"/>
                  </a:cubicBezTo>
                  <a:cubicBezTo>
                    <a:pt x="69" y="14591"/>
                    <a:pt x="69" y="14720"/>
                    <a:pt x="69" y="14848"/>
                  </a:cubicBezTo>
                  <a:cubicBezTo>
                    <a:pt x="69" y="14979"/>
                    <a:pt x="83" y="15109"/>
                    <a:pt x="83" y="15237"/>
                  </a:cubicBezTo>
                  <a:cubicBezTo>
                    <a:pt x="83" y="15368"/>
                    <a:pt x="60" y="15498"/>
                    <a:pt x="60" y="15626"/>
                  </a:cubicBezTo>
                  <a:cubicBezTo>
                    <a:pt x="60" y="15757"/>
                    <a:pt x="59" y="15886"/>
                    <a:pt x="59" y="16014"/>
                  </a:cubicBezTo>
                  <a:cubicBezTo>
                    <a:pt x="59" y="16145"/>
                    <a:pt x="58" y="16275"/>
                    <a:pt x="58" y="16403"/>
                  </a:cubicBezTo>
                  <a:cubicBezTo>
                    <a:pt x="58" y="16534"/>
                    <a:pt x="67" y="16664"/>
                    <a:pt x="67" y="16792"/>
                  </a:cubicBezTo>
                  <a:cubicBezTo>
                    <a:pt x="67" y="16923"/>
                    <a:pt x="78" y="17052"/>
                    <a:pt x="78" y="17179"/>
                  </a:cubicBezTo>
                  <a:cubicBezTo>
                    <a:pt x="78" y="17311"/>
                    <a:pt x="64" y="17441"/>
                    <a:pt x="64" y="17568"/>
                  </a:cubicBezTo>
                  <a:cubicBezTo>
                    <a:pt x="64" y="17700"/>
                    <a:pt x="70" y="17830"/>
                    <a:pt x="70" y="17957"/>
                  </a:cubicBezTo>
                  <a:cubicBezTo>
                    <a:pt x="70" y="18090"/>
                    <a:pt x="62" y="18218"/>
                    <a:pt x="62" y="18345"/>
                  </a:cubicBezTo>
                  <a:cubicBezTo>
                    <a:pt x="62" y="18478"/>
                    <a:pt x="62" y="18608"/>
                    <a:pt x="62" y="18733"/>
                  </a:cubicBezTo>
                  <a:cubicBezTo>
                    <a:pt x="62" y="18868"/>
                    <a:pt x="55" y="18998"/>
                    <a:pt x="55" y="19122"/>
                  </a:cubicBezTo>
                  <a:cubicBezTo>
                    <a:pt x="55" y="19258"/>
                    <a:pt x="85" y="19387"/>
                    <a:pt x="85" y="19510"/>
                  </a:cubicBezTo>
                  <a:cubicBezTo>
                    <a:pt x="85" y="19647"/>
                    <a:pt x="78" y="19777"/>
                    <a:pt x="78" y="19899"/>
                  </a:cubicBezTo>
                  <a:cubicBezTo>
                    <a:pt x="78" y="20040"/>
                    <a:pt x="69" y="20170"/>
                    <a:pt x="69" y="20288"/>
                  </a:cubicBezTo>
                  <a:cubicBezTo>
                    <a:pt x="69" y="20437"/>
                    <a:pt x="57" y="20568"/>
                    <a:pt x="57" y="20677"/>
                  </a:cubicBezTo>
                  <a:cubicBezTo>
                    <a:pt x="57" y="20928"/>
                    <a:pt x="60" y="20870"/>
                    <a:pt x="60" y="21064"/>
                  </a:cubicBezTo>
                  <a:cubicBezTo>
                    <a:pt x="60" y="21258"/>
                    <a:pt x="-45" y="21315"/>
                    <a:pt x="70" y="21453"/>
                  </a:cubicBezTo>
                  <a:cubicBezTo>
                    <a:pt x="184" y="21590"/>
                    <a:pt x="233" y="21464"/>
                    <a:pt x="394" y="21464"/>
                  </a:cubicBezTo>
                  <a:cubicBezTo>
                    <a:pt x="556" y="21464"/>
                    <a:pt x="557" y="21456"/>
                    <a:pt x="719" y="21456"/>
                  </a:cubicBezTo>
                  <a:cubicBezTo>
                    <a:pt x="880" y="21456"/>
                    <a:pt x="1042" y="21463"/>
                    <a:pt x="1042" y="21463"/>
                  </a:cubicBezTo>
                  <a:cubicBezTo>
                    <a:pt x="1203" y="21463"/>
                    <a:pt x="1203" y="21472"/>
                    <a:pt x="1365" y="21472"/>
                  </a:cubicBezTo>
                  <a:cubicBezTo>
                    <a:pt x="1526" y="21472"/>
                    <a:pt x="1526" y="21441"/>
                    <a:pt x="1688" y="21441"/>
                  </a:cubicBezTo>
                  <a:cubicBezTo>
                    <a:pt x="1849" y="21441"/>
                    <a:pt x="1850" y="21432"/>
                    <a:pt x="2012" y="21432"/>
                  </a:cubicBezTo>
                  <a:cubicBezTo>
                    <a:pt x="2174" y="21432"/>
                    <a:pt x="2173" y="21441"/>
                    <a:pt x="2335" y="21441"/>
                  </a:cubicBezTo>
                  <a:cubicBezTo>
                    <a:pt x="2497" y="21441"/>
                    <a:pt x="2497" y="21433"/>
                    <a:pt x="2658" y="21433"/>
                  </a:cubicBezTo>
                  <a:cubicBezTo>
                    <a:pt x="2820" y="21433"/>
                    <a:pt x="2820" y="21473"/>
                    <a:pt x="2981" y="21473"/>
                  </a:cubicBezTo>
                  <a:cubicBezTo>
                    <a:pt x="3143" y="21473"/>
                    <a:pt x="3143" y="21448"/>
                    <a:pt x="3304" y="21448"/>
                  </a:cubicBezTo>
                  <a:cubicBezTo>
                    <a:pt x="3466" y="21448"/>
                    <a:pt x="3466" y="21464"/>
                    <a:pt x="3627" y="21464"/>
                  </a:cubicBezTo>
                  <a:cubicBezTo>
                    <a:pt x="3789" y="21464"/>
                    <a:pt x="3789" y="21452"/>
                    <a:pt x="3950" y="21452"/>
                  </a:cubicBezTo>
                  <a:cubicBezTo>
                    <a:pt x="4112" y="21452"/>
                    <a:pt x="4113" y="21467"/>
                    <a:pt x="4275" y="21467"/>
                  </a:cubicBezTo>
                  <a:cubicBezTo>
                    <a:pt x="4436" y="21467"/>
                    <a:pt x="4436" y="21440"/>
                    <a:pt x="4598" y="21440"/>
                  </a:cubicBezTo>
                  <a:cubicBezTo>
                    <a:pt x="4759" y="21440"/>
                    <a:pt x="4759" y="21467"/>
                    <a:pt x="4921" y="21467"/>
                  </a:cubicBezTo>
                  <a:cubicBezTo>
                    <a:pt x="5082" y="21467"/>
                    <a:pt x="5082" y="21463"/>
                    <a:pt x="5244" y="21463"/>
                  </a:cubicBezTo>
                  <a:cubicBezTo>
                    <a:pt x="5406" y="21463"/>
                    <a:pt x="5405" y="21433"/>
                    <a:pt x="5567" y="21433"/>
                  </a:cubicBezTo>
                  <a:cubicBezTo>
                    <a:pt x="5729" y="21433"/>
                    <a:pt x="5728" y="21450"/>
                    <a:pt x="5890" y="21450"/>
                  </a:cubicBezTo>
                  <a:cubicBezTo>
                    <a:pt x="6052" y="21450"/>
                    <a:pt x="6052" y="21437"/>
                    <a:pt x="6213" y="21437"/>
                  </a:cubicBezTo>
                  <a:cubicBezTo>
                    <a:pt x="6375" y="21437"/>
                    <a:pt x="6536" y="21471"/>
                    <a:pt x="6536" y="21471"/>
                  </a:cubicBezTo>
                  <a:cubicBezTo>
                    <a:pt x="6698" y="21471"/>
                    <a:pt x="6698" y="21450"/>
                    <a:pt x="6859" y="21450"/>
                  </a:cubicBezTo>
                  <a:cubicBezTo>
                    <a:pt x="7021" y="21450"/>
                    <a:pt x="7021" y="21467"/>
                    <a:pt x="7182" y="21467"/>
                  </a:cubicBezTo>
                  <a:cubicBezTo>
                    <a:pt x="7344" y="21467"/>
                    <a:pt x="7344" y="21437"/>
                    <a:pt x="7505" y="21437"/>
                  </a:cubicBezTo>
                  <a:cubicBezTo>
                    <a:pt x="7667" y="21437"/>
                    <a:pt x="7667" y="21441"/>
                    <a:pt x="7828" y="21441"/>
                  </a:cubicBezTo>
                  <a:cubicBezTo>
                    <a:pt x="7990" y="21441"/>
                    <a:pt x="7990" y="21438"/>
                    <a:pt x="8152" y="21438"/>
                  </a:cubicBezTo>
                  <a:cubicBezTo>
                    <a:pt x="8313" y="21438"/>
                    <a:pt x="8313" y="21453"/>
                    <a:pt x="8475" y="21453"/>
                  </a:cubicBezTo>
                  <a:cubicBezTo>
                    <a:pt x="8636" y="21453"/>
                    <a:pt x="8636" y="21449"/>
                    <a:pt x="8798" y="21449"/>
                  </a:cubicBezTo>
                  <a:cubicBezTo>
                    <a:pt x="8959" y="21449"/>
                    <a:pt x="8959" y="21452"/>
                    <a:pt x="9121" y="21452"/>
                  </a:cubicBezTo>
                  <a:cubicBezTo>
                    <a:pt x="9282" y="21452"/>
                    <a:pt x="9444" y="21433"/>
                    <a:pt x="9444" y="21433"/>
                  </a:cubicBezTo>
                  <a:cubicBezTo>
                    <a:pt x="9605" y="21433"/>
                    <a:pt x="9768" y="21459"/>
                    <a:pt x="9768" y="21459"/>
                  </a:cubicBezTo>
                  <a:cubicBezTo>
                    <a:pt x="9930" y="21459"/>
                    <a:pt x="9930" y="21453"/>
                    <a:pt x="10091" y="21453"/>
                  </a:cubicBezTo>
                  <a:cubicBezTo>
                    <a:pt x="10253" y="21453"/>
                    <a:pt x="10414" y="21457"/>
                    <a:pt x="10414" y="21457"/>
                  </a:cubicBezTo>
                  <a:cubicBezTo>
                    <a:pt x="10576" y="21457"/>
                    <a:pt x="10576" y="21446"/>
                    <a:pt x="10737" y="21446"/>
                  </a:cubicBezTo>
                  <a:cubicBezTo>
                    <a:pt x="10899" y="21446"/>
                    <a:pt x="10899" y="21444"/>
                    <a:pt x="11060" y="21444"/>
                  </a:cubicBezTo>
                  <a:cubicBezTo>
                    <a:pt x="11222" y="21444"/>
                    <a:pt x="11222" y="21453"/>
                    <a:pt x="11383" y="21453"/>
                  </a:cubicBezTo>
                  <a:cubicBezTo>
                    <a:pt x="11545" y="21453"/>
                    <a:pt x="11545" y="21452"/>
                    <a:pt x="11707" y="21452"/>
                  </a:cubicBezTo>
                  <a:cubicBezTo>
                    <a:pt x="11868" y="21452"/>
                    <a:pt x="11868" y="21450"/>
                    <a:pt x="12030" y="21450"/>
                  </a:cubicBezTo>
                  <a:cubicBezTo>
                    <a:pt x="12191" y="21450"/>
                    <a:pt x="12191" y="21454"/>
                    <a:pt x="12353" y="21454"/>
                  </a:cubicBezTo>
                  <a:cubicBezTo>
                    <a:pt x="12514" y="21454"/>
                    <a:pt x="12676" y="21445"/>
                    <a:pt x="12676" y="21445"/>
                  </a:cubicBezTo>
                  <a:cubicBezTo>
                    <a:pt x="12837" y="21445"/>
                    <a:pt x="12837" y="21468"/>
                    <a:pt x="12999" y="21468"/>
                  </a:cubicBezTo>
                  <a:cubicBezTo>
                    <a:pt x="13160" y="21468"/>
                    <a:pt x="13160" y="21453"/>
                    <a:pt x="13322" y="21453"/>
                  </a:cubicBezTo>
                  <a:cubicBezTo>
                    <a:pt x="13483" y="21453"/>
                    <a:pt x="13484" y="21467"/>
                    <a:pt x="13645" y="21467"/>
                  </a:cubicBezTo>
                  <a:cubicBezTo>
                    <a:pt x="13807" y="21467"/>
                    <a:pt x="13807" y="21467"/>
                    <a:pt x="13968" y="21467"/>
                  </a:cubicBezTo>
                  <a:cubicBezTo>
                    <a:pt x="14130" y="21467"/>
                    <a:pt x="14130" y="21463"/>
                    <a:pt x="14291" y="21463"/>
                  </a:cubicBezTo>
                  <a:cubicBezTo>
                    <a:pt x="14453" y="21463"/>
                    <a:pt x="14453" y="21473"/>
                    <a:pt x="14614" y="21473"/>
                  </a:cubicBezTo>
                  <a:cubicBezTo>
                    <a:pt x="14776" y="21473"/>
                    <a:pt x="14776" y="21437"/>
                    <a:pt x="14937" y="21437"/>
                  </a:cubicBezTo>
                  <a:cubicBezTo>
                    <a:pt x="15099" y="21437"/>
                    <a:pt x="15099" y="21461"/>
                    <a:pt x="15260" y="21461"/>
                  </a:cubicBezTo>
                  <a:cubicBezTo>
                    <a:pt x="15422" y="21461"/>
                    <a:pt x="15422" y="21438"/>
                    <a:pt x="15583" y="21438"/>
                  </a:cubicBezTo>
                  <a:cubicBezTo>
                    <a:pt x="15745" y="21438"/>
                    <a:pt x="15745" y="21440"/>
                    <a:pt x="15907" y="21440"/>
                  </a:cubicBezTo>
                  <a:cubicBezTo>
                    <a:pt x="16068" y="21440"/>
                    <a:pt x="16068" y="21437"/>
                    <a:pt x="16230" y="21437"/>
                  </a:cubicBezTo>
                  <a:cubicBezTo>
                    <a:pt x="16391" y="21437"/>
                    <a:pt x="16391" y="21438"/>
                    <a:pt x="16553" y="21438"/>
                  </a:cubicBezTo>
                  <a:cubicBezTo>
                    <a:pt x="16714" y="21438"/>
                    <a:pt x="16714" y="21457"/>
                    <a:pt x="16876" y="21457"/>
                  </a:cubicBezTo>
                  <a:cubicBezTo>
                    <a:pt x="17037" y="21457"/>
                    <a:pt x="17037" y="21463"/>
                    <a:pt x="17199" y="21463"/>
                  </a:cubicBezTo>
                  <a:cubicBezTo>
                    <a:pt x="17360" y="21463"/>
                    <a:pt x="17360" y="21467"/>
                    <a:pt x="17522" y="21467"/>
                  </a:cubicBezTo>
                  <a:cubicBezTo>
                    <a:pt x="17683" y="21467"/>
                    <a:pt x="17684" y="21433"/>
                    <a:pt x="17845" y="21433"/>
                  </a:cubicBezTo>
                  <a:cubicBezTo>
                    <a:pt x="18007" y="21433"/>
                    <a:pt x="18168" y="21467"/>
                    <a:pt x="18168" y="21467"/>
                  </a:cubicBezTo>
                  <a:cubicBezTo>
                    <a:pt x="18330" y="21467"/>
                    <a:pt x="18330" y="21468"/>
                    <a:pt x="18491" y="21468"/>
                  </a:cubicBezTo>
                  <a:cubicBezTo>
                    <a:pt x="18653" y="21468"/>
                    <a:pt x="18653" y="21461"/>
                    <a:pt x="18814" y="21461"/>
                  </a:cubicBezTo>
                  <a:cubicBezTo>
                    <a:pt x="18976" y="21461"/>
                    <a:pt x="18976" y="21434"/>
                    <a:pt x="19137" y="21434"/>
                  </a:cubicBezTo>
                  <a:cubicBezTo>
                    <a:pt x="19299" y="21434"/>
                    <a:pt x="19299" y="21463"/>
                    <a:pt x="19460" y="21463"/>
                  </a:cubicBezTo>
                  <a:cubicBezTo>
                    <a:pt x="19622" y="21463"/>
                    <a:pt x="19622" y="21446"/>
                    <a:pt x="19783" y="21446"/>
                  </a:cubicBezTo>
                  <a:cubicBezTo>
                    <a:pt x="19945" y="21446"/>
                    <a:pt x="19945" y="21452"/>
                    <a:pt x="20107" y="21452"/>
                  </a:cubicBezTo>
                  <a:cubicBezTo>
                    <a:pt x="20268" y="21452"/>
                    <a:pt x="20268" y="21471"/>
                    <a:pt x="20430" y="21471"/>
                  </a:cubicBezTo>
                  <a:cubicBezTo>
                    <a:pt x="20591" y="21471"/>
                    <a:pt x="20591" y="21464"/>
                    <a:pt x="20753" y="21464"/>
                  </a:cubicBezTo>
                  <a:cubicBezTo>
                    <a:pt x="20914" y="21464"/>
                    <a:pt x="20914" y="21463"/>
                    <a:pt x="21076" y="21463"/>
                  </a:cubicBezTo>
                  <a:cubicBezTo>
                    <a:pt x="21237" y="21463"/>
                    <a:pt x="21287" y="21591"/>
                    <a:pt x="21400" y="21454"/>
                  </a:cubicBezTo>
                  <a:cubicBezTo>
                    <a:pt x="21515" y="21316"/>
                    <a:pt x="21385" y="21259"/>
                    <a:pt x="21385" y="21064"/>
                  </a:cubicBezTo>
                  <a:cubicBezTo>
                    <a:pt x="21385" y="20870"/>
                    <a:pt x="21394" y="20870"/>
                    <a:pt x="21394" y="20675"/>
                  </a:cubicBezTo>
                  <a:cubicBezTo>
                    <a:pt x="21394" y="20481"/>
                    <a:pt x="21406" y="20481"/>
                    <a:pt x="21406" y="20286"/>
                  </a:cubicBezTo>
                  <a:cubicBezTo>
                    <a:pt x="21406" y="20092"/>
                    <a:pt x="21414" y="20092"/>
                    <a:pt x="21414" y="19898"/>
                  </a:cubicBezTo>
                  <a:cubicBezTo>
                    <a:pt x="21414" y="19703"/>
                    <a:pt x="21411" y="19703"/>
                    <a:pt x="21411" y="19509"/>
                  </a:cubicBezTo>
                  <a:cubicBezTo>
                    <a:pt x="21411" y="19314"/>
                    <a:pt x="21402" y="19314"/>
                    <a:pt x="21402" y="19120"/>
                  </a:cubicBezTo>
                  <a:cubicBezTo>
                    <a:pt x="21402" y="18925"/>
                    <a:pt x="21403" y="18925"/>
                    <a:pt x="21403" y="18731"/>
                  </a:cubicBezTo>
                  <a:cubicBezTo>
                    <a:pt x="21403" y="18536"/>
                    <a:pt x="21409" y="18536"/>
                    <a:pt x="21409" y="18342"/>
                  </a:cubicBezTo>
                  <a:cubicBezTo>
                    <a:pt x="21409" y="18148"/>
                    <a:pt x="21393" y="18149"/>
                    <a:pt x="21393" y="17954"/>
                  </a:cubicBezTo>
                  <a:cubicBezTo>
                    <a:pt x="21393" y="17760"/>
                    <a:pt x="21394" y="17760"/>
                    <a:pt x="21394" y="17565"/>
                  </a:cubicBezTo>
                  <a:cubicBezTo>
                    <a:pt x="21394" y="17371"/>
                    <a:pt x="21407" y="17177"/>
                    <a:pt x="21407" y="17177"/>
                  </a:cubicBezTo>
                  <a:cubicBezTo>
                    <a:pt x="21407" y="16982"/>
                    <a:pt x="21409" y="16982"/>
                    <a:pt x="21409" y="16788"/>
                  </a:cubicBezTo>
                  <a:cubicBezTo>
                    <a:pt x="21409" y="16593"/>
                    <a:pt x="21395" y="16593"/>
                    <a:pt x="21395" y="16399"/>
                  </a:cubicBezTo>
                  <a:cubicBezTo>
                    <a:pt x="21395" y="16204"/>
                    <a:pt x="21401" y="16204"/>
                    <a:pt x="21401" y="16010"/>
                  </a:cubicBezTo>
                  <a:cubicBezTo>
                    <a:pt x="21401" y="15815"/>
                    <a:pt x="21408" y="15817"/>
                    <a:pt x="21408" y="15622"/>
                  </a:cubicBezTo>
                  <a:cubicBezTo>
                    <a:pt x="21408" y="15428"/>
                    <a:pt x="21382" y="15428"/>
                    <a:pt x="21382" y="15233"/>
                  </a:cubicBezTo>
                  <a:cubicBezTo>
                    <a:pt x="21382" y="15039"/>
                    <a:pt x="21416" y="15039"/>
                    <a:pt x="21416" y="14844"/>
                  </a:cubicBezTo>
                  <a:cubicBezTo>
                    <a:pt x="21416" y="14650"/>
                    <a:pt x="21406" y="14650"/>
                    <a:pt x="21406" y="14455"/>
                  </a:cubicBezTo>
                  <a:cubicBezTo>
                    <a:pt x="21406" y="14261"/>
                    <a:pt x="21398" y="14262"/>
                    <a:pt x="21398" y="14068"/>
                  </a:cubicBezTo>
                  <a:cubicBezTo>
                    <a:pt x="21398" y="13874"/>
                    <a:pt x="21389" y="13679"/>
                    <a:pt x="21389" y="13679"/>
                  </a:cubicBezTo>
                  <a:cubicBezTo>
                    <a:pt x="21389" y="13485"/>
                    <a:pt x="21393" y="13484"/>
                    <a:pt x="21393" y="13290"/>
                  </a:cubicBezTo>
                  <a:cubicBezTo>
                    <a:pt x="21393" y="13096"/>
                    <a:pt x="21406" y="13097"/>
                    <a:pt x="21406" y="12903"/>
                  </a:cubicBezTo>
                  <a:cubicBezTo>
                    <a:pt x="21406" y="12708"/>
                    <a:pt x="21411" y="12708"/>
                    <a:pt x="21411" y="12514"/>
                  </a:cubicBezTo>
                  <a:cubicBezTo>
                    <a:pt x="21411" y="12319"/>
                    <a:pt x="21391" y="12319"/>
                    <a:pt x="21391" y="12125"/>
                  </a:cubicBezTo>
                  <a:cubicBezTo>
                    <a:pt x="21391" y="11930"/>
                    <a:pt x="21414" y="11930"/>
                    <a:pt x="21414" y="11736"/>
                  </a:cubicBezTo>
                  <a:cubicBezTo>
                    <a:pt x="21414" y="11542"/>
                    <a:pt x="21401" y="11543"/>
                    <a:pt x="21401" y="11348"/>
                  </a:cubicBezTo>
                  <a:cubicBezTo>
                    <a:pt x="21401" y="11154"/>
                    <a:pt x="21391" y="11154"/>
                    <a:pt x="21391" y="10959"/>
                  </a:cubicBezTo>
                  <a:cubicBezTo>
                    <a:pt x="21391" y="10765"/>
                    <a:pt x="21417" y="10765"/>
                    <a:pt x="21417" y="10570"/>
                  </a:cubicBezTo>
                  <a:cubicBezTo>
                    <a:pt x="21417" y="10376"/>
                    <a:pt x="21411" y="10376"/>
                    <a:pt x="21411" y="10182"/>
                  </a:cubicBezTo>
                  <a:cubicBezTo>
                    <a:pt x="21411" y="9987"/>
                    <a:pt x="21381" y="9988"/>
                    <a:pt x="21381" y="9794"/>
                  </a:cubicBezTo>
                  <a:cubicBezTo>
                    <a:pt x="21381" y="9600"/>
                    <a:pt x="21393" y="9599"/>
                    <a:pt x="21393" y="9405"/>
                  </a:cubicBezTo>
                  <a:cubicBezTo>
                    <a:pt x="21393" y="9211"/>
                    <a:pt x="21397" y="9210"/>
                    <a:pt x="21397" y="9016"/>
                  </a:cubicBezTo>
                  <a:cubicBezTo>
                    <a:pt x="21397" y="8822"/>
                    <a:pt x="21409" y="8823"/>
                    <a:pt x="21409" y="8629"/>
                  </a:cubicBezTo>
                  <a:cubicBezTo>
                    <a:pt x="21409" y="8434"/>
                    <a:pt x="21397" y="8434"/>
                    <a:pt x="21397" y="8240"/>
                  </a:cubicBezTo>
                  <a:cubicBezTo>
                    <a:pt x="21397" y="8045"/>
                    <a:pt x="21414" y="8045"/>
                    <a:pt x="21414" y="7851"/>
                  </a:cubicBezTo>
                  <a:cubicBezTo>
                    <a:pt x="21414" y="7656"/>
                    <a:pt x="21398" y="7656"/>
                    <a:pt x="21398" y="7462"/>
                  </a:cubicBezTo>
                  <a:cubicBezTo>
                    <a:pt x="21398" y="7268"/>
                    <a:pt x="21381" y="7269"/>
                    <a:pt x="21381" y="7074"/>
                  </a:cubicBezTo>
                  <a:cubicBezTo>
                    <a:pt x="21381" y="6880"/>
                    <a:pt x="21382" y="6880"/>
                    <a:pt x="21382" y="6685"/>
                  </a:cubicBezTo>
                  <a:cubicBezTo>
                    <a:pt x="21382" y="6491"/>
                    <a:pt x="21409" y="6491"/>
                    <a:pt x="21409" y="6296"/>
                  </a:cubicBezTo>
                  <a:cubicBezTo>
                    <a:pt x="21409" y="6102"/>
                    <a:pt x="21398" y="6103"/>
                    <a:pt x="21398" y="5909"/>
                  </a:cubicBezTo>
                  <a:cubicBezTo>
                    <a:pt x="21398" y="5715"/>
                    <a:pt x="21411" y="5714"/>
                    <a:pt x="21411" y="5520"/>
                  </a:cubicBezTo>
                  <a:cubicBezTo>
                    <a:pt x="21411" y="5326"/>
                    <a:pt x="21392" y="5325"/>
                    <a:pt x="21392" y="5131"/>
                  </a:cubicBezTo>
                  <a:cubicBezTo>
                    <a:pt x="21392" y="4937"/>
                    <a:pt x="21415" y="4936"/>
                    <a:pt x="21415" y="4742"/>
                  </a:cubicBezTo>
                  <a:cubicBezTo>
                    <a:pt x="21415" y="4548"/>
                    <a:pt x="21381" y="4549"/>
                    <a:pt x="21381" y="4355"/>
                  </a:cubicBezTo>
                  <a:cubicBezTo>
                    <a:pt x="21381" y="4160"/>
                    <a:pt x="21391" y="4160"/>
                    <a:pt x="21391" y="3966"/>
                  </a:cubicBezTo>
                  <a:cubicBezTo>
                    <a:pt x="21391" y="3771"/>
                    <a:pt x="21383" y="3771"/>
                    <a:pt x="21383" y="3577"/>
                  </a:cubicBezTo>
                  <a:cubicBezTo>
                    <a:pt x="21383" y="3383"/>
                    <a:pt x="21381" y="3383"/>
                    <a:pt x="21381" y="3189"/>
                  </a:cubicBezTo>
                  <a:cubicBezTo>
                    <a:pt x="21381" y="2995"/>
                    <a:pt x="21390" y="2995"/>
                    <a:pt x="21390" y="2800"/>
                  </a:cubicBezTo>
                  <a:cubicBezTo>
                    <a:pt x="21390" y="2606"/>
                    <a:pt x="21382" y="2606"/>
                    <a:pt x="21382" y="2411"/>
                  </a:cubicBezTo>
                  <a:cubicBezTo>
                    <a:pt x="21382" y="2217"/>
                    <a:pt x="21414" y="2218"/>
                    <a:pt x="21414" y="2024"/>
                  </a:cubicBezTo>
                  <a:cubicBezTo>
                    <a:pt x="21414" y="1830"/>
                    <a:pt x="21392" y="1829"/>
                    <a:pt x="21392" y="1635"/>
                  </a:cubicBezTo>
                  <a:cubicBezTo>
                    <a:pt x="21392" y="1441"/>
                    <a:pt x="21385" y="1440"/>
                    <a:pt x="21385" y="1246"/>
                  </a:cubicBezTo>
                  <a:cubicBezTo>
                    <a:pt x="21385" y="1052"/>
                    <a:pt x="21388" y="1053"/>
                    <a:pt x="21388" y="858"/>
                  </a:cubicBezTo>
                  <a:cubicBezTo>
                    <a:pt x="21388" y="664"/>
                    <a:pt x="21389" y="664"/>
                    <a:pt x="21389" y="470"/>
                  </a:cubicBezTo>
                  <a:cubicBezTo>
                    <a:pt x="21389" y="275"/>
                    <a:pt x="21435" y="272"/>
                    <a:pt x="21382" y="89"/>
                  </a:cubicBezTo>
                  <a:cubicBezTo>
                    <a:pt x="21356" y="-2"/>
                    <a:pt x="21331" y="-9"/>
                    <a:pt x="21287" y="7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174" name="Shape 174"/>
          <p:cNvSpPr/>
          <p:nvPr/>
        </p:nvSpPr>
        <p:spPr>
          <a:xfrm>
            <a:off x="698500" y="5854699"/>
            <a:ext cx="7060908" cy="3181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9" extrusionOk="0">
                <a:moveTo>
                  <a:pt x="16354" y="3014"/>
                </a:moveTo>
                <a:cubicBezTo>
                  <a:pt x="16399" y="2792"/>
                  <a:pt x="16463" y="2563"/>
                  <a:pt x="16522" y="2337"/>
                </a:cubicBezTo>
                <a:cubicBezTo>
                  <a:pt x="16577" y="2127"/>
                  <a:pt x="16620" y="1887"/>
                  <a:pt x="16689" y="1676"/>
                </a:cubicBezTo>
                <a:cubicBezTo>
                  <a:pt x="16754" y="1479"/>
                  <a:pt x="16852" y="1331"/>
                  <a:pt x="16930" y="1135"/>
                </a:cubicBezTo>
                <a:cubicBezTo>
                  <a:pt x="17002" y="953"/>
                  <a:pt x="17075" y="763"/>
                  <a:pt x="17160" y="582"/>
                </a:cubicBezTo>
                <a:cubicBezTo>
                  <a:pt x="17239" y="413"/>
                  <a:pt x="17328" y="260"/>
                  <a:pt x="17419" y="94"/>
                </a:cubicBezTo>
                <a:cubicBezTo>
                  <a:pt x="17495" y="-47"/>
                  <a:pt x="17359" y="-37"/>
                  <a:pt x="17126" y="173"/>
                </a:cubicBezTo>
                <a:cubicBezTo>
                  <a:pt x="17034" y="257"/>
                  <a:pt x="16935" y="419"/>
                  <a:pt x="16812" y="546"/>
                </a:cubicBezTo>
                <a:cubicBezTo>
                  <a:pt x="16713" y="648"/>
                  <a:pt x="16602" y="749"/>
                  <a:pt x="16490" y="876"/>
                </a:cubicBezTo>
                <a:cubicBezTo>
                  <a:pt x="16389" y="990"/>
                  <a:pt x="16281" y="1101"/>
                  <a:pt x="16173" y="1232"/>
                </a:cubicBezTo>
                <a:cubicBezTo>
                  <a:pt x="16071" y="1355"/>
                  <a:pt x="15972" y="1498"/>
                  <a:pt x="15868" y="1634"/>
                </a:cubicBezTo>
                <a:cubicBezTo>
                  <a:pt x="15767" y="1767"/>
                  <a:pt x="15661" y="1889"/>
                  <a:pt x="15561" y="2031"/>
                </a:cubicBezTo>
                <a:cubicBezTo>
                  <a:pt x="15461" y="2174"/>
                  <a:pt x="15364" y="2346"/>
                  <a:pt x="15269" y="2497"/>
                </a:cubicBezTo>
                <a:cubicBezTo>
                  <a:pt x="15157" y="2450"/>
                  <a:pt x="15038" y="2413"/>
                  <a:pt x="14924" y="2370"/>
                </a:cubicBezTo>
                <a:cubicBezTo>
                  <a:pt x="14811" y="2327"/>
                  <a:pt x="14700" y="2256"/>
                  <a:pt x="14586" y="2217"/>
                </a:cubicBezTo>
                <a:cubicBezTo>
                  <a:pt x="14473" y="2178"/>
                  <a:pt x="14361" y="2119"/>
                  <a:pt x="14246" y="2083"/>
                </a:cubicBezTo>
                <a:cubicBezTo>
                  <a:pt x="14133" y="2048"/>
                  <a:pt x="14020" y="1999"/>
                  <a:pt x="13905" y="1968"/>
                </a:cubicBezTo>
                <a:cubicBezTo>
                  <a:pt x="13792" y="1936"/>
                  <a:pt x="13674" y="1973"/>
                  <a:pt x="13559" y="1946"/>
                </a:cubicBezTo>
                <a:cubicBezTo>
                  <a:pt x="13445" y="1918"/>
                  <a:pt x="13332" y="1878"/>
                  <a:pt x="13217" y="1854"/>
                </a:cubicBezTo>
                <a:cubicBezTo>
                  <a:pt x="13103" y="1830"/>
                  <a:pt x="12989" y="1806"/>
                  <a:pt x="12873" y="1785"/>
                </a:cubicBezTo>
                <a:cubicBezTo>
                  <a:pt x="12759" y="1765"/>
                  <a:pt x="12645" y="1727"/>
                  <a:pt x="12530" y="1710"/>
                </a:cubicBezTo>
                <a:cubicBezTo>
                  <a:pt x="12416" y="1693"/>
                  <a:pt x="12301" y="1692"/>
                  <a:pt x="12185" y="1678"/>
                </a:cubicBezTo>
                <a:cubicBezTo>
                  <a:pt x="12071" y="1665"/>
                  <a:pt x="11957" y="1622"/>
                  <a:pt x="11841" y="1612"/>
                </a:cubicBezTo>
                <a:cubicBezTo>
                  <a:pt x="11727" y="1602"/>
                  <a:pt x="11611" y="1620"/>
                  <a:pt x="11496" y="1613"/>
                </a:cubicBezTo>
                <a:cubicBezTo>
                  <a:pt x="11381" y="1606"/>
                  <a:pt x="11266" y="1623"/>
                  <a:pt x="11151" y="1620"/>
                </a:cubicBezTo>
                <a:cubicBezTo>
                  <a:pt x="11036" y="1616"/>
                  <a:pt x="10921" y="1611"/>
                  <a:pt x="10806" y="1611"/>
                </a:cubicBezTo>
                <a:cubicBezTo>
                  <a:pt x="10689" y="1611"/>
                  <a:pt x="10574" y="1609"/>
                  <a:pt x="10458" y="1613"/>
                </a:cubicBezTo>
                <a:cubicBezTo>
                  <a:pt x="10341" y="1616"/>
                  <a:pt x="10225" y="1569"/>
                  <a:pt x="10109" y="1576"/>
                </a:cubicBezTo>
                <a:cubicBezTo>
                  <a:pt x="9993" y="1583"/>
                  <a:pt x="9877" y="1622"/>
                  <a:pt x="9762" y="1633"/>
                </a:cubicBezTo>
                <a:cubicBezTo>
                  <a:pt x="9645" y="1643"/>
                  <a:pt x="9529" y="1656"/>
                  <a:pt x="9414" y="1669"/>
                </a:cubicBezTo>
                <a:cubicBezTo>
                  <a:pt x="9298" y="1683"/>
                  <a:pt x="9182" y="1704"/>
                  <a:pt x="9067" y="1721"/>
                </a:cubicBezTo>
                <a:cubicBezTo>
                  <a:pt x="8950" y="1739"/>
                  <a:pt x="8834" y="1736"/>
                  <a:pt x="8719" y="1757"/>
                </a:cubicBezTo>
                <a:cubicBezTo>
                  <a:pt x="8602" y="1778"/>
                  <a:pt x="8486" y="1785"/>
                  <a:pt x="8371" y="1809"/>
                </a:cubicBezTo>
                <a:cubicBezTo>
                  <a:pt x="8255" y="1834"/>
                  <a:pt x="8139" y="1855"/>
                  <a:pt x="8024" y="1883"/>
                </a:cubicBezTo>
                <a:cubicBezTo>
                  <a:pt x="7908" y="1911"/>
                  <a:pt x="7793" y="1956"/>
                  <a:pt x="7679" y="1988"/>
                </a:cubicBezTo>
                <a:cubicBezTo>
                  <a:pt x="7563" y="2021"/>
                  <a:pt x="7449" y="2078"/>
                  <a:pt x="7335" y="2114"/>
                </a:cubicBezTo>
                <a:cubicBezTo>
                  <a:pt x="7219" y="2150"/>
                  <a:pt x="7104" y="2179"/>
                  <a:pt x="6990" y="2219"/>
                </a:cubicBezTo>
                <a:cubicBezTo>
                  <a:pt x="6874" y="2259"/>
                  <a:pt x="6759" y="2294"/>
                  <a:pt x="6646" y="2338"/>
                </a:cubicBezTo>
                <a:cubicBezTo>
                  <a:pt x="6531" y="2382"/>
                  <a:pt x="6417" y="2429"/>
                  <a:pt x="6303" y="2477"/>
                </a:cubicBezTo>
                <a:cubicBezTo>
                  <a:pt x="6189" y="2526"/>
                  <a:pt x="6076" y="2590"/>
                  <a:pt x="5963" y="2643"/>
                </a:cubicBezTo>
                <a:cubicBezTo>
                  <a:pt x="5849" y="2696"/>
                  <a:pt x="5732" y="2712"/>
                  <a:pt x="5619" y="2769"/>
                </a:cubicBezTo>
                <a:cubicBezTo>
                  <a:pt x="5505" y="2827"/>
                  <a:pt x="5393" y="2895"/>
                  <a:pt x="5281" y="2957"/>
                </a:cubicBezTo>
                <a:cubicBezTo>
                  <a:pt x="5168" y="3019"/>
                  <a:pt x="5057" y="3100"/>
                  <a:pt x="4946" y="3167"/>
                </a:cubicBezTo>
                <a:cubicBezTo>
                  <a:pt x="4833" y="3234"/>
                  <a:pt x="4723" y="3318"/>
                  <a:pt x="4613" y="3389"/>
                </a:cubicBezTo>
                <a:cubicBezTo>
                  <a:pt x="4500" y="3462"/>
                  <a:pt x="4384" y="3502"/>
                  <a:pt x="4275" y="3578"/>
                </a:cubicBezTo>
                <a:cubicBezTo>
                  <a:pt x="4163" y="3657"/>
                  <a:pt x="4052" y="3735"/>
                  <a:pt x="3943" y="3817"/>
                </a:cubicBezTo>
                <a:cubicBezTo>
                  <a:pt x="3832" y="3902"/>
                  <a:pt x="3728" y="4023"/>
                  <a:pt x="3621" y="4112"/>
                </a:cubicBezTo>
                <a:cubicBezTo>
                  <a:pt x="3511" y="4202"/>
                  <a:pt x="3400" y="4282"/>
                  <a:pt x="3294" y="4377"/>
                </a:cubicBezTo>
                <a:cubicBezTo>
                  <a:pt x="3185" y="4475"/>
                  <a:pt x="3074" y="4555"/>
                  <a:pt x="2969" y="4656"/>
                </a:cubicBezTo>
                <a:cubicBezTo>
                  <a:pt x="2861" y="4761"/>
                  <a:pt x="2755" y="4868"/>
                  <a:pt x="2652" y="4977"/>
                </a:cubicBezTo>
                <a:cubicBezTo>
                  <a:pt x="2546" y="5090"/>
                  <a:pt x="2445" y="5223"/>
                  <a:pt x="2344" y="5341"/>
                </a:cubicBezTo>
                <a:cubicBezTo>
                  <a:pt x="2240" y="5462"/>
                  <a:pt x="2139" y="5589"/>
                  <a:pt x="2040" y="5715"/>
                </a:cubicBezTo>
                <a:cubicBezTo>
                  <a:pt x="1938" y="5847"/>
                  <a:pt x="1832" y="5959"/>
                  <a:pt x="1736" y="6096"/>
                </a:cubicBezTo>
                <a:cubicBezTo>
                  <a:pt x="1637" y="6237"/>
                  <a:pt x="1542" y="6388"/>
                  <a:pt x="1450" y="6535"/>
                </a:cubicBezTo>
                <a:cubicBezTo>
                  <a:pt x="1353" y="6689"/>
                  <a:pt x="1266" y="6860"/>
                  <a:pt x="1178" y="7019"/>
                </a:cubicBezTo>
                <a:cubicBezTo>
                  <a:pt x="1086" y="7186"/>
                  <a:pt x="1001" y="7363"/>
                  <a:pt x="919" y="7535"/>
                </a:cubicBezTo>
                <a:cubicBezTo>
                  <a:pt x="832" y="7716"/>
                  <a:pt x="767" y="7932"/>
                  <a:pt x="692" y="8119"/>
                </a:cubicBezTo>
                <a:cubicBezTo>
                  <a:pt x="613" y="8316"/>
                  <a:pt x="511" y="8466"/>
                  <a:pt x="445" y="8669"/>
                </a:cubicBezTo>
                <a:cubicBezTo>
                  <a:pt x="376" y="8883"/>
                  <a:pt x="339" y="9136"/>
                  <a:pt x="285" y="9356"/>
                </a:cubicBezTo>
                <a:cubicBezTo>
                  <a:pt x="228" y="9587"/>
                  <a:pt x="180" y="9817"/>
                  <a:pt x="141" y="10054"/>
                </a:cubicBezTo>
                <a:cubicBezTo>
                  <a:pt x="101" y="10299"/>
                  <a:pt x="69" y="10542"/>
                  <a:pt x="48" y="10792"/>
                </a:cubicBezTo>
                <a:cubicBezTo>
                  <a:pt x="27" y="11045"/>
                  <a:pt x="0" y="11298"/>
                  <a:pt x="0" y="11556"/>
                </a:cubicBezTo>
                <a:cubicBezTo>
                  <a:pt x="0" y="11814"/>
                  <a:pt x="4" y="12077"/>
                  <a:pt x="25" y="12329"/>
                </a:cubicBezTo>
                <a:cubicBezTo>
                  <a:pt x="45" y="12580"/>
                  <a:pt x="107" y="12810"/>
                  <a:pt x="147" y="13054"/>
                </a:cubicBezTo>
                <a:cubicBezTo>
                  <a:pt x="186" y="13291"/>
                  <a:pt x="225" y="13530"/>
                  <a:pt x="282" y="13760"/>
                </a:cubicBezTo>
                <a:cubicBezTo>
                  <a:pt x="336" y="13981"/>
                  <a:pt x="396" y="14199"/>
                  <a:pt x="465" y="14413"/>
                </a:cubicBezTo>
                <a:cubicBezTo>
                  <a:pt x="531" y="14617"/>
                  <a:pt x="603" y="14818"/>
                  <a:pt x="682" y="15015"/>
                </a:cubicBezTo>
                <a:cubicBezTo>
                  <a:pt x="757" y="15202"/>
                  <a:pt x="847" y="15364"/>
                  <a:pt x="933" y="15546"/>
                </a:cubicBezTo>
                <a:cubicBezTo>
                  <a:pt x="1015" y="15718"/>
                  <a:pt x="1101" y="15887"/>
                  <a:pt x="1193" y="16054"/>
                </a:cubicBezTo>
                <a:cubicBezTo>
                  <a:pt x="1281" y="16213"/>
                  <a:pt x="1353" y="16425"/>
                  <a:pt x="1450" y="16579"/>
                </a:cubicBezTo>
                <a:cubicBezTo>
                  <a:pt x="1542" y="16726"/>
                  <a:pt x="1647" y="16844"/>
                  <a:pt x="1746" y="16986"/>
                </a:cubicBezTo>
                <a:cubicBezTo>
                  <a:pt x="1842" y="17122"/>
                  <a:pt x="1947" y="17233"/>
                  <a:pt x="2050" y="17364"/>
                </a:cubicBezTo>
                <a:cubicBezTo>
                  <a:pt x="2148" y="17490"/>
                  <a:pt x="2242" y="17646"/>
                  <a:pt x="2346" y="17768"/>
                </a:cubicBezTo>
                <a:cubicBezTo>
                  <a:pt x="2447" y="17885"/>
                  <a:pt x="2558" y="17969"/>
                  <a:pt x="2664" y="18082"/>
                </a:cubicBezTo>
                <a:cubicBezTo>
                  <a:pt x="2767" y="18191"/>
                  <a:pt x="2866" y="18328"/>
                  <a:pt x="2974" y="18433"/>
                </a:cubicBezTo>
                <a:cubicBezTo>
                  <a:pt x="3079" y="18535"/>
                  <a:pt x="3193" y="18596"/>
                  <a:pt x="3302" y="18694"/>
                </a:cubicBezTo>
                <a:cubicBezTo>
                  <a:pt x="3408" y="18789"/>
                  <a:pt x="3514" y="18896"/>
                  <a:pt x="3624" y="18986"/>
                </a:cubicBezTo>
                <a:cubicBezTo>
                  <a:pt x="3731" y="19075"/>
                  <a:pt x="3836" y="19192"/>
                  <a:pt x="3947" y="19276"/>
                </a:cubicBezTo>
                <a:cubicBezTo>
                  <a:pt x="4055" y="19359"/>
                  <a:pt x="4169" y="19415"/>
                  <a:pt x="4281" y="19493"/>
                </a:cubicBezTo>
                <a:cubicBezTo>
                  <a:pt x="4391" y="19570"/>
                  <a:pt x="4498" y="19671"/>
                  <a:pt x="4611" y="19744"/>
                </a:cubicBezTo>
                <a:cubicBezTo>
                  <a:pt x="4721" y="19815"/>
                  <a:pt x="4835" y="19864"/>
                  <a:pt x="4949" y="19932"/>
                </a:cubicBezTo>
                <a:cubicBezTo>
                  <a:pt x="5059" y="19998"/>
                  <a:pt x="5176" y="20027"/>
                  <a:pt x="5289" y="20089"/>
                </a:cubicBezTo>
                <a:cubicBezTo>
                  <a:pt x="5401" y="20151"/>
                  <a:pt x="5507" y="20270"/>
                  <a:pt x="5622" y="20328"/>
                </a:cubicBezTo>
                <a:cubicBezTo>
                  <a:pt x="5734" y="20384"/>
                  <a:pt x="5846" y="20453"/>
                  <a:pt x="5960" y="20506"/>
                </a:cubicBezTo>
                <a:cubicBezTo>
                  <a:pt x="6073" y="20559"/>
                  <a:pt x="6191" y="20566"/>
                  <a:pt x="6306" y="20615"/>
                </a:cubicBezTo>
                <a:cubicBezTo>
                  <a:pt x="6419" y="20663"/>
                  <a:pt x="6531" y="20737"/>
                  <a:pt x="6646" y="20781"/>
                </a:cubicBezTo>
                <a:cubicBezTo>
                  <a:pt x="6759" y="20825"/>
                  <a:pt x="6876" y="20834"/>
                  <a:pt x="6992" y="20875"/>
                </a:cubicBezTo>
                <a:cubicBezTo>
                  <a:pt x="7105" y="20914"/>
                  <a:pt x="7220" y="20962"/>
                  <a:pt x="7335" y="20998"/>
                </a:cubicBezTo>
                <a:cubicBezTo>
                  <a:pt x="7449" y="21034"/>
                  <a:pt x="7564" y="21079"/>
                  <a:pt x="7679" y="21111"/>
                </a:cubicBezTo>
                <a:cubicBezTo>
                  <a:pt x="7794" y="21143"/>
                  <a:pt x="7910" y="21161"/>
                  <a:pt x="8026" y="21190"/>
                </a:cubicBezTo>
                <a:cubicBezTo>
                  <a:pt x="8141" y="21218"/>
                  <a:pt x="8257" y="21211"/>
                  <a:pt x="8374" y="21236"/>
                </a:cubicBezTo>
                <a:cubicBezTo>
                  <a:pt x="8488" y="21261"/>
                  <a:pt x="8603" y="21314"/>
                  <a:pt x="8719" y="21335"/>
                </a:cubicBezTo>
                <a:cubicBezTo>
                  <a:pt x="8834" y="21356"/>
                  <a:pt x="8951" y="21344"/>
                  <a:pt x="9067" y="21362"/>
                </a:cubicBezTo>
                <a:cubicBezTo>
                  <a:pt x="9182" y="21379"/>
                  <a:pt x="9297" y="21424"/>
                  <a:pt x="9414" y="21438"/>
                </a:cubicBezTo>
                <a:cubicBezTo>
                  <a:pt x="9529" y="21452"/>
                  <a:pt x="9644" y="21513"/>
                  <a:pt x="9761" y="21523"/>
                </a:cubicBezTo>
                <a:cubicBezTo>
                  <a:pt x="9876" y="21533"/>
                  <a:pt x="9993" y="21539"/>
                  <a:pt x="10109" y="21546"/>
                </a:cubicBezTo>
                <a:cubicBezTo>
                  <a:pt x="10225" y="21553"/>
                  <a:pt x="10341" y="21542"/>
                  <a:pt x="10458" y="21545"/>
                </a:cubicBezTo>
                <a:cubicBezTo>
                  <a:pt x="10573" y="21549"/>
                  <a:pt x="10690" y="21543"/>
                  <a:pt x="10806" y="21543"/>
                </a:cubicBezTo>
                <a:cubicBezTo>
                  <a:pt x="10923" y="21543"/>
                  <a:pt x="11038" y="21507"/>
                  <a:pt x="11154" y="21504"/>
                </a:cubicBezTo>
                <a:cubicBezTo>
                  <a:pt x="11271" y="21501"/>
                  <a:pt x="11386" y="21484"/>
                  <a:pt x="11502" y="21477"/>
                </a:cubicBezTo>
                <a:cubicBezTo>
                  <a:pt x="11618" y="21470"/>
                  <a:pt x="11735" y="21490"/>
                  <a:pt x="11850" y="21480"/>
                </a:cubicBezTo>
                <a:cubicBezTo>
                  <a:pt x="11967" y="21470"/>
                  <a:pt x="12084" y="21500"/>
                  <a:pt x="12199" y="21486"/>
                </a:cubicBezTo>
                <a:cubicBezTo>
                  <a:pt x="12315" y="21472"/>
                  <a:pt x="12431" y="21427"/>
                  <a:pt x="12546" y="21410"/>
                </a:cubicBezTo>
                <a:cubicBezTo>
                  <a:pt x="12662" y="21392"/>
                  <a:pt x="12777" y="21343"/>
                  <a:pt x="12892" y="21322"/>
                </a:cubicBezTo>
                <a:cubicBezTo>
                  <a:pt x="13009" y="21301"/>
                  <a:pt x="13124" y="21267"/>
                  <a:pt x="13239" y="21243"/>
                </a:cubicBezTo>
                <a:cubicBezTo>
                  <a:pt x="13355" y="21218"/>
                  <a:pt x="13470" y="21191"/>
                  <a:pt x="13585" y="21162"/>
                </a:cubicBezTo>
                <a:cubicBezTo>
                  <a:pt x="13701" y="21134"/>
                  <a:pt x="13817" y="21121"/>
                  <a:pt x="13931" y="21090"/>
                </a:cubicBezTo>
                <a:cubicBezTo>
                  <a:pt x="14047" y="21057"/>
                  <a:pt x="14161" y="21010"/>
                  <a:pt x="14276" y="20974"/>
                </a:cubicBezTo>
                <a:cubicBezTo>
                  <a:pt x="14391" y="20937"/>
                  <a:pt x="14506" y="20900"/>
                  <a:pt x="14620" y="20860"/>
                </a:cubicBezTo>
                <a:cubicBezTo>
                  <a:pt x="14735" y="20820"/>
                  <a:pt x="14854" y="20831"/>
                  <a:pt x="14967" y="20787"/>
                </a:cubicBezTo>
                <a:cubicBezTo>
                  <a:pt x="15082" y="20742"/>
                  <a:pt x="15191" y="20632"/>
                  <a:pt x="15304" y="20584"/>
                </a:cubicBezTo>
                <a:cubicBezTo>
                  <a:pt x="15419" y="20536"/>
                  <a:pt x="15536" y="20516"/>
                  <a:pt x="15648" y="20464"/>
                </a:cubicBezTo>
                <a:cubicBezTo>
                  <a:pt x="15763" y="20411"/>
                  <a:pt x="15878" y="20374"/>
                  <a:pt x="15990" y="20317"/>
                </a:cubicBezTo>
                <a:cubicBezTo>
                  <a:pt x="16104" y="20259"/>
                  <a:pt x="16215" y="20184"/>
                  <a:pt x="16327" y="20122"/>
                </a:cubicBezTo>
                <a:cubicBezTo>
                  <a:pt x="16441" y="20060"/>
                  <a:pt x="16549" y="19964"/>
                  <a:pt x="16660" y="19897"/>
                </a:cubicBezTo>
                <a:cubicBezTo>
                  <a:pt x="16773" y="19830"/>
                  <a:pt x="16891" y="19810"/>
                  <a:pt x="17001" y="19738"/>
                </a:cubicBezTo>
                <a:cubicBezTo>
                  <a:pt x="17114" y="19665"/>
                  <a:pt x="17227" y="19602"/>
                  <a:pt x="17336" y="19525"/>
                </a:cubicBezTo>
                <a:cubicBezTo>
                  <a:pt x="17448" y="19446"/>
                  <a:pt x="17551" y="19318"/>
                  <a:pt x="17660" y="19236"/>
                </a:cubicBezTo>
                <a:cubicBezTo>
                  <a:pt x="17771" y="19151"/>
                  <a:pt x="17878" y="19056"/>
                  <a:pt x="17986" y="18968"/>
                </a:cubicBezTo>
                <a:cubicBezTo>
                  <a:pt x="18096" y="18877"/>
                  <a:pt x="18217" y="18855"/>
                  <a:pt x="18323" y="18760"/>
                </a:cubicBezTo>
                <a:cubicBezTo>
                  <a:pt x="18432" y="18662"/>
                  <a:pt x="18525" y="18490"/>
                  <a:pt x="18630" y="18388"/>
                </a:cubicBezTo>
                <a:cubicBezTo>
                  <a:pt x="18738" y="18283"/>
                  <a:pt x="18857" y="18242"/>
                  <a:pt x="18960" y="18133"/>
                </a:cubicBezTo>
                <a:cubicBezTo>
                  <a:pt x="19066" y="18020"/>
                  <a:pt x="19167" y="17891"/>
                  <a:pt x="19268" y="17774"/>
                </a:cubicBezTo>
                <a:cubicBezTo>
                  <a:pt x="19373" y="17652"/>
                  <a:pt x="19475" y="17527"/>
                  <a:pt x="19573" y="17400"/>
                </a:cubicBezTo>
                <a:cubicBezTo>
                  <a:pt x="19676" y="17269"/>
                  <a:pt x="19775" y="17135"/>
                  <a:pt x="19871" y="16999"/>
                </a:cubicBezTo>
                <a:cubicBezTo>
                  <a:pt x="19971" y="16857"/>
                  <a:pt x="20062" y="16696"/>
                  <a:pt x="20154" y="16549"/>
                </a:cubicBezTo>
                <a:cubicBezTo>
                  <a:pt x="20250" y="16395"/>
                  <a:pt x="20335" y="16219"/>
                  <a:pt x="20422" y="16060"/>
                </a:cubicBezTo>
                <a:cubicBezTo>
                  <a:pt x="20514" y="15893"/>
                  <a:pt x="20603" y="15731"/>
                  <a:pt x="20685" y="15559"/>
                </a:cubicBezTo>
                <a:cubicBezTo>
                  <a:pt x="20772" y="15377"/>
                  <a:pt x="20855" y="15198"/>
                  <a:pt x="20930" y="15011"/>
                </a:cubicBezTo>
                <a:cubicBezTo>
                  <a:pt x="21009" y="14814"/>
                  <a:pt x="21078" y="14610"/>
                  <a:pt x="21144" y="14407"/>
                </a:cubicBezTo>
                <a:cubicBezTo>
                  <a:pt x="21214" y="14193"/>
                  <a:pt x="21285" y="13990"/>
                  <a:pt x="21339" y="13769"/>
                </a:cubicBezTo>
                <a:cubicBezTo>
                  <a:pt x="21395" y="13539"/>
                  <a:pt x="21450" y="13309"/>
                  <a:pt x="21489" y="13072"/>
                </a:cubicBezTo>
                <a:cubicBezTo>
                  <a:pt x="21529" y="12828"/>
                  <a:pt x="21557" y="12575"/>
                  <a:pt x="21578" y="12325"/>
                </a:cubicBezTo>
                <a:cubicBezTo>
                  <a:pt x="21599" y="12072"/>
                  <a:pt x="21600" y="11814"/>
                  <a:pt x="21600" y="11556"/>
                </a:cubicBezTo>
                <a:cubicBezTo>
                  <a:pt x="21600" y="11300"/>
                  <a:pt x="21598" y="11043"/>
                  <a:pt x="21577" y="10791"/>
                </a:cubicBezTo>
                <a:cubicBezTo>
                  <a:pt x="21557" y="10542"/>
                  <a:pt x="21528" y="10292"/>
                  <a:pt x="21488" y="10048"/>
                </a:cubicBezTo>
                <a:cubicBezTo>
                  <a:pt x="21450" y="9813"/>
                  <a:pt x="21392" y="9589"/>
                  <a:pt x="21336" y="9359"/>
                </a:cubicBezTo>
                <a:cubicBezTo>
                  <a:pt x="21283" y="9140"/>
                  <a:pt x="21237" y="8900"/>
                  <a:pt x="21168" y="8686"/>
                </a:cubicBezTo>
                <a:cubicBezTo>
                  <a:pt x="21103" y="8484"/>
                  <a:pt x="21031" y="8279"/>
                  <a:pt x="20952" y="8083"/>
                </a:cubicBezTo>
                <a:cubicBezTo>
                  <a:pt x="20878" y="7896"/>
                  <a:pt x="20797" y="7708"/>
                  <a:pt x="20712" y="7527"/>
                </a:cubicBezTo>
                <a:cubicBezTo>
                  <a:pt x="20630" y="7356"/>
                  <a:pt x="20520" y="7245"/>
                  <a:pt x="20429" y="7079"/>
                </a:cubicBezTo>
                <a:cubicBezTo>
                  <a:pt x="20342" y="6920"/>
                  <a:pt x="20254" y="6757"/>
                  <a:pt x="20158" y="6604"/>
                </a:cubicBezTo>
                <a:cubicBezTo>
                  <a:pt x="20067" y="6458"/>
                  <a:pt x="19969" y="6323"/>
                  <a:pt x="19870" y="6182"/>
                </a:cubicBezTo>
                <a:cubicBezTo>
                  <a:pt x="19775" y="6046"/>
                  <a:pt x="19689" y="5869"/>
                  <a:pt x="19587" y="5738"/>
                </a:cubicBezTo>
                <a:cubicBezTo>
                  <a:pt x="19490" y="5612"/>
                  <a:pt x="19377" y="5537"/>
                  <a:pt x="19273" y="5416"/>
                </a:cubicBezTo>
                <a:cubicBezTo>
                  <a:pt x="19172" y="5299"/>
                  <a:pt x="19075" y="5162"/>
                  <a:pt x="18969" y="5049"/>
                </a:cubicBezTo>
                <a:cubicBezTo>
                  <a:pt x="18867" y="4940"/>
                  <a:pt x="18767" y="4809"/>
                  <a:pt x="18660" y="4704"/>
                </a:cubicBezTo>
                <a:cubicBezTo>
                  <a:pt x="18556" y="4602"/>
                  <a:pt x="18448" y="4511"/>
                  <a:pt x="18340" y="4414"/>
                </a:cubicBezTo>
                <a:cubicBezTo>
                  <a:pt x="18234" y="4319"/>
                  <a:pt x="18123" y="4250"/>
                  <a:pt x="18013" y="4159"/>
                </a:cubicBezTo>
                <a:cubicBezTo>
                  <a:pt x="17906" y="4071"/>
                  <a:pt x="17800" y="3969"/>
                  <a:pt x="17690" y="3884"/>
                </a:cubicBezTo>
                <a:cubicBezTo>
                  <a:pt x="17582" y="3802"/>
                  <a:pt x="17470" y="3738"/>
                  <a:pt x="17359" y="3659"/>
                </a:cubicBezTo>
                <a:cubicBezTo>
                  <a:pt x="17250" y="3582"/>
                  <a:pt x="17145" y="3472"/>
                  <a:pt x="17033" y="3399"/>
                </a:cubicBezTo>
                <a:cubicBezTo>
                  <a:pt x="16924" y="3327"/>
                  <a:pt x="16810" y="3274"/>
                  <a:pt x="16698" y="3206"/>
                </a:cubicBezTo>
                <a:cubicBezTo>
                  <a:pt x="16587" y="3140"/>
                  <a:pt x="16468" y="3077"/>
                  <a:pt x="16354" y="3014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1295400" y="6477000"/>
            <a:ext cx="5867400" cy="1955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>Crtamo i dalje…</a:t>
            </a:r>
            <a:endParaRPr sz="4000"/>
          </a:p>
        </p:txBody>
      </p:sp>
      <p:pic>
        <p:nvPicPr>
          <p:cNvPr id="14" name="Picture 5" descr="C:\Users\Stanko\Desktop\scrib\IMG_3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1292" y="5091114"/>
            <a:ext cx="3071834" cy="4095779"/>
          </a:xfrm>
          <a:prstGeom prst="rect">
            <a:avLst/>
          </a:prstGeom>
          <a:noFill/>
        </p:spPr>
      </p:pic>
      <p:pic>
        <p:nvPicPr>
          <p:cNvPr id="3073" name="Picture 1" descr="C:\Users\Stanko\Desktop\scrib\IMG_3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788" y="590520"/>
            <a:ext cx="4000528" cy="400052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84" y="590520"/>
            <a:ext cx="5200889" cy="535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 descr="Slikovni rezultat za bugs bunny thats all fol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2334" y="4591048"/>
            <a:ext cx="2357454" cy="21975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44418" y="447644"/>
            <a:ext cx="12039171" cy="8929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455" extrusionOk="0">
                <a:moveTo>
                  <a:pt x="21448" y="50"/>
                </a:moveTo>
                <a:cubicBezTo>
                  <a:pt x="21352" y="3"/>
                  <a:pt x="21345" y="56"/>
                  <a:pt x="21243" y="56"/>
                </a:cubicBezTo>
                <a:cubicBezTo>
                  <a:pt x="21141" y="56"/>
                  <a:pt x="21141" y="42"/>
                  <a:pt x="21039" y="42"/>
                </a:cubicBezTo>
                <a:cubicBezTo>
                  <a:pt x="20938" y="42"/>
                  <a:pt x="20938" y="64"/>
                  <a:pt x="20836" y="64"/>
                </a:cubicBezTo>
                <a:cubicBezTo>
                  <a:pt x="20734" y="64"/>
                  <a:pt x="20734" y="54"/>
                  <a:pt x="20632" y="54"/>
                </a:cubicBezTo>
                <a:cubicBezTo>
                  <a:pt x="20530" y="54"/>
                  <a:pt x="20530" y="47"/>
                  <a:pt x="20428" y="47"/>
                </a:cubicBezTo>
                <a:cubicBezTo>
                  <a:pt x="20326" y="47"/>
                  <a:pt x="20326" y="55"/>
                  <a:pt x="20224" y="55"/>
                </a:cubicBezTo>
                <a:cubicBezTo>
                  <a:pt x="20122" y="55"/>
                  <a:pt x="20154" y="70"/>
                  <a:pt x="20020" y="70"/>
                </a:cubicBezTo>
                <a:cubicBezTo>
                  <a:pt x="19964" y="70"/>
                  <a:pt x="19895" y="67"/>
                  <a:pt x="19817" y="67"/>
                </a:cubicBezTo>
                <a:cubicBezTo>
                  <a:pt x="19755" y="67"/>
                  <a:pt x="19687" y="45"/>
                  <a:pt x="19613" y="45"/>
                </a:cubicBezTo>
                <a:cubicBezTo>
                  <a:pt x="19549" y="45"/>
                  <a:pt x="19482" y="40"/>
                  <a:pt x="19409" y="40"/>
                </a:cubicBezTo>
                <a:cubicBezTo>
                  <a:pt x="19345" y="40"/>
                  <a:pt x="19277" y="66"/>
                  <a:pt x="19205" y="66"/>
                </a:cubicBezTo>
                <a:cubicBezTo>
                  <a:pt x="19140" y="66"/>
                  <a:pt x="19072" y="57"/>
                  <a:pt x="19002" y="57"/>
                </a:cubicBezTo>
                <a:cubicBezTo>
                  <a:pt x="18936" y="57"/>
                  <a:pt x="18868" y="42"/>
                  <a:pt x="18798" y="42"/>
                </a:cubicBezTo>
                <a:cubicBezTo>
                  <a:pt x="18732" y="42"/>
                  <a:pt x="18664" y="65"/>
                  <a:pt x="18594" y="65"/>
                </a:cubicBezTo>
                <a:cubicBezTo>
                  <a:pt x="18528" y="65"/>
                  <a:pt x="18460" y="39"/>
                  <a:pt x="18390" y="39"/>
                </a:cubicBezTo>
                <a:cubicBezTo>
                  <a:pt x="18324" y="39"/>
                  <a:pt x="18256" y="51"/>
                  <a:pt x="18187" y="51"/>
                </a:cubicBezTo>
                <a:cubicBezTo>
                  <a:pt x="18120" y="51"/>
                  <a:pt x="18052" y="45"/>
                  <a:pt x="17983" y="45"/>
                </a:cubicBezTo>
                <a:cubicBezTo>
                  <a:pt x="17916" y="45"/>
                  <a:pt x="17848" y="66"/>
                  <a:pt x="17779" y="66"/>
                </a:cubicBezTo>
                <a:cubicBezTo>
                  <a:pt x="17712" y="66"/>
                  <a:pt x="17644" y="45"/>
                  <a:pt x="17575" y="45"/>
                </a:cubicBezTo>
                <a:cubicBezTo>
                  <a:pt x="17508" y="45"/>
                  <a:pt x="17440" y="59"/>
                  <a:pt x="17372" y="59"/>
                </a:cubicBezTo>
                <a:cubicBezTo>
                  <a:pt x="17305" y="59"/>
                  <a:pt x="17237" y="44"/>
                  <a:pt x="17168" y="44"/>
                </a:cubicBezTo>
                <a:cubicBezTo>
                  <a:pt x="17101" y="44"/>
                  <a:pt x="17033" y="43"/>
                  <a:pt x="16964" y="43"/>
                </a:cubicBezTo>
                <a:cubicBezTo>
                  <a:pt x="16897" y="43"/>
                  <a:pt x="16829" y="41"/>
                  <a:pt x="16760" y="41"/>
                </a:cubicBezTo>
                <a:cubicBezTo>
                  <a:pt x="16693" y="41"/>
                  <a:pt x="16625" y="67"/>
                  <a:pt x="16556" y="67"/>
                </a:cubicBezTo>
                <a:cubicBezTo>
                  <a:pt x="16489" y="67"/>
                  <a:pt x="16421" y="43"/>
                  <a:pt x="16352" y="43"/>
                </a:cubicBezTo>
                <a:cubicBezTo>
                  <a:pt x="16285" y="43"/>
                  <a:pt x="16217" y="49"/>
                  <a:pt x="16149" y="49"/>
                </a:cubicBezTo>
                <a:cubicBezTo>
                  <a:pt x="16081" y="49"/>
                  <a:pt x="16013" y="59"/>
                  <a:pt x="15945" y="59"/>
                </a:cubicBezTo>
                <a:cubicBezTo>
                  <a:pt x="15877" y="59"/>
                  <a:pt x="15809" y="50"/>
                  <a:pt x="15741" y="50"/>
                </a:cubicBezTo>
                <a:cubicBezTo>
                  <a:pt x="15674" y="50"/>
                  <a:pt x="15606" y="65"/>
                  <a:pt x="15537" y="65"/>
                </a:cubicBezTo>
                <a:cubicBezTo>
                  <a:pt x="15470" y="65"/>
                  <a:pt x="15402" y="64"/>
                  <a:pt x="15334" y="64"/>
                </a:cubicBezTo>
                <a:cubicBezTo>
                  <a:pt x="15266" y="64"/>
                  <a:pt x="15198" y="44"/>
                  <a:pt x="15130" y="44"/>
                </a:cubicBezTo>
                <a:cubicBezTo>
                  <a:pt x="15062" y="44"/>
                  <a:pt x="14994" y="46"/>
                  <a:pt x="14926" y="46"/>
                </a:cubicBezTo>
                <a:cubicBezTo>
                  <a:pt x="14859" y="46"/>
                  <a:pt x="14791" y="67"/>
                  <a:pt x="14722" y="67"/>
                </a:cubicBezTo>
                <a:cubicBezTo>
                  <a:pt x="14655" y="67"/>
                  <a:pt x="14587" y="48"/>
                  <a:pt x="14519" y="48"/>
                </a:cubicBezTo>
                <a:cubicBezTo>
                  <a:pt x="14451" y="48"/>
                  <a:pt x="14383" y="67"/>
                  <a:pt x="14315" y="67"/>
                </a:cubicBezTo>
                <a:cubicBezTo>
                  <a:pt x="14247" y="67"/>
                  <a:pt x="14179" y="41"/>
                  <a:pt x="14111" y="41"/>
                </a:cubicBezTo>
                <a:cubicBezTo>
                  <a:pt x="14044" y="41"/>
                  <a:pt x="13976" y="40"/>
                  <a:pt x="13907" y="40"/>
                </a:cubicBezTo>
                <a:cubicBezTo>
                  <a:pt x="13840" y="40"/>
                  <a:pt x="13772" y="57"/>
                  <a:pt x="13704" y="57"/>
                </a:cubicBezTo>
                <a:cubicBezTo>
                  <a:pt x="13636" y="57"/>
                  <a:pt x="13568" y="67"/>
                  <a:pt x="13500" y="67"/>
                </a:cubicBezTo>
                <a:cubicBezTo>
                  <a:pt x="13432" y="67"/>
                  <a:pt x="13364" y="42"/>
                  <a:pt x="13296" y="42"/>
                </a:cubicBezTo>
                <a:cubicBezTo>
                  <a:pt x="13228" y="42"/>
                  <a:pt x="13160" y="70"/>
                  <a:pt x="13092" y="70"/>
                </a:cubicBezTo>
                <a:cubicBezTo>
                  <a:pt x="13025" y="70"/>
                  <a:pt x="12957" y="56"/>
                  <a:pt x="12889" y="56"/>
                </a:cubicBezTo>
                <a:cubicBezTo>
                  <a:pt x="12821" y="56"/>
                  <a:pt x="12753" y="66"/>
                  <a:pt x="12685" y="66"/>
                </a:cubicBezTo>
                <a:cubicBezTo>
                  <a:pt x="12617" y="66"/>
                  <a:pt x="12549" y="49"/>
                  <a:pt x="12481" y="49"/>
                </a:cubicBezTo>
                <a:cubicBezTo>
                  <a:pt x="12413" y="49"/>
                  <a:pt x="12345" y="54"/>
                  <a:pt x="12277" y="54"/>
                </a:cubicBezTo>
                <a:cubicBezTo>
                  <a:pt x="12209" y="54"/>
                  <a:pt x="12141" y="60"/>
                  <a:pt x="12073" y="60"/>
                </a:cubicBezTo>
                <a:cubicBezTo>
                  <a:pt x="12006" y="60"/>
                  <a:pt x="11938" y="49"/>
                  <a:pt x="11870" y="49"/>
                </a:cubicBezTo>
                <a:cubicBezTo>
                  <a:pt x="11802" y="49"/>
                  <a:pt x="11734" y="66"/>
                  <a:pt x="11666" y="66"/>
                </a:cubicBezTo>
                <a:cubicBezTo>
                  <a:pt x="11598" y="66"/>
                  <a:pt x="11530" y="53"/>
                  <a:pt x="11462" y="53"/>
                </a:cubicBezTo>
                <a:cubicBezTo>
                  <a:pt x="11394" y="53"/>
                  <a:pt x="11326" y="58"/>
                  <a:pt x="11258" y="58"/>
                </a:cubicBezTo>
                <a:cubicBezTo>
                  <a:pt x="11190" y="58"/>
                  <a:pt x="11122" y="41"/>
                  <a:pt x="11054" y="41"/>
                </a:cubicBezTo>
                <a:cubicBezTo>
                  <a:pt x="10986" y="41"/>
                  <a:pt x="10919" y="48"/>
                  <a:pt x="10851" y="48"/>
                </a:cubicBezTo>
                <a:cubicBezTo>
                  <a:pt x="10783" y="48"/>
                  <a:pt x="10715" y="48"/>
                  <a:pt x="10647" y="48"/>
                </a:cubicBezTo>
                <a:cubicBezTo>
                  <a:pt x="10579" y="48"/>
                  <a:pt x="10511" y="54"/>
                  <a:pt x="10443" y="54"/>
                </a:cubicBezTo>
                <a:cubicBezTo>
                  <a:pt x="10375" y="54"/>
                  <a:pt x="10307" y="53"/>
                  <a:pt x="10239" y="53"/>
                </a:cubicBezTo>
                <a:cubicBezTo>
                  <a:pt x="10171" y="53"/>
                  <a:pt x="10103" y="69"/>
                  <a:pt x="10035" y="69"/>
                </a:cubicBezTo>
                <a:cubicBezTo>
                  <a:pt x="9967" y="69"/>
                  <a:pt x="9899" y="49"/>
                  <a:pt x="9831" y="49"/>
                </a:cubicBezTo>
                <a:cubicBezTo>
                  <a:pt x="9763" y="49"/>
                  <a:pt x="9695" y="68"/>
                  <a:pt x="9627" y="68"/>
                </a:cubicBezTo>
                <a:cubicBezTo>
                  <a:pt x="9559" y="68"/>
                  <a:pt x="9491" y="48"/>
                  <a:pt x="9423" y="48"/>
                </a:cubicBezTo>
                <a:cubicBezTo>
                  <a:pt x="9355" y="48"/>
                  <a:pt x="9287" y="57"/>
                  <a:pt x="9219" y="57"/>
                </a:cubicBezTo>
                <a:cubicBezTo>
                  <a:pt x="9151" y="57"/>
                  <a:pt x="9083" y="57"/>
                  <a:pt x="9016" y="57"/>
                </a:cubicBezTo>
                <a:cubicBezTo>
                  <a:pt x="8948" y="57"/>
                  <a:pt x="8880" y="66"/>
                  <a:pt x="8812" y="66"/>
                </a:cubicBezTo>
                <a:cubicBezTo>
                  <a:pt x="8744" y="66"/>
                  <a:pt x="8676" y="54"/>
                  <a:pt x="8608" y="54"/>
                </a:cubicBezTo>
                <a:cubicBezTo>
                  <a:pt x="8540" y="54"/>
                  <a:pt x="8472" y="63"/>
                  <a:pt x="8404" y="63"/>
                </a:cubicBezTo>
                <a:cubicBezTo>
                  <a:pt x="8336" y="63"/>
                  <a:pt x="8268" y="41"/>
                  <a:pt x="8200" y="41"/>
                </a:cubicBezTo>
                <a:cubicBezTo>
                  <a:pt x="8132" y="41"/>
                  <a:pt x="8064" y="67"/>
                  <a:pt x="7996" y="67"/>
                </a:cubicBezTo>
                <a:cubicBezTo>
                  <a:pt x="7928" y="67"/>
                  <a:pt x="7860" y="45"/>
                  <a:pt x="7792" y="45"/>
                </a:cubicBezTo>
                <a:cubicBezTo>
                  <a:pt x="7724" y="45"/>
                  <a:pt x="7656" y="70"/>
                  <a:pt x="7588" y="70"/>
                </a:cubicBezTo>
                <a:cubicBezTo>
                  <a:pt x="7520" y="70"/>
                  <a:pt x="7452" y="45"/>
                  <a:pt x="7384" y="45"/>
                </a:cubicBezTo>
                <a:cubicBezTo>
                  <a:pt x="7316" y="45"/>
                  <a:pt x="7248" y="46"/>
                  <a:pt x="7181" y="46"/>
                </a:cubicBezTo>
                <a:cubicBezTo>
                  <a:pt x="7112" y="46"/>
                  <a:pt x="7044" y="55"/>
                  <a:pt x="6977" y="55"/>
                </a:cubicBezTo>
                <a:cubicBezTo>
                  <a:pt x="6908" y="55"/>
                  <a:pt x="6840" y="54"/>
                  <a:pt x="6773" y="54"/>
                </a:cubicBezTo>
                <a:cubicBezTo>
                  <a:pt x="6705" y="54"/>
                  <a:pt x="6637" y="42"/>
                  <a:pt x="6569" y="42"/>
                </a:cubicBezTo>
                <a:cubicBezTo>
                  <a:pt x="6501" y="42"/>
                  <a:pt x="6433" y="43"/>
                  <a:pt x="6365" y="43"/>
                </a:cubicBezTo>
                <a:cubicBezTo>
                  <a:pt x="6297" y="43"/>
                  <a:pt x="6229" y="48"/>
                  <a:pt x="6161" y="48"/>
                </a:cubicBezTo>
                <a:cubicBezTo>
                  <a:pt x="6093" y="48"/>
                  <a:pt x="6025" y="55"/>
                  <a:pt x="5957" y="55"/>
                </a:cubicBezTo>
                <a:cubicBezTo>
                  <a:pt x="5889" y="55"/>
                  <a:pt x="5821" y="52"/>
                  <a:pt x="5753" y="52"/>
                </a:cubicBezTo>
                <a:cubicBezTo>
                  <a:pt x="5685" y="52"/>
                  <a:pt x="5617" y="41"/>
                  <a:pt x="5549" y="41"/>
                </a:cubicBezTo>
                <a:cubicBezTo>
                  <a:pt x="5481" y="41"/>
                  <a:pt x="5413" y="65"/>
                  <a:pt x="5345" y="65"/>
                </a:cubicBezTo>
                <a:cubicBezTo>
                  <a:pt x="5277" y="65"/>
                  <a:pt x="5209" y="70"/>
                  <a:pt x="5141" y="70"/>
                </a:cubicBezTo>
                <a:cubicBezTo>
                  <a:pt x="5073" y="70"/>
                  <a:pt x="5005" y="50"/>
                  <a:pt x="4937" y="50"/>
                </a:cubicBezTo>
                <a:cubicBezTo>
                  <a:pt x="4869" y="50"/>
                  <a:pt x="4801" y="40"/>
                  <a:pt x="4733" y="40"/>
                </a:cubicBezTo>
                <a:cubicBezTo>
                  <a:pt x="4665" y="40"/>
                  <a:pt x="4597" y="62"/>
                  <a:pt x="4529" y="62"/>
                </a:cubicBezTo>
                <a:cubicBezTo>
                  <a:pt x="4461" y="62"/>
                  <a:pt x="4393" y="48"/>
                  <a:pt x="4325" y="48"/>
                </a:cubicBezTo>
                <a:cubicBezTo>
                  <a:pt x="4257" y="48"/>
                  <a:pt x="4189" y="47"/>
                  <a:pt x="4121" y="47"/>
                </a:cubicBezTo>
                <a:cubicBezTo>
                  <a:pt x="4053" y="47"/>
                  <a:pt x="3985" y="44"/>
                  <a:pt x="3917" y="44"/>
                </a:cubicBezTo>
                <a:cubicBezTo>
                  <a:pt x="3849" y="44"/>
                  <a:pt x="3781" y="45"/>
                  <a:pt x="3714" y="45"/>
                </a:cubicBezTo>
                <a:cubicBezTo>
                  <a:pt x="3645" y="45"/>
                  <a:pt x="3577" y="48"/>
                  <a:pt x="3510" y="48"/>
                </a:cubicBezTo>
                <a:cubicBezTo>
                  <a:pt x="3441" y="48"/>
                  <a:pt x="3373" y="49"/>
                  <a:pt x="3306" y="49"/>
                </a:cubicBezTo>
                <a:cubicBezTo>
                  <a:pt x="3237" y="49"/>
                  <a:pt x="3169" y="44"/>
                  <a:pt x="3102" y="44"/>
                </a:cubicBezTo>
                <a:cubicBezTo>
                  <a:pt x="3033" y="44"/>
                  <a:pt x="2965" y="58"/>
                  <a:pt x="2898" y="58"/>
                </a:cubicBezTo>
                <a:cubicBezTo>
                  <a:pt x="2829" y="58"/>
                  <a:pt x="2761" y="68"/>
                  <a:pt x="2694" y="68"/>
                </a:cubicBezTo>
                <a:cubicBezTo>
                  <a:pt x="2625" y="68"/>
                  <a:pt x="2557" y="49"/>
                  <a:pt x="2490" y="49"/>
                </a:cubicBezTo>
                <a:cubicBezTo>
                  <a:pt x="2421" y="49"/>
                  <a:pt x="2353" y="55"/>
                  <a:pt x="2287" y="55"/>
                </a:cubicBezTo>
                <a:cubicBezTo>
                  <a:pt x="2217" y="55"/>
                  <a:pt x="2149" y="44"/>
                  <a:pt x="2083" y="44"/>
                </a:cubicBezTo>
                <a:cubicBezTo>
                  <a:pt x="2013" y="44"/>
                  <a:pt x="1945" y="49"/>
                  <a:pt x="1879" y="49"/>
                </a:cubicBezTo>
                <a:cubicBezTo>
                  <a:pt x="1809" y="49"/>
                  <a:pt x="1741" y="61"/>
                  <a:pt x="1675" y="61"/>
                </a:cubicBezTo>
                <a:cubicBezTo>
                  <a:pt x="1605" y="61"/>
                  <a:pt x="1537" y="70"/>
                  <a:pt x="1471" y="70"/>
                </a:cubicBezTo>
                <a:cubicBezTo>
                  <a:pt x="1401" y="70"/>
                  <a:pt x="1333" y="65"/>
                  <a:pt x="1268" y="65"/>
                </a:cubicBezTo>
                <a:cubicBezTo>
                  <a:pt x="1197" y="65"/>
                  <a:pt x="1129" y="63"/>
                  <a:pt x="1064" y="63"/>
                </a:cubicBezTo>
                <a:cubicBezTo>
                  <a:pt x="993" y="63"/>
                  <a:pt x="925" y="45"/>
                  <a:pt x="860" y="45"/>
                </a:cubicBezTo>
                <a:cubicBezTo>
                  <a:pt x="788" y="45"/>
                  <a:pt x="720" y="60"/>
                  <a:pt x="656" y="60"/>
                </a:cubicBezTo>
                <a:cubicBezTo>
                  <a:pt x="582" y="60"/>
                  <a:pt x="514" y="60"/>
                  <a:pt x="453" y="60"/>
                </a:cubicBezTo>
                <a:cubicBezTo>
                  <a:pt x="374" y="60"/>
                  <a:pt x="306" y="63"/>
                  <a:pt x="249" y="63"/>
                </a:cubicBezTo>
                <a:cubicBezTo>
                  <a:pt x="116" y="63"/>
                  <a:pt x="82" y="-75"/>
                  <a:pt x="49" y="57"/>
                </a:cubicBezTo>
                <a:cubicBezTo>
                  <a:pt x="16" y="189"/>
                  <a:pt x="49" y="195"/>
                  <a:pt x="49" y="335"/>
                </a:cubicBezTo>
                <a:cubicBezTo>
                  <a:pt x="49" y="476"/>
                  <a:pt x="54" y="433"/>
                  <a:pt x="54" y="616"/>
                </a:cubicBezTo>
                <a:cubicBezTo>
                  <a:pt x="54" y="694"/>
                  <a:pt x="39" y="788"/>
                  <a:pt x="39" y="897"/>
                </a:cubicBezTo>
                <a:cubicBezTo>
                  <a:pt x="39" y="981"/>
                  <a:pt x="47" y="1075"/>
                  <a:pt x="47" y="1177"/>
                </a:cubicBezTo>
                <a:cubicBezTo>
                  <a:pt x="47" y="1265"/>
                  <a:pt x="35" y="1358"/>
                  <a:pt x="35" y="1458"/>
                </a:cubicBezTo>
                <a:cubicBezTo>
                  <a:pt x="35" y="1547"/>
                  <a:pt x="49" y="1640"/>
                  <a:pt x="49" y="1738"/>
                </a:cubicBezTo>
                <a:cubicBezTo>
                  <a:pt x="49" y="1828"/>
                  <a:pt x="41" y="1922"/>
                  <a:pt x="41" y="2019"/>
                </a:cubicBezTo>
                <a:cubicBezTo>
                  <a:pt x="41" y="2110"/>
                  <a:pt x="55" y="2203"/>
                  <a:pt x="55" y="2300"/>
                </a:cubicBezTo>
                <a:cubicBezTo>
                  <a:pt x="55" y="2391"/>
                  <a:pt x="55" y="2484"/>
                  <a:pt x="55" y="2580"/>
                </a:cubicBezTo>
                <a:cubicBezTo>
                  <a:pt x="55" y="2672"/>
                  <a:pt x="53" y="2765"/>
                  <a:pt x="53" y="2861"/>
                </a:cubicBezTo>
                <a:cubicBezTo>
                  <a:pt x="53" y="2953"/>
                  <a:pt x="47" y="3046"/>
                  <a:pt x="47" y="3142"/>
                </a:cubicBezTo>
                <a:cubicBezTo>
                  <a:pt x="47" y="3233"/>
                  <a:pt x="37" y="3327"/>
                  <a:pt x="37" y="3422"/>
                </a:cubicBezTo>
                <a:cubicBezTo>
                  <a:pt x="37" y="3514"/>
                  <a:pt x="42" y="3608"/>
                  <a:pt x="42" y="3703"/>
                </a:cubicBezTo>
                <a:cubicBezTo>
                  <a:pt x="42" y="3795"/>
                  <a:pt x="51" y="3889"/>
                  <a:pt x="51" y="3984"/>
                </a:cubicBezTo>
                <a:cubicBezTo>
                  <a:pt x="51" y="4076"/>
                  <a:pt x="40" y="4170"/>
                  <a:pt x="40" y="4264"/>
                </a:cubicBezTo>
                <a:cubicBezTo>
                  <a:pt x="40" y="4357"/>
                  <a:pt x="37" y="4451"/>
                  <a:pt x="37" y="4545"/>
                </a:cubicBezTo>
                <a:cubicBezTo>
                  <a:pt x="37" y="4638"/>
                  <a:pt x="36" y="4731"/>
                  <a:pt x="36" y="4826"/>
                </a:cubicBezTo>
                <a:cubicBezTo>
                  <a:pt x="36" y="4918"/>
                  <a:pt x="42" y="5012"/>
                  <a:pt x="42" y="5107"/>
                </a:cubicBezTo>
                <a:cubicBezTo>
                  <a:pt x="42" y="5199"/>
                  <a:pt x="44" y="5293"/>
                  <a:pt x="44" y="5387"/>
                </a:cubicBezTo>
                <a:cubicBezTo>
                  <a:pt x="44" y="5480"/>
                  <a:pt x="53" y="5574"/>
                  <a:pt x="53" y="5668"/>
                </a:cubicBezTo>
                <a:cubicBezTo>
                  <a:pt x="53" y="5761"/>
                  <a:pt x="41" y="5854"/>
                  <a:pt x="41" y="5949"/>
                </a:cubicBezTo>
                <a:cubicBezTo>
                  <a:pt x="41" y="6041"/>
                  <a:pt x="44" y="6135"/>
                  <a:pt x="44" y="6229"/>
                </a:cubicBezTo>
                <a:cubicBezTo>
                  <a:pt x="44" y="6322"/>
                  <a:pt x="45" y="6416"/>
                  <a:pt x="45" y="6510"/>
                </a:cubicBezTo>
                <a:cubicBezTo>
                  <a:pt x="45" y="6603"/>
                  <a:pt x="36" y="6697"/>
                  <a:pt x="36" y="6791"/>
                </a:cubicBezTo>
                <a:cubicBezTo>
                  <a:pt x="36" y="6884"/>
                  <a:pt x="40" y="6977"/>
                  <a:pt x="40" y="7071"/>
                </a:cubicBezTo>
                <a:cubicBezTo>
                  <a:pt x="40" y="7164"/>
                  <a:pt x="56" y="7258"/>
                  <a:pt x="56" y="7352"/>
                </a:cubicBezTo>
                <a:cubicBezTo>
                  <a:pt x="56" y="7445"/>
                  <a:pt x="50" y="7539"/>
                  <a:pt x="50" y="7633"/>
                </a:cubicBezTo>
                <a:cubicBezTo>
                  <a:pt x="50" y="7726"/>
                  <a:pt x="50" y="7820"/>
                  <a:pt x="50" y="7914"/>
                </a:cubicBezTo>
                <a:cubicBezTo>
                  <a:pt x="50" y="8007"/>
                  <a:pt x="38" y="8100"/>
                  <a:pt x="38" y="8194"/>
                </a:cubicBezTo>
                <a:cubicBezTo>
                  <a:pt x="38" y="8288"/>
                  <a:pt x="48" y="8381"/>
                  <a:pt x="48" y="8475"/>
                </a:cubicBezTo>
                <a:cubicBezTo>
                  <a:pt x="48" y="8568"/>
                  <a:pt x="36" y="8662"/>
                  <a:pt x="36" y="8756"/>
                </a:cubicBezTo>
                <a:cubicBezTo>
                  <a:pt x="36" y="8849"/>
                  <a:pt x="48" y="8943"/>
                  <a:pt x="48" y="9036"/>
                </a:cubicBezTo>
                <a:cubicBezTo>
                  <a:pt x="48" y="9130"/>
                  <a:pt x="48" y="9223"/>
                  <a:pt x="48" y="9317"/>
                </a:cubicBezTo>
                <a:cubicBezTo>
                  <a:pt x="48" y="9411"/>
                  <a:pt x="43" y="9504"/>
                  <a:pt x="43" y="9598"/>
                </a:cubicBezTo>
                <a:cubicBezTo>
                  <a:pt x="43" y="9691"/>
                  <a:pt x="43" y="9785"/>
                  <a:pt x="43" y="9879"/>
                </a:cubicBezTo>
                <a:cubicBezTo>
                  <a:pt x="43" y="9972"/>
                  <a:pt x="53" y="10066"/>
                  <a:pt x="53" y="10159"/>
                </a:cubicBezTo>
                <a:cubicBezTo>
                  <a:pt x="53" y="10253"/>
                  <a:pt x="52" y="10346"/>
                  <a:pt x="52" y="10440"/>
                </a:cubicBezTo>
                <a:cubicBezTo>
                  <a:pt x="52" y="10533"/>
                  <a:pt x="39" y="10627"/>
                  <a:pt x="39" y="10721"/>
                </a:cubicBezTo>
                <a:cubicBezTo>
                  <a:pt x="39" y="10814"/>
                  <a:pt x="45" y="10908"/>
                  <a:pt x="45" y="11001"/>
                </a:cubicBezTo>
                <a:cubicBezTo>
                  <a:pt x="45" y="11095"/>
                  <a:pt x="54" y="11189"/>
                  <a:pt x="54" y="11282"/>
                </a:cubicBezTo>
                <a:cubicBezTo>
                  <a:pt x="54" y="11376"/>
                  <a:pt x="52" y="11470"/>
                  <a:pt x="52" y="11563"/>
                </a:cubicBezTo>
                <a:cubicBezTo>
                  <a:pt x="52" y="11657"/>
                  <a:pt x="56" y="11751"/>
                  <a:pt x="56" y="11844"/>
                </a:cubicBezTo>
                <a:cubicBezTo>
                  <a:pt x="56" y="11938"/>
                  <a:pt x="54" y="12031"/>
                  <a:pt x="54" y="12125"/>
                </a:cubicBezTo>
                <a:cubicBezTo>
                  <a:pt x="54" y="12219"/>
                  <a:pt x="40" y="12312"/>
                  <a:pt x="40" y="12406"/>
                </a:cubicBezTo>
                <a:cubicBezTo>
                  <a:pt x="40" y="12499"/>
                  <a:pt x="43" y="12593"/>
                  <a:pt x="43" y="12686"/>
                </a:cubicBezTo>
                <a:cubicBezTo>
                  <a:pt x="43" y="12780"/>
                  <a:pt x="38" y="12874"/>
                  <a:pt x="38" y="12967"/>
                </a:cubicBezTo>
                <a:cubicBezTo>
                  <a:pt x="38" y="13061"/>
                  <a:pt x="49" y="13155"/>
                  <a:pt x="49" y="13248"/>
                </a:cubicBezTo>
                <a:cubicBezTo>
                  <a:pt x="49" y="13342"/>
                  <a:pt x="46" y="13436"/>
                  <a:pt x="46" y="13529"/>
                </a:cubicBezTo>
                <a:cubicBezTo>
                  <a:pt x="46" y="13623"/>
                  <a:pt x="43" y="13717"/>
                  <a:pt x="43" y="13810"/>
                </a:cubicBezTo>
                <a:cubicBezTo>
                  <a:pt x="43" y="13904"/>
                  <a:pt x="38" y="13997"/>
                  <a:pt x="38" y="14091"/>
                </a:cubicBezTo>
                <a:cubicBezTo>
                  <a:pt x="38" y="14185"/>
                  <a:pt x="54" y="14278"/>
                  <a:pt x="54" y="14372"/>
                </a:cubicBezTo>
                <a:cubicBezTo>
                  <a:pt x="54" y="14466"/>
                  <a:pt x="35" y="14559"/>
                  <a:pt x="35" y="14652"/>
                </a:cubicBezTo>
                <a:cubicBezTo>
                  <a:pt x="35" y="14747"/>
                  <a:pt x="55" y="14840"/>
                  <a:pt x="55" y="14933"/>
                </a:cubicBezTo>
                <a:cubicBezTo>
                  <a:pt x="55" y="15027"/>
                  <a:pt x="56" y="15121"/>
                  <a:pt x="56" y="15214"/>
                </a:cubicBezTo>
                <a:cubicBezTo>
                  <a:pt x="56" y="15308"/>
                  <a:pt x="38" y="15402"/>
                  <a:pt x="38" y="15495"/>
                </a:cubicBezTo>
                <a:cubicBezTo>
                  <a:pt x="38" y="15589"/>
                  <a:pt x="41" y="15683"/>
                  <a:pt x="41" y="15776"/>
                </a:cubicBezTo>
                <a:cubicBezTo>
                  <a:pt x="41" y="15870"/>
                  <a:pt x="53" y="15964"/>
                  <a:pt x="53" y="16056"/>
                </a:cubicBezTo>
                <a:cubicBezTo>
                  <a:pt x="53" y="16151"/>
                  <a:pt x="48" y="16244"/>
                  <a:pt x="48" y="16337"/>
                </a:cubicBezTo>
                <a:cubicBezTo>
                  <a:pt x="48" y="16432"/>
                  <a:pt x="54" y="16525"/>
                  <a:pt x="54" y="16618"/>
                </a:cubicBezTo>
                <a:cubicBezTo>
                  <a:pt x="54" y="16712"/>
                  <a:pt x="50" y="16806"/>
                  <a:pt x="50" y="16899"/>
                </a:cubicBezTo>
                <a:cubicBezTo>
                  <a:pt x="50" y="16993"/>
                  <a:pt x="56" y="17087"/>
                  <a:pt x="56" y="17179"/>
                </a:cubicBezTo>
                <a:cubicBezTo>
                  <a:pt x="56" y="17274"/>
                  <a:pt x="34" y="17368"/>
                  <a:pt x="34" y="17460"/>
                </a:cubicBezTo>
                <a:cubicBezTo>
                  <a:pt x="34" y="17555"/>
                  <a:pt x="50" y="17649"/>
                  <a:pt x="50" y="17741"/>
                </a:cubicBezTo>
                <a:cubicBezTo>
                  <a:pt x="50" y="17836"/>
                  <a:pt x="44" y="17930"/>
                  <a:pt x="44" y="18022"/>
                </a:cubicBezTo>
                <a:cubicBezTo>
                  <a:pt x="44" y="18117"/>
                  <a:pt x="52" y="18210"/>
                  <a:pt x="52" y="18302"/>
                </a:cubicBezTo>
                <a:cubicBezTo>
                  <a:pt x="52" y="18398"/>
                  <a:pt x="42" y="18491"/>
                  <a:pt x="42" y="18583"/>
                </a:cubicBezTo>
                <a:cubicBezTo>
                  <a:pt x="42" y="18679"/>
                  <a:pt x="49" y="18772"/>
                  <a:pt x="49" y="18864"/>
                </a:cubicBezTo>
                <a:cubicBezTo>
                  <a:pt x="49" y="18960"/>
                  <a:pt x="39" y="19053"/>
                  <a:pt x="39" y="19145"/>
                </a:cubicBezTo>
                <a:cubicBezTo>
                  <a:pt x="39" y="19241"/>
                  <a:pt x="43" y="19334"/>
                  <a:pt x="43" y="19425"/>
                </a:cubicBezTo>
                <a:cubicBezTo>
                  <a:pt x="43" y="19522"/>
                  <a:pt x="44" y="19615"/>
                  <a:pt x="44" y="19706"/>
                </a:cubicBezTo>
                <a:cubicBezTo>
                  <a:pt x="44" y="19803"/>
                  <a:pt x="48" y="19897"/>
                  <a:pt x="48" y="19986"/>
                </a:cubicBezTo>
                <a:cubicBezTo>
                  <a:pt x="48" y="20085"/>
                  <a:pt x="44" y="20178"/>
                  <a:pt x="44" y="20267"/>
                </a:cubicBezTo>
                <a:cubicBezTo>
                  <a:pt x="44" y="20367"/>
                  <a:pt x="45" y="20460"/>
                  <a:pt x="45" y="20548"/>
                </a:cubicBezTo>
                <a:cubicBezTo>
                  <a:pt x="45" y="20650"/>
                  <a:pt x="45" y="20744"/>
                  <a:pt x="45" y="20828"/>
                </a:cubicBezTo>
                <a:cubicBezTo>
                  <a:pt x="45" y="20937"/>
                  <a:pt x="48" y="21031"/>
                  <a:pt x="48" y="21109"/>
                </a:cubicBezTo>
                <a:cubicBezTo>
                  <a:pt x="48" y="21292"/>
                  <a:pt x="-55" y="21357"/>
                  <a:pt x="42" y="21404"/>
                </a:cubicBezTo>
                <a:cubicBezTo>
                  <a:pt x="138" y="21450"/>
                  <a:pt x="147" y="21389"/>
                  <a:pt x="249" y="21389"/>
                </a:cubicBezTo>
                <a:cubicBezTo>
                  <a:pt x="351" y="21389"/>
                  <a:pt x="351" y="21382"/>
                  <a:pt x="453" y="21382"/>
                </a:cubicBezTo>
                <a:cubicBezTo>
                  <a:pt x="555" y="21382"/>
                  <a:pt x="555" y="21393"/>
                  <a:pt x="657" y="21393"/>
                </a:cubicBezTo>
                <a:cubicBezTo>
                  <a:pt x="759" y="21393"/>
                  <a:pt x="727" y="21382"/>
                  <a:pt x="860" y="21382"/>
                </a:cubicBezTo>
                <a:cubicBezTo>
                  <a:pt x="917" y="21382"/>
                  <a:pt x="985" y="21395"/>
                  <a:pt x="1064" y="21395"/>
                </a:cubicBezTo>
                <a:cubicBezTo>
                  <a:pt x="1126" y="21395"/>
                  <a:pt x="1194" y="21385"/>
                  <a:pt x="1268" y="21385"/>
                </a:cubicBezTo>
                <a:cubicBezTo>
                  <a:pt x="1331" y="21385"/>
                  <a:pt x="1399" y="21382"/>
                  <a:pt x="1472" y="21382"/>
                </a:cubicBezTo>
                <a:cubicBezTo>
                  <a:pt x="1536" y="21382"/>
                  <a:pt x="1604" y="21403"/>
                  <a:pt x="1675" y="21403"/>
                </a:cubicBezTo>
                <a:cubicBezTo>
                  <a:pt x="1741" y="21403"/>
                  <a:pt x="1809" y="21405"/>
                  <a:pt x="1879" y="21405"/>
                </a:cubicBezTo>
                <a:cubicBezTo>
                  <a:pt x="1945" y="21405"/>
                  <a:pt x="2013" y="21379"/>
                  <a:pt x="2083" y="21379"/>
                </a:cubicBezTo>
                <a:cubicBezTo>
                  <a:pt x="2149" y="21379"/>
                  <a:pt x="2217" y="21389"/>
                  <a:pt x="2287" y="21389"/>
                </a:cubicBezTo>
                <a:cubicBezTo>
                  <a:pt x="2353" y="21389"/>
                  <a:pt x="2421" y="21377"/>
                  <a:pt x="2490" y="21377"/>
                </a:cubicBezTo>
                <a:cubicBezTo>
                  <a:pt x="2557" y="21377"/>
                  <a:pt x="2625" y="21391"/>
                  <a:pt x="2694" y="21391"/>
                </a:cubicBezTo>
                <a:cubicBezTo>
                  <a:pt x="2761" y="21391"/>
                  <a:pt x="2829" y="21386"/>
                  <a:pt x="2898" y="21386"/>
                </a:cubicBezTo>
                <a:cubicBezTo>
                  <a:pt x="2965" y="21386"/>
                  <a:pt x="3033" y="21399"/>
                  <a:pt x="3102" y="21399"/>
                </a:cubicBezTo>
                <a:cubicBezTo>
                  <a:pt x="3169" y="21399"/>
                  <a:pt x="3236" y="21404"/>
                  <a:pt x="3306" y="21404"/>
                </a:cubicBezTo>
                <a:cubicBezTo>
                  <a:pt x="3372" y="21404"/>
                  <a:pt x="3440" y="21392"/>
                  <a:pt x="3509" y="21392"/>
                </a:cubicBezTo>
                <a:cubicBezTo>
                  <a:pt x="3576" y="21392"/>
                  <a:pt x="3644" y="21378"/>
                  <a:pt x="3713" y="21378"/>
                </a:cubicBezTo>
                <a:cubicBezTo>
                  <a:pt x="3780" y="21378"/>
                  <a:pt x="3848" y="21395"/>
                  <a:pt x="3917" y="21395"/>
                </a:cubicBezTo>
                <a:cubicBezTo>
                  <a:pt x="3984" y="21395"/>
                  <a:pt x="4052" y="21396"/>
                  <a:pt x="4121" y="21396"/>
                </a:cubicBezTo>
                <a:cubicBezTo>
                  <a:pt x="4188" y="21396"/>
                  <a:pt x="4256" y="21381"/>
                  <a:pt x="4325" y="21381"/>
                </a:cubicBezTo>
                <a:cubicBezTo>
                  <a:pt x="4392" y="21381"/>
                  <a:pt x="4460" y="21394"/>
                  <a:pt x="4528" y="21394"/>
                </a:cubicBezTo>
                <a:cubicBezTo>
                  <a:pt x="4596" y="21394"/>
                  <a:pt x="4664" y="21392"/>
                  <a:pt x="4732" y="21392"/>
                </a:cubicBezTo>
                <a:cubicBezTo>
                  <a:pt x="4800" y="21392"/>
                  <a:pt x="4868" y="21378"/>
                  <a:pt x="4936" y="21378"/>
                </a:cubicBezTo>
                <a:cubicBezTo>
                  <a:pt x="5003" y="21378"/>
                  <a:pt x="5071" y="21404"/>
                  <a:pt x="5140" y="21404"/>
                </a:cubicBezTo>
                <a:cubicBezTo>
                  <a:pt x="5207" y="21404"/>
                  <a:pt x="5275" y="21388"/>
                  <a:pt x="5344" y="21388"/>
                </a:cubicBezTo>
                <a:cubicBezTo>
                  <a:pt x="5411" y="21388"/>
                  <a:pt x="5479" y="21374"/>
                  <a:pt x="5547" y="21374"/>
                </a:cubicBezTo>
                <a:cubicBezTo>
                  <a:pt x="5615" y="21374"/>
                  <a:pt x="5683" y="21387"/>
                  <a:pt x="5751" y="21387"/>
                </a:cubicBezTo>
                <a:cubicBezTo>
                  <a:pt x="5819" y="21387"/>
                  <a:pt x="5886" y="21391"/>
                  <a:pt x="5955" y="21391"/>
                </a:cubicBezTo>
                <a:cubicBezTo>
                  <a:pt x="6022" y="21391"/>
                  <a:pt x="6090" y="21379"/>
                  <a:pt x="6158" y="21379"/>
                </a:cubicBezTo>
                <a:cubicBezTo>
                  <a:pt x="6226" y="21379"/>
                  <a:pt x="6294" y="21402"/>
                  <a:pt x="6362" y="21402"/>
                </a:cubicBezTo>
                <a:cubicBezTo>
                  <a:pt x="6430" y="21402"/>
                  <a:pt x="6498" y="21375"/>
                  <a:pt x="6566" y="21375"/>
                </a:cubicBezTo>
                <a:cubicBezTo>
                  <a:pt x="6634" y="21375"/>
                  <a:pt x="6701" y="21405"/>
                  <a:pt x="6770" y="21405"/>
                </a:cubicBezTo>
                <a:cubicBezTo>
                  <a:pt x="6837" y="21405"/>
                  <a:pt x="6905" y="21398"/>
                  <a:pt x="6973" y="21398"/>
                </a:cubicBezTo>
                <a:cubicBezTo>
                  <a:pt x="7041" y="21398"/>
                  <a:pt x="7109" y="21382"/>
                  <a:pt x="7177" y="21382"/>
                </a:cubicBezTo>
                <a:cubicBezTo>
                  <a:pt x="7245" y="21382"/>
                  <a:pt x="7313" y="21378"/>
                  <a:pt x="7381" y="21378"/>
                </a:cubicBezTo>
                <a:cubicBezTo>
                  <a:pt x="7449" y="21378"/>
                  <a:pt x="7517" y="21390"/>
                  <a:pt x="7585" y="21390"/>
                </a:cubicBezTo>
                <a:cubicBezTo>
                  <a:pt x="7652" y="21390"/>
                  <a:pt x="7720" y="21399"/>
                  <a:pt x="7788" y="21399"/>
                </a:cubicBezTo>
                <a:cubicBezTo>
                  <a:pt x="7856" y="21399"/>
                  <a:pt x="7924" y="21393"/>
                  <a:pt x="7992" y="21393"/>
                </a:cubicBezTo>
                <a:cubicBezTo>
                  <a:pt x="8060" y="21393"/>
                  <a:pt x="8128" y="21402"/>
                  <a:pt x="8196" y="21402"/>
                </a:cubicBezTo>
                <a:cubicBezTo>
                  <a:pt x="8264" y="21402"/>
                  <a:pt x="8332" y="21397"/>
                  <a:pt x="8400" y="21397"/>
                </a:cubicBezTo>
                <a:cubicBezTo>
                  <a:pt x="8468" y="21397"/>
                  <a:pt x="8536" y="21388"/>
                  <a:pt x="8604" y="21388"/>
                </a:cubicBezTo>
                <a:cubicBezTo>
                  <a:pt x="8671" y="21388"/>
                  <a:pt x="8739" y="21375"/>
                  <a:pt x="8807" y="21375"/>
                </a:cubicBezTo>
                <a:cubicBezTo>
                  <a:pt x="8875" y="21375"/>
                  <a:pt x="8943" y="21398"/>
                  <a:pt x="9011" y="21398"/>
                </a:cubicBezTo>
                <a:cubicBezTo>
                  <a:pt x="9079" y="21398"/>
                  <a:pt x="9147" y="21397"/>
                  <a:pt x="9215" y="21397"/>
                </a:cubicBezTo>
                <a:cubicBezTo>
                  <a:pt x="9283" y="21397"/>
                  <a:pt x="9351" y="21381"/>
                  <a:pt x="9419" y="21381"/>
                </a:cubicBezTo>
                <a:cubicBezTo>
                  <a:pt x="9487" y="21381"/>
                  <a:pt x="9555" y="21397"/>
                  <a:pt x="9623" y="21397"/>
                </a:cubicBezTo>
                <a:cubicBezTo>
                  <a:pt x="9690" y="21397"/>
                  <a:pt x="9758" y="21376"/>
                  <a:pt x="9826" y="21376"/>
                </a:cubicBezTo>
                <a:cubicBezTo>
                  <a:pt x="9894" y="21376"/>
                  <a:pt x="9962" y="21382"/>
                  <a:pt x="10030" y="21382"/>
                </a:cubicBezTo>
                <a:cubicBezTo>
                  <a:pt x="10098" y="21382"/>
                  <a:pt x="10166" y="21384"/>
                  <a:pt x="10234" y="21384"/>
                </a:cubicBezTo>
                <a:cubicBezTo>
                  <a:pt x="10302" y="21384"/>
                  <a:pt x="10370" y="21382"/>
                  <a:pt x="10438" y="21382"/>
                </a:cubicBezTo>
                <a:cubicBezTo>
                  <a:pt x="10506" y="21382"/>
                  <a:pt x="10574" y="21404"/>
                  <a:pt x="10642" y="21404"/>
                </a:cubicBezTo>
                <a:cubicBezTo>
                  <a:pt x="10710" y="21404"/>
                  <a:pt x="10778" y="21392"/>
                  <a:pt x="10846" y="21392"/>
                </a:cubicBezTo>
                <a:cubicBezTo>
                  <a:pt x="10913" y="21392"/>
                  <a:pt x="10981" y="21382"/>
                  <a:pt x="11049" y="21382"/>
                </a:cubicBezTo>
                <a:cubicBezTo>
                  <a:pt x="11117" y="21382"/>
                  <a:pt x="11185" y="21377"/>
                  <a:pt x="11253" y="21377"/>
                </a:cubicBezTo>
                <a:cubicBezTo>
                  <a:pt x="11321" y="21377"/>
                  <a:pt x="11389" y="21402"/>
                  <a:pt x="11457" y="21402"/>
                </a:cubicBezTo>
                <a:cubicBezTo>
                  <a:pt x="11525" y="21402"/>
                  <a:pt x="11593" y="21375"/>
                  <a:pt x="11661" y="21375"/>
                </a:cubicBezTo>
                <a:cubicBezTo>
                  <a:pt x="11729" y="21375"/>
                  <a:pt x="11797" y="21398"/>
                  <a:pt x="11865" y="21398"/>
                </a:cubicBezTo>
                <a:cubicBezTo>
                  <a:pt x="11933" y="21398"/>
                  <a:pt x="12001" y="21399"/>
                  <a:pt x="12069" y="21399"/>
                </a:cubicBezTo>
                <a:cubicBezTo>
                  <a:pt x="12137" y="21399"/>
                  <a:pt x="12205" y="21375"/>
                  <a:pt x="12273" y="21375"/>
                </a:cubicBezTo>
                <a:cubicBezTo>
                  <a:pt x="12341" y="21375"/>
                  <a:pt x="12409" y="21381"/>
                  <a:pt x="12477" y="21381"/>
                </a:cubicBezTo>
                <a:cubicBezTo>
                  <a:pt x="12545" y="21381"/>
                  <a:pt x="12613" y="21398"/>
                  <a:pt x="12681" y="21398"/>
                </a:cubicBezTo>
                <a:cubicBezTo>
                  <a:pt x="12749" y="21398"/>
                  <a:pt x="12817" y="21396"/>
                  <a:pt x="12885" y="21396"/>
                </a:cubicBezTo>
                <a:cubicBezTo>
                  <a:pt x="12953" y="21396"/>
                  <a:pt x="13021" y="21379"/>
                  <a:pt x="13088" y="21379"/>
                </a:cubicBezTo>
                <a:cubicBezTo>
                  <a:pt x="13157" y="21379"/>
                  <a:pt x="13225" y="21398"/>
                  <a:pt x="13292" y="21398"/>
                </a:cubicBezTo>
                <a:cubicBezTo>
                  <a:pt x="13360" y="21398"/>
                  <a:pt x="13428" y="21382"/>
                  <a:pt x="13496" y="21382"/>
                </a:cubicBezTo>
                <a:cubicBezTo>
                  <a:pt x="13564" y="21382"/>
                  <a:pt x="13632" y="21397"/>
                  <a:pt x="13700" y="21397"/>
                </a:cubicBezTo>
                <a:cubicBezTo>
                  <a:pt x="13768" y="21397"/>
                  <a:pt x="13836" y="21389"/>
                  <a:pt x="13904" y="21389"/>
                </a:cubicBezTo>
                <a:cubicBezTo>
                  <a:pt x="13972" y="21389"/>
                  <a:pt x="14040" y="21398"/>
                  <a:pt x="14108" y="21398"/>
                </a:cubicBezTo>
                <a:cubicBezTo>
                  <a:pt x="14176" y="21398"/>
                  <a:pt x="14244" y="21399"/>
                  <a:pt x="14312" y="21399"/>
                </a:cubicBezTo>
                <a:cubicBezTo>
                  <a:pt x="14380" y="21399"/>
                  <a:pt x="14448" y="21377"/>
                  <a:pt x="14516" y="21377"/>
                </a:cubicBezTo>
                <a:cubicBezTo>
                  <a:pt x="14584" y="21377"/>
                  <a:pt x="14652" y="21387"/>
                  <a:pt x="14720" y="21387"/>
                </a:cubicBezTo>
                <a:cubicBezTo>
                  <a:pt x="14788" y="21387"/>
                  <a:pt x="14856" y="21394"/>
                  <a:pt x="14924" y="21394"/>
                </a:cubicBezTo>
                <a:cubicBezTo>
                  <a:pt x="14992" y="21394"/>
                  <a:pt x="15060" y="21376"/>
                  <a:pt x="15128" y="21376"/>
                </a:cubicBezTo>
                <a:cubicBezTo>
                  <a:pt x="15196" y="21376"/>
                  <a:pt x="15264" y="21395"/>
                  <a:pt x="15332" y="21395"/>
                </a:cubicBezTo>
                <a:cubicBezTo>
                  <a:pt x="15400" y="21395"/>
                  <a:pt x="15468" y="21400"/>
                  <a:pt x="15535" y="21400"/>
                </a:cubicBezTo>
                <a:cubicBezTo>
                  <a:pt x="15604" y="21400"/>
                  <a:pt x="15672" y="21401"/>
                  <a:pt x="15739" y="21401"/>
                </a:cubicBezTo>
                <a:cubicBezTo>
                  <a:pt x="15808" y="21401"/>
                  <a:pt x="15876" y="21378"/>
                  <a:pt x="15943" y="21378"/>
                </a:cubicBezTo>
                <a:cubicBezTo>
                  <a:pt x="16012" y="21378"/>
                  <a:pt x="16080" y="21389"/>
                  <a:pt x="16147" y="21389"/>
                </a:cubicBezTo>
                <a:cubicBezTo>
                  <a:pt x="16216" y="21389"/>
                  <a:pt x="16284" y="21383"/>
                  <a:pt x="16351" y="21383"/>
                </a:cubicBezTo>
                <a:cubicBezTo>
                  <a:pt x="16420" y="21383"/>
                  <a:pt x="16488" y="21393"/>
                  <a:pt x="16555" y="21393"/>
                </a:cubicBezTo>
                <a:cubicBezTo>
                  <a:pt x="16624" y="21393"/>
                  <a:pt x="16692" y="21397"/>
                  <a:pt x="16759" y="21397"/>
                </a:cubicBezTo>
                <a:cubicBezTo>
                  <a:pt x="16828" y="21397"/>
                  <a:pt x="16896" y="21399"/>
                  <a:pt x="16963" y="21399"/>
                </a:cubicBezTo>
                <a:cubicBezTo>
                  <a:pt x="17032" y="21399"/>
                  <a:pt x="17100" y="21401"/>
                  <a:pt x="17167" y="21401"/>
                </a:cubicBezTo>
                <a:cubicBezTo>
                  <a:pt x="17236" y="21401"/>
                  <a:pt x="17304" y="21394"/>
                  <a:pt x="17371" y="21394"/>
                </a:cubicBezTo>
                <a:cubicBezTo>
                  <a:pt x="17440" y="21394"/>
                  <a:pt x="17508" y="21378"/>
                  <a:pt x="17575" y="21378"/>
                </a:cubicBezTo>
                <a:cubicBezTo>
                  <a:pt x="17644" y="21378"/>
                  <a:pt x="17712" y="21401"/>
                  <a:pt x="17779" y="21401"/>
                </a:cubicBezTo>
                <a:cubicBezTo>
                  <a:pt x="17847" y="21401"/>
                  <a:pt x="17915" y="21393"/>
                  <a:pt x="17983" y="21393"/>
                </a:cubicBezTo>
                <a:cubicBezTo>
                  <a:pt x="18051" y="21393"/>
                  <a:pt x="18119" y="21392"/>
                  <a:pt x="18186" y="21392"/>
                </a:cubicBezTo>
                <a:cubicBezTo>
                  <a:pt x="18255" y="21392"/>
                  <a:pt x="18323" y="21387"/>
                  <a:pt x="18390" y="21387"/>
                </a:cubicBezTo>
                <a:cubicBezTo>
                  <a:pt x="18459" y="21387"/>
                  <a:pt x="18527" y="21402"/>
                  <a:pt x="18594" y="21402"/>
                </a:cubicBezTo>
                <a:cubicBezTo>
                  <a:pt x="18663" y="21402"/>
                  <a:pt x="18731" y="21379"/>
                  <a:pt x="18798" y="21379"/>
                </a:cubicBezTo>
                <a:cubicBezTo>
                  <a:pt x="18867" y="21379"/>
                  <a:pt x="18935" y="21377"/>
                  <a:pt x="19002" y="21377"/>
                </a:cubicBezTo>
                <a:cubicBezTo>
                  <a:pt x="19071" y="21377"/>
                  <a:pt x="19139" y="21379"/>
                  <a:pt x="19206" y="21379"/>
                </a:cubicBezTo>
                <a:cubicBezTo>
                  <a:pt x="19275" y="21379"/>
                  <a:pt x="19343" y="21403"/>
                  <a:pt x="19410" y="21403"/>
                </a:cubicBezTo>
                <a:cubicBezTo>
                  <a:pt x="19479" y="21403"/>
                  <a:pt x="19547" y="21388"/>
                  <a:pt x="19613" y="21388"/>
                </a:cubicBezTo>
                <a:cubicBezTo>
                  <a:pt x="19683" y="21388"/>
                  <a:pt x="19751" y="21388"/>
                  <a:pt x="19817" y="21388"/>
                </a:cubicBezTo>
                <a:cubicBezTo>
                  <a:pt x="19887" y="21388"/>
                  <a:pt x="19955" y="21377"/>
                  <a:pt x="20021" y="21377"/>
                </a:cubicBezTo>
                <a:cubicBezTo>
                  <a:pt x="20091" y="21377"/>
                  <a:pt x="20159" y="21383"/>
                  <a:pt x="20225" y="21383"/>
                </a:cubicBezTo>
                <a:cubicBezTo>
                  <a:pt x="20295" y="21383"/>
                  <a:pt x="20363" y="21404"/>
                  <a:pt x="20428" y="21404"/>
                </a:cubicBezTo>
                <a:cubicBezTo>
                  <a:pt x="20500" y="21404"/>
                  <a:pt x="20568" y="21396"/>
                  <a:pt x="20632" y="21396"/>
                </a:cubicBezTo>
                <a:cubicBezTo>
                  <a:pt x="20705" y="21396"/>
                  <a:pt x="20772" y="21377"/>
                  <a:pt x="20836" y="21377"/>
                </a:cubicBezTo>
                <a:cubicBezTo>
                  <a:pt x="20910" y="21377"/>
                  <a:pt x="20978" y="21399"/>
                  <a:pt x="21040" y="21399"/>
                </a:cubicBezTo>
                <a:cubicBezTo>
                  <a:pt x="21119" y="21399"/>
                  <a:pt x="21187" y="21404"/>
                  <a:pt x="21243" y="21404"/>
                </a:cubicBezTo>
                <a:cubicBezTo>
                  <a:pt x="21376" y="21404"/>
                  <a:pt x="21422" y="21525"/>
                  <a:pt x="21455" y="21393"/>
                </a:cubicBezTo>
                <a:cubicBezTo>
                  <a:pt x="21489" y="21261"/>
                  <a:pt x="21452" y="21249"/>
                  <a:pt x="21452" y="21109"/>
                </a:cubicBezTo>
                <a:cubicBezTo>
                  <a:pt x="21452" y="20969"/>
                  <a:pt x="21446" y="21011"/>
                  <a:pt x="21446" y="20828"/>
                </a:cubicBezTo>
                <a:cubicBezTo>
                  <a:pt x="21446" y="20750"/>
                  <a:pt x="21450" y="20656"/>
                  <a:pt x="21450" y="20548"/>
                </a:cubicBezTo>
                <a:cubicBezTo>
                  <a:pt x="21450" y="20463"/>
                  <a:pt x="21453" y="20369"/>
                  <a:pt x="21453" y="20267"/>
                </a:cubicBezTo>
                <a:cubicBezTo>
                  <a:pt x="21453" y="20180"/>
                  <a:pt x="21448" y="20086"/>
                  <a:pt x="21448" y="19987"/>
                </a:cubicBezTo>
                <a:cubicBezTo>
                  <a:pt x="21448" y="19898"/>
                  <a:pt x="21455" y="19804"/>
                  <a:pt x="21455" y="19706"/>
                </a:cubicBezTo>
                <a:cubicBezTo>
                  <a:pt x="21455" y="19616"/>
                  <a:pt x="21440" y="19522"/>
                  <a:pt x="21440" y="19425"/>
                </a:cubicBezTo>
                <a:cubicBezTo>
                  <a:pt x="21440" y="19335"/>
                  <a:pt x="21443" y="19241"/>
                  <a:pt x="21443" y="19145"/>
                </a:cubicBezTo>
                <a:cubicBezTo>
                  <a:pt x="21443" y="19054"/>
                  <a:pt x="21438" y="18960"/>
                  <a:pt x="21438" y="18864"/>
                </a:cubicBezTo>
                <a:cubicBezTo>
                  <a:pt x="21438" y="18773"/>
                  <a:pt x="21455" y="18679"/>
                  <a:pt x="21455" y="18583"/>
                </a:cubicBezTo>
                <a:cubicBezTo>
                  <a:pt x="21455" y="18492"/>
                  <a:pt x="21442" y="18398"/>
                  <a:pt x="21442" y="18303"/>
                </a:cubicBezTo>
                <a:cubicBezTo>
                  <a:pt x="21442" y="18211"/>
                  <a:pt x="21446" y="18117"/>
                  <a:pt x="21446" y="18022"/>
                </a:cubicBezTo>
                <a:cubicBezTo>
                  <a:pt x="21446" y="17930"/>
                  <a:pt x="21438" y="17836"/>
                  <a:pt x="21438" y="17741"/>
                </a:cubicBezTo>
                <a:cubicBezTo>
                  <a:pt x="21438" y="17649"/>
                  <a:pt x="21440" y="17555"/>
                  <a:pt x="21440" y="17460"/>
                </a:cubicBezTo>
                <a:cubicBezTo>
                  <a:pt x="21440" y="17368"/>
                  <a:pt x="21450" y="17275"/>
                  <a:pt x="21450" y="17180"/>
                </a:cubicBezTo>
                <a:cubicBezTo>
                  <a:pt x="21450" y="17087"/>
                  <a:pt x="21444" y="16994"/>
                  <a:pt x="21444" y="16899"/>
                </a:cubicBezTo>
                <a:cubicBezTo>
                  <a:pt x="21444" y="16806"/>
                  <a:pt x="21457" y="16713"/>
                  <a:pt x="21457" y="16618"/>
                </a:cubicBezTo>
                <a:cubicBezTo>
                  <a:pt x="21457" y="16526"/>
                  <a:pt x="21438" y="16432"/>
                  <a:pt x="21438" y="16338"/>
                </a:cubicBezTo>
                <a:cubicBezTo>
                  <a:pt x="21438" y="16245"/>
                  <a:pt x="21455" y="16151"/>
                  <a:pt x="21455" y="16057"/>
                </a:cubicBezTo>
                <a:cubicBezTo>
                  <a:pt x="21455" y="15964"/>
                  <a:pt x="21437" y="15871"/>
                  <a:pt x="21437" y="15776"/>
                </a:cubicBezTo>
                <a:cubicBezTo>
                  <a:pt x="21437" y="15683"/>
                  <a:pt x="21441" y="15590"/>
                  <a:pt x="21441" y="15496"/>
                </a:cubicBezTo>
                <a:cubicBezTo>
                  <a:pt x="21441" y="15403"/>
                  <a:pt x="21436" y="15309"/>
                  <a:pt x="21436" y="15215"/>
                </a:cubicBezTo>
                <a:cubicBezTo>
                  <a:pt x="21436" y="15122"/>
                  <a:pt x="21455" y="15028"/>
                  <a:pt x="21455" y="14934"/>
                </a:cubicBezTo>
                <a:cubicBezTo>
                  <a:pt x="21455" y="14841"/>
                  <a:pt x="21449" y="14748"/>
                  <a:pt x="21449" y="14653"/>
                </a:cubicBezTo>
                <a:cubicBezTo>
                  <a:pt x="21449" y="14560"/>
                  <a:pt x="21443" y="14467"/>
                  <a:pt x="21443" y="14373"/>
                </a:cubicBezTo>
                <a:cubicBezTo>
                  <a:pt x="21443" y="14280"/>
                  <a:pt x="21452" y="14186"/>
                  <a:pt x="21452" y="14092"/>
                </a:cubicBezTo>
                <a:cubicBezTo>
                  <a:pt x="21452" y="13999"/>
                  <a:pt x="21450" y="13905"/>
                  <a:pt x="21450" y="13811"/>
                </a:cubicBezTo>
                <a:cubicBezTo>
                  <a:pt x="21450" y="13718"/>
                  <a:pt x="21436" y="13625"/>
                  <a:pt x="21436" y="13531"/>
                </a:cubicBezTo>
                <a:cubicBezTo>
                  <a:pt x="21436" y="13437"/>
                  <a:pt x="21446" y="13344"/>
                  <a:pt x="21446" y="13250"/>
                </a:cubicBezTo>
                <a:cubicBezTo>
                  <a:pt x="21446" y="13157"/>
                  <a:pt x="21438" y="13063"/>
                  <a:pt x="21438" y="12969"/>
                </a:cubicBezTo>
                <a:cubicBezTo>
                  <a:pt x="21438" y="12876"/>
                  <a:pt x="21454" y="12782"/>
                  <a:pt x="21454" y="12688"/>
                </a:cubicBezTo>
                <a:cubicBezTo>
                  <a:pt x="21454" y="12595"/>
                  <a:pt x="21452" y="12501"/>
                  <a:pt x="21452" y="12408"/>
                </a:cubicBezTo>
                <a:cubicBezTo>
                  <a:pt x="21452" y="12314"/>
                  <a:pt x="21450" y="12221"/>
                  <a:pt x="21450" y="12127"/>
                </a:cubicBezTo>
                <a:cubicBezTo>
                  <a:pt x="21450" y="12033"/>
                  <a:pt x="21437" y="11940"/>
                  <a:pt x="21437" y="11846"/>
                </a:cubicBezTo>
                <a:cubicBezTo>
                  <a:pt x="21437" y="11753"/>
                  <a:pt x="21456" y="11659"/>
                  <a:pt x="21456" y="11565"/>
                </a:cubicBezTo>
                <a:cubicBezTo>
                  <a:pt x="21456" y="11472"/>
                  <a:pt x="21447" y="11378"/>
                  <a:pt x="21447" y="11285"/>
                </a:cubicBezTo>
                <a:cubicBezTo>
                  <a:pt x="21447" y="11191"/>
                  <a:pt x="21455" y="11098"/>
                  <a:pt x="21455" y="11004"/>
                </a:cubicBezTo>
                <a:cubicBezTo>
                  <a:pt x="21455" y="10911"/>
                  <a:pt x="21455" y="10817"/>
                  <a:pt x="21455" y="10723"/>
                </a:cubicBezTo>
                <a:cubicBezTo>
                  <a:pt x="21455" y="10630"/>
                  <a:pt x="21438" y="10536"/>
                  <a:pt x="21438" y="10443"/>
                </a:cubicBezTo>
                <a:cubicBezTo>
                  <a:pt x="21438" y="10349"/>
                  <a:pt x="21456" y="10255"/>
                  <a:pt x="21456" y="10162"/>
                </a:cubicBezTo>
                <a:cubicBezTo>
                  <a:pt x="21456" y="10068"/>
                  <a:pt x="21451" y="9975"/>
                  <a:pt x="21451" y="9881"/>
                </a:cubicBezTo>
                <a:cubicBezTo>
                  <a:pt x="21451" y="9787"/>
                  <a:pt x="21451" y="9694"/>
                  <a:pt x="21451" y="9600"/>
                </a:cubicBezTo>
                <a:cubicBezTo>
                  <a:pt x="21451" y="9506"/>
                  <a:pt x="21444" y="9413"/>
                  <a:pt x="21444" y="9319"/>
                </a:cubicBezTo>
                <a:cubicBezTo>
                  <a:pt x="21444" y="9225"/>
                  <a:pt x="21444" y="9132"/>
                  <a:pt x="21444" y="9038"/>
                </a:cubicBezTo>
                <a:cubicBezTo>
                  <a:pt x="21444" y="8945"/>
                  <a:pt x="21457" y="8851"/>
                  <a:pt x="21457" y="8758"/>
                </a:cubicBezTo>
                <a:cubicBezTo>
                  <a:pt x="21457" y="8664"/>
                  <a:pt x="21445" y="8570"/>
                  <a:pt x="21445" y="8477"/>
                </a:cubicBezTo>
                <a:cubicBezTo>
                  <a:pt x="21445" y="8383"/>
                  <a:pt x="21440" y="8289"/>
                  <a:pt x="21440" y="8196"/>
                </a:cubicBezTo>
                <a:cubicBezTo>
                  <a:pt x="21440" y="8102"/>
                  <a:pt x="21438" y="8008"/>
                  <a:pt x="21438" y="7915"/>
                </a:cubicBezTo>
                <a:cubicBezTo>
                  <a:pt x="21438" y="7821"/>
                  <a:pt x="21444" y="7728"/>
                  <a:pt x="21444" y="7634"/>
                </a:cubicBezTo>
                <a:cubicBezTo>
                  <a:pt x="21444" y="7540"/>
                  <a:pt x="21436" y="7447"/>
                  <a:pt x="21436" y="7353"/>
                </a:cubicBezTo>
                <a:cubicBezTo>
                  <a:pt x="21436" y="7259"/>
                  <a:pt x="21448" y="7166"/>
                  <a:pt x="21448" y="7073"/>
                </a:cubicBezTo>
                <a:cubicBezTo>
                  <a:pt x="21448" y="6979"/>
                  <a:pt x="21449" y="6885"/>
                  <a:pt x="21449" y="6792"/>
                </a:cubicBezTo>
                <a:cubicBezTo>
                  <a:pt x="21449" y="6698"/>
                  <a:pt x="21436" y="6604"/>
                  <a:pt x="21436" y="6511"/>
                </a:cubicBezTo>
                <a:cubicBezTo>
                  <a:pt x="21436" y="6417"/>
                  <a:pt x="21448" y="6323"/>
                  <a:pt x="21448" y="6230"/>
                </a:cubicBezTo>
                <a:cubicBezTo>
                  <a:pt x="21448" y="6136"/>
                  <a:pt x="21440" y="6042"/>
                  <a:pt x="21440" y="5949"/>
                </a:cubicBezTo>
                <a:cubicBezTo>
                  <a:pt x="21440" y="5855"/>
                  <a:pt x="21454" y="5761"/>
                  <a:pt x="21454" y="5668"/>
                </a:cubicBezTo>
                <a:cubicBezTo>
                  <a:pt x="21454" y="5574"/>
                  <a:pt x="21449" y="5481"/>
                  <a:pt x="21449" y="5388"/>
                </a:cubicBezTo>
                <a:cubicBezTo>
                  <a:pt x="21449" y="5293"/>
                  <a:pt x="21452" y="5200"/>
                  <a:pt x="21452" y="5107"/>
                </a:cubicBezTo>
                <a:cubicBezTo>
                  <a:pt x="21452" y="5013"/>
                  <a:pt x="21455" y="4919"/>
                  <a:pt x="21455" y="4826"/>
                </a:cubicBezTo>
                <a:cubicBezTo>
                  <a:pt x="21455" y="4732"/>
                  <a:pt x="21455" y="4638"/>
                  <a:pt x="21455" y="4546"/>
                </a:cubicBezTo>
                <a:cubicBezTo>
                  <a:pt x="21455" y="4451"/>
                  <a:pt x="21456" y="4357"/>
                  <a:pt x="21456" y="4265"/>
                </a:cubicBezTo>
                <a:cubicBezTo>
                  <a:pt x="21456" y="4170"/>
                  <a:pt x="21447" y="4076"/>
                  <a:pt x="21447" y="3984"/>
                </a:cubicBezTo>
                <a:cubicBezTo>
                  <a:pt x="21447" y="3889"/>
                  <a:pt x="21438" y="3796"/>
                  <a:pt x="21438" y="3703"/>
                </a:cubicBezTo>
                <a:cubicBezTo>
                  <a:pt x="21438" y="3608"/>
                  <a:pt x="21442" y="3515"/>
                  <a:pt x="21442" y="3422"/>
                </a:cubicBezTo>
                <a:cubicBezTo>
                  <a:pt x="21442" y="3327"/>
                  <a:pt x="21454" y="3234"/>
                  <a:pt x="21454" y="3142"/>
                </a:cubicBezTo>
                <a:cubicBezTo>
                  <a:pt x="21454" y="3047"/>
                  <a:pt x="21457" y="2953"/>
                  <a:pt x="21457" y="2861"/>
                </a:cubicBezTo>
                <a:cubicBezTo>
                  <a:pt x="21457" y="2766"/>
                  <a:pt x="21453" y="2672"/>
                  <a:pt x="21453" y="2580"/>
                </a:cubicBezTo>
                <a:cubicBezTo>
                  <a:pt x="21453" y="2485"/>
                  <a:pt x="21454" y="2391"/>
                  <a:pt x="21454" y="2300"/>
                </a:cubicBezTo>
                <a:cubicBezTo>
                  <a:pt x="21454" y="2204"/>
                  <a:pt x="21452" y="2110"/>
                  <a:pt x="21452" y="2019"/>
                </a:cubicBezTo>
                <a:cubicBezTo>
                  <a:pt x="21452" y="1923"/>
                  <a:pt x="21452" y="1829"/>
                  <a:pt x="21452" y="1738"/>
                </a:cubicBezTo>
                <a:cubicBezTo>
                  <a:pt x="21452" y="1641"/>
                  <a:pt x="21443" y="1548"/>
                  <a:pt x="21443" y="1458"/>
                </a:cubicBezTo>
                <a:cubicBezTo>
                  <a:pt x="21443" y="1360"/>
                  <a:pt x="21457" y="1266"/>
                  <a:pt x="21457" y="1177"/>
                </a:cubicBezTo>
                <a:cubicBezTo>
                  <a:pt x="21457" y="1078"/>
                  <a:pt x="21447" y="984"/>
                  <a:pt x="21447" y="896"/>
                </a:cubicBezTo>
                <a:cubicBezTo>
                  <a:pt x="21447" y="794"/>
                  <a:pt x="21441" y="701"/>
                  <a:pt x="21441" y="616"/>
                </a:cubicBezTo>
                <a:cubicBezTo>
                  <a:pt x="21441" y="507"/>
                  <a:pt x="21451" y="414"/>
                  <a:pt x="21451" y="335"/>
                </a:cubicBezTo>
                <a:cubicBezTo>
                  <a:pt x="21451" y="153"/>
                  <a:pt x="21545" y="96"/>
                  <a:pt x="21448" y="50"/>
                </a:cubicBezTo>
                <a:close/>
              </a:path>
            </a:pathLst>
          </a:custGeom>
          <a:blipFill>
            <a:blip r:embed="rId2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939800" y="733396"/>
            <a:ext cx="10991888" cy="8501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84" extrusionOk="0">
                <a:moveTo>
                  <a:pt x="13327" y="0"/>
                </a:moveTo>
                <a:cubicBezTo>
                  <a:pt x="13253" y="0"/>
                  <a:pt x="13180" y="3"/>
                  <a:pt x="13107" y="5"/>
                </a:cubicBezTo>
                <a:cubicBezTo>
                  <a:pt x="13034" y="8"/>
                  <a:pt x="12960" y="9"/>
                  <a:pt x="12887" y="13"/>
                </a:cubicBezTo>
                <a:cubicBezTo>
                  <a:pt x="12814" y="18"/>
                  <a:pt x="12741" y="26"/>
                  <a:pt x="12668" y="34"/>
                </a:cubicBezTo>
                <a:cubicBezTo>
                  <a:pt x="12595" y="41"/>
                  <a:pt x="12523" y="61"/>
                  <a:pt x="12450" y="71"/>
                </a:cubicBezTo>
                <a:cubicBezTo>
                  <a:pt x="12377" y="81"/>
                  <a:pt x="12302" y="68"/>
                  <a:pt x="12230" y="80"/>
                </a:cubicBezTo>
                <a:cubicBezTo>
                  <a:pt x="12157" y="92"/>
                  <a:pt x="12083" y="100"/>
                  <a:pt x="12011" y="114"/>
                </a:cubicBezTo>
                <a:cubicBezTo>
                  <a:pt x="11938" y="129"/>
                  <a:pt x="11867" y="155"/>
                  <a:pt x="11794" y="172"/>
                </a:cubicBezTo>
                <a:cubicBezTo>
                  <a:pt x="11722" y="189"/>
                  <a:pt x="11648" y="197"/>
                  <a:pt x="11577" y="217"/>
                </a:cubicBezTo>
                <a:cubicBezTo>
                  <a:pt x="11505" y="237"/>
                  <a:pt x="11433" y="264"/>
                  <a:pt x="11362" y="286"/>
                </a:cubicBezTo>
                <a:cubicBezTo>
                  <a:pt x="11290" y="308"/>
                  <a:pt x="11222" y="350"/>
                  <a:pt x="11151" y="374"/>
                </a:cubicBezTo>
                <a:cubicBezTo>
                  <a:pt x="11079" y="399"/>
                  <a:pt x="11006" y="411"/>
                  <a:pt x="10935" y="438"/>
                </a:cubicBezTo>
                <a:cubicBezTo>
                  <a:pt x="10865" y="465"/>
                  <a:pt x="10792" y="486"/>
                  <a:pt x="10722" y="516"/>
                </a:cubicBezTo>
                <a:cubicBezTo>
                  <a:pt x="10652" y="545"/>
                  <a:pt x="10585" y="591"/>
                  <a:pt x="10516" y="623"/>
                </a:cubicBezTo>
                <a:cubicBezTo>
                  <a:pt x="10446" y="656"/>
                  <a:pt x="10372" y="671"/>
                  <a:pt x="10303" y="706"/>
                </a:cubicBezTo>
                <a:cubicBezTo>
                  <a:pt x="10234" y="740"/>
                  <a:pt x="10167" y="786"/>
                  <a:pt x="10099" y="823"/>
                </a:cubicBezTo>
                <a:cubicBezTo>
                  <a:pt x="10030" y="860"/>
                  <a:pt x="9966" y="910"/>
                  <a:pt x="9898" y="950"/>
                </a:cubicBezTo>
                <a:cubicBezTo>
                  <a:pt x="9830" y="989"/>
                  <a:pt x="9762" y="1027"/>
                  <a:pt x="9695" y="1069"/>
                </a:cubicBezTo>
                <a:cubicBezTo>
                  <a:pt x="9628" y="1111"/>
                  <a:pt x="9555" y="1137"/>
                  <a:pt x="9489" y="1181"/>
                </a:cubicBezTo>
                <a:cubicBezTo>
                  <a:pt x="9423" y="1225"/>
                  <a:pt x="9364" y="1290"/>
                  <a:pt x="9298" y="1337"/>
                </a:cubicBezTo>
                <a:cubicBezTo>
                  <a:pt x="9233" y="1384"/>
                  <a:pt x="9162" y="1416"/>
                  <a:pt x="9098" y="1465"/>
                </a:cubicBezTo>
                <a:cubicBezTo>
                  <a:pt x="9033" y="1515"/>
                  <a:pt x="8977" y="1587"/>
                  <a:pt x="8914" y="1638"/>
                </a:cubicBezTo>
                <a:cubicBezTo>
                  <a:pt x="8850" y="1689"/>
                  <a:pt x="8777" y="1718"/>
                  <a:pt x="8714" y="1771"/>
                </a:cubicBezTo>
                <a:cubicBezTo>
                  <a:pt x="8651" y="1825"/>
                  <a:pt x="8592" y="1888"/>
                  <a:pt x="8531" y="1944"/>
                </a:cubicBezTo>
                <a:cubicBezTo>
                  <a:pt x="8469" y="2000"/>
                  <a:pt x="8416" y="2074"/>
                  <a:pt x="8355" y="2132"/>
                </a:cubicBezTo>
                <a:cubicBezTo>
                  <a:pt x="8295" y="2191"/>
                  <a:pt x="8232" y="2244"/>
                  <a:pt x="8172" y="2305"/>
                </a:cubicBezTo>
                <a:cubicBezTo>
                  <a:pt x="8113" y="2365"/>
                  <a:pt x="8055" y="2429"/>
                  <a:pt x="7997" y="2492"/>
                </a:cubicBezTo>
                <a:cubicBezTo>
                  <a:pt x="7938" y="2555"/>
                  <a:pt x="7880" y="2618"/>
                  <a:pt x="7823" y="2683"/>
                </a:cubicBezTo>
                <a:cubicBezTo>
                  <a:pt x="7766" y="2748"/>
                  <a:pt x="7699" y="2796"/>
                  <a:pt x="7643" y="2863"/>
                </a:cubicBezTo>
                <a:cubicBezTo>
                  <a:pt x="7587" y="2930"/>
                  <a:pt x="7541" y="3019"/>
                  <a:pt x="7486" y="3088"/>
                </a:cubicBezTo>
                <a:cubicBezTo>
                  <a:pt x="7411" y="3068"/>
                  <a:pt x="7332" y="3058"/>
                  <a:pt x="7255" y="3042"/>
                </a:cubicBezTo>
                <a:cubicBezTo>
                  <a:pt x="7179" y="3026"/>
                  <a:pt x="7104" y="3001"/>
                  <a:pt x="7027" y="2989"/>
                </a:cubicBezTo>
                <a:cubicBezTo>
                  <a:pt x="6950" y="2977"/>
                  <a:pt x="6873" y="2964"/>
                  <a:pt x="6796" y="2956"/>
                </a:cubicBezTo>
                <a:cubicBezTo>
                  <a:pt x="6720" y="2948"/>
                  <a:pt x="6642" y="2956"/>
                  <a:pt x="6565" y="2952"/>
                </a:cubicBezTo>
                <a:cubicBezTo>
                  <a:pt x="6488" y="2948"/>
                  <a:pt x="6411" y="2935"/>
                  <a:pt x="6334" y="2935"/>
                </a:cubicBezTo>
                <a:cubicBezTo>
                  <a:pt x="6259" y="2935"/>
                  <a:pt x="6186" y="2942"/>
                  <a:pt x="6112" y="2946"/>
                </a:cubicBezTo>
                <a:cubicBezTo>
                  <a:pt x="6038" y="2949"/>
                  <a:pt x="5964" y="2946"/>
                  <a:pt x="5891" y="2953"/>
                </a:cubicBezTo>
                <a:cubicBezTo>
                  <a:pt x="5817" y="2960"/>
                  <a:pt x="5744" y="2979"/>
                  <a:pt x="5671" y="2990"/>
                </a:cubicBezTo>
                <a:cubicBezTo>
                  <a:pt x="5597" y="3001"/>
                  <a:pt x="5523" y="3000"/>
                  <a:pt x="5450" y="3015"/>
                </a:cubicBezTo>
                <a:cubicBezTo>
                  <a:pt x="5376" y="3029"/>
                  <a:pt x="5303" y="3045"/>
                  <a:pt x="5231" y="3063"/>
                </a:cubicBezTo>
                <a:cubicBezTo>
                  <a:pt x="5158" y="3082"/>
                  <a:pt x="5085" y="3099"/>
                  <a:pt x="5013" y="3120"/>
                </a:cubicBezTo>
                <a:cubicBezTo>
                  <a:pt x="4940" y="3142"/>
                  <a:pt x="4871" y="3181"/>
                  <a:pt x="4799" y="3206"/>
                </a:cubicBezTo>
                <a:cubicBezTo>
                  <a:pt x="4727" y="3232"/>
                  <a:pt x="4651" y="3235"/>
                  <a:pt x="4580" y="3264"/>
                </a:cubicBezTo>
                <a:cubicBezTo>
                  <a:pt x="4509" y="3293"/>
                  <a:pt x="4439" y="3327"/>
                  <a:pt x="4369" y="3359"/>
                </a:cubicBezTo>
                <a:cubicBezTo>
                  <a:pt x="4299" y="3392"/>
                  <a:pt x="4231" y="3435"/>
                  <a:pt x="4161" y="3471"/>
                </a:cubicBezTo>
                <a:cubicBezTo>
                  <a:pt x="4092" y="3507"/>
                  <a:pt x="4026" y="3557"/>
                  <a:pt x="3958" y="3597"/>
                </a:cubicBezTo>
                <a:cubicBezTo>
                  <a:pt x="3890" y="3636"/>
                  <a:pt x="3821" y="3674"/>
                  <a:pt x="3753" y="3717"/>
                </a:cubicBezTo>
                <a:cubicBezTo>
                  <a:pt x="3686" y="3760"/>
                  <a:pt x="3618" y="3801"/>
                  <a:pt x="3552" y="3848"/>
                </a:cubicBezTo>
                <a:cubicBezTo>
                  <a:pt x="3486" y="3894"/>
                  <a:pt x="3420" y="3941"/>
                  <a:pt x="3355" y="3990"/>
                </a:cubicBezTo>
                <a:cubicBezTo>
                  <a:pt x="3290" y="4040"/>
                  <a:pt x="3222" y="4083"/>
                  <a:pt x="3158" y="4136"/>
                </a:cubicBezTo>
                <a:cubicBezTo>
                  <a:pt x="3094" y="4189"/>
                  <a:pt x="3030" y="4241"/>
                  <a:pt x="2968" y="4297"/>
                </a:cubicBezTo>
                <a:cubicBezTo>
                  <a:pt x="2905" y="4353"/>
                  <a:pt x="2847" y="4418"/>
                  <a:pt x="2786" y="4477"/>
                </a:cubicBezTo>
                <a:cubicBezTo>
                  <a:pt x="2725" y="4536"/>
                  <a:pt x="2666" y="4600"/>
                  <a:pt x="2606" y="4662"/>
                </a:cubicBezTo>
                <a:cubicBezTo>
                  <a:pt x="2547" y="4724"/>
                  <a:pt x="2485" y="4782"/>
                  <a:pt x="2427" y="4847"/>
                </a:cubicBezTo>
                <a:cubicBezTo>
                  <a:pt x="2369" y="4912"/>
                  <a:pt x="2314" y="4982"/>
                  <a:pt x="2258" y="5050"/>
                </a:cubicBezTo>
                <a:cubicBezTo>
                  <a:pt x="2201" y="5117"/>
                  <a:pt x="2152" y="5195"/>
                  <a:pt x="2097" y="5266"/>
                </a:cubicBezTo>
                <a:cubicBezTo>
                  <a:pt x="2042" y="5336"/>
                  <a:pt x="1987" y="5406"/>
                  <a:pt x="1934" y="5479"/>
                </a:cubicBezTo>
                <a:cubicBezTo>
                  <a:pt x="1882" y="5552"/>
                  <a:pt x="1834" y="5632"/>
                  <a:pt x="1783" y="5707"/>
                </a:cubicBezTo>
                <a:cubicBezTo>
                  <a:pt x="1732" y="5783"/>
                  <a:pt x="1676" y="5852"/>
                  <a:pt x="1626" y="5930"/>
                </a:cubicBezTo>
                <a:cubicBezTo>
                  <a:pt x="1577" y="6008"/>
                  <a:pt x="1536" y="6095"/>
                  <a:pt x="1488" y="6175"/>
                </a:cubicBezTo>
                <a:cubicBezTo>
                  <a:pt x="1441" y="6256"/>
                  <a:pt x="1385" y="6326"/>
                  <a:pt x="1340" y="6409"/>
                </a:cubicBezTo>
                <a:cubicBezTo>
                  <a:pt x="1295" y="6492"/>
                  <a:pt x="1249" y="6574"/>
                  <a:pt x="1206" y="6659"/>
                </a:cubicBezTo>
                <a:cubicBezTo>
                  <a:pt x="1163" y="6744"/>
                  <a:pt x="1134" y="6843"/>
                  <a:pt x="1093" y="6930"/>
                </a:cubicBezTo>
                <a:cubicBezTo>
                  <a:pt x="1052" y="7017"/>
                  <a:pt x="1009" y="7102"/>
                  <a:pt x="970" y="7191"/>
                </a:cubicBezTo>
                <a:cubicBezTo>
                  <a:pt x="931" y="7280"/>
                  <a:pt x="894" y="7370"/>
                  <a:pt x="857" y="7461"/>
                </a:cubicBezTo>
                <a:cubicBezTo>
                  <a:pt x="821" y="7551"/>
                  <a:pt x="767" y="7629"/>
                  <a:pt x="733" y="7722"/>
                </a:cubicBezTo>
                <a:cubicBezTo>
                  <a:pt x="698" y="7815"/>
                  <a:pt x="683" y="7921"/>
                  <a:pt x="651" y="8015"/>
                </a:cubicBezTo>
                <a:cubicBezTo>
                  <a:pt x="619" y="8109"/>
                  <a:pt x="577" y="8197"/>
                  <a:pt x="547" y="8293"/>
                </a:cubicBezTo>
                <a:cubicBezTo>
                  <a:pt x="517" y="8389"/>
                  <a:pt x="495" y="8489"/>
                  <a:pt x="468" y="8586"/>
                </a:cubicBezTo>
                <a:cubicBezTo>
                  <a:pt x="440" y="8683"/>
                  <a:pt x="405" y="8777"/>
                  <a:pt x="380" y="8875"/>
                </a:cubicBezTo>
                <a:cubicBezTo>
                  <a:pt x="355" y="8973"/>
                  <a:pt x="332" y="9073"/>
                  <a:pt x="309" y="9173"/>
                </a:cubicBezTo>
                <a:cubicBezTo>
                  <a:pt x="287" y="9273"/>
                  <a:pt x="279" y="9378"/>
                  <a:pt x="258" y="9479"/>
                </a:cubicBezTo>
                <a:cubicBezTo>
                  <a:pt x="238" y="9580"/>
                  <a:pt x="204" y="9675"/>
                  <a:pt x="187" y="9777"/>
                </a:cubicBezTo>
                <a:cubicBezTo>
                  <a:pt x="169" y="9878"/>
                  <a:pt x="153" y="9981"/>
                  <a:pt x="138" y="10083"/>
                </a:cubicBezTo>
                <a:cubicBezTo>
                  <a:pt x="123" y="10186"/>
                  <a:pt x="106" y="10288"/>
                  <a:pt x="93" y="10391"/>
                </a:cubicBezTo>
                <a:cubicBezTo>
                  <a:pt x="80" y="10494"/>
                  <a:pt x="68" y="10598"/>
                  <a:pt x="58" y="10702"/>
                </a:cubicBezTo>
                <a:cubicBezTo>
                  <a:pt x="48" y="10805"/>
                  <a:pt x="46" y="10911"/>
                  <a:pt x="39" y="11015"/>
                </a:cubicBezTo>
                <a:cubicBezTo>
                  <a:pt x="31" y="11119"/>
                  <a:pt x="23" y="11223"/>
                  <a:pt x="17" y="11328"/>
                </a:cubicBezTo>
                <a:cubicBezTo>
                  <a:pt x="12" y="11432"/>
                  <a:pt x="3" y="11537"/>
                  <a:pt x="1" y="11642"/>
                </a:cubicBezTo>
                <a:cubicBezTo>
                  <a:pt x="-2" y="11746"/>
                  <a:pt x="10" y="11851"/>
                  <a:pt x="10" y="11956"/>
                </a:cubicBezTo>
                <a:cubicBezTo>
                  <a:pt x="10" y="12061"/>
                  <a:pt x="8" y="12165"/>
                  <a:pt x="10" y="12268"/>
                </a:cubicBezTo>
                <a:cubicBezTo>
                  <a:pt x="13" y="12372"/>
                  <a:pt x="7" y="12477"/>
                  <a:pt x="12" y="12580"/>
                </a:cubicBezTo>
                <a:cubicBezTo>
                  <a:pt x="17" y="12684"/>
                  <a:pt x="44" y="12785"/>
                  <a:pt x="51" y="12888"/>
                </a:cubicBezTo>
                <a:cubicBezTo>
                  <a:pt x="59" y="12992"/>
                  <a:pt x="46" y="13098"/>
                  <a:pt x="56" y="13201"/>
                </a:cubicBezTo>
                <a:cubicBezTo>
                  <a:pt x="66" y="13304"/>
                  <a:pt x="77" y="13407"/>
                  <a:pt x="90" y="13510"/>
                </a:cubicBezTo>
                <a:cubicBezTo>
                  <a:pt x="102" y="13612"/>
                  <a:pt x="138" y="13708"/>
                  <a:pt x="153" y="13810"/>
                </a:cubicBezTo>
                <a:cubicBezTo>
                  <a:pt x="168" y="13912"/>
                  <a:pt x="169" y="14018"/>
                  <a:pt x="186" y="14118"/>
                </a:cubicBezTo>
                <a:cubicBezTo>
                  <a:pt x="204" y="14219"/>
                  <a:pt x="216" y="14322"/>
                  <a:pt x="236" y="14422"/>
                </a:cubicBezTo>
                <a:cubicBezTo>
                  <a:pt x="256" y="14522"/>
                  <a:pt x="298" y="14613"/>
                  <a:pt x="320" y="14712"/>
                </a:cubicBezTo>
                <a:cubicBezTo>
                  <a:pt x="342" y="14811"/>
                  <a:pt x="366" y="14908"/>
                  <a:pt x="391" y="15006"/>
                </a:cubicBezTo>
                <a:cubicBezTo>
                  <a:pt x="416" y="15104"/>
                  <a:pt x="423" y="15211"/>
                  <a:pt x="450" y="15308"/>
                </a:cubicBezTo>
                <a:cubicBezTo>
                  <a:pt x="477" y="15404"/>
                  <a:pt x="514" y="15495"/>
                  <a:pt x="543" y="15590"/>
                </a:cubicBezTo>
                <a:cubicBezTo>
                  <a:pt x="573" y="15685"/>
                  <a:pt x="597" y="15784"/>
                  <a:pt x="629" y="15877"/>
                </a:cubicBezTo>
                <a:cubicBezTo>
                  <a:pt x="661" y="15971"/>
                  <a:pt x="707" y="16054"/>
                  <a:pt x="741" y="16146"/>
                </a:cubicBezTo>
                <a:cubicBezTo>
                  <a:pt x="775" y="16238"/>
                  <a:pt x="808" y="16330"/>
                  <a:pt x="844" y="16421"/>
                </a:cubicBezTo>
                <a:cubicBezTo>
                  <a:pt x="881" y="16511"/>
                  <a:pt x="908" y="16608"/>
                  <a:pt x="946" y="16697"/>
                </a:cubicBezTo>
                <a:cubicBezTo>
                  <a:pt x="985" y="16785"/>
                  <a:pt x="1023" y="16874"/>
                  <a:pt x="1064" y="16961"/>
                </a:cubicBezTo>
                <a:cubicBezTo>
                  <a:pt x="1104" y="17047"/>
                  <a:pt x="1145" y="17134"/>
                  <a:pt x="1188" y="17218"/>
                </a:cubicBezTo>
                <a:cubicBezTo>
                  <a:pt x="1230" y="17303"/>
                  <a:pt x="1273" y="17387"/>
                  <a:pt x="1318" y="17470"/>
                </a:cubicBezTo>
                <a:cubicBezTo>
                  <a:pt x="1362" y="17552"/>
                  <a:pt x="1413" y="17628"/>
                  <a:pt x="1459" y="17709"/>
                </a:cubicBezTo>
                <a:cubicBezTo>
                  <a:pt x="1506" y="17789"/>
                  <a:pt x="1562" y="17857"/>
                  <a:pt x="1611" y="17935"/>
                </a:cubicBezTo>
                <a:cubicBezTo>
                  <a:pt x="1659" y="18012"/>
                  <a:pt x="1699" y="18101"/>
                  <a:pt x="1750" y="18176"/>
                </a:cubicBezTo>
                <a:cubicBezTo>
                  <a:pt x="1800" y="18252"/>
                  <a:pt x="1860" y="18322"/>
                  <a:pt x="1912" y="18395"/>
                </a:cubicBezTo>
                <a:cubicBezTo>
                  <a:pt x="1899" y="18491"/>
                  <a:pt x="1870" y="18596"/>
                  <a:pt x="1851" y="18702"/>
                </a:cubicBezTo>
                <a:cubicBezTo>
                  <a:pt x="1833" y="18799"/>
                  <a:pt x="1825" y="18905"/>
                  <a:pt x="1800" y="19008"/>
                </a:cubicBezTo>
                <a:cubicBezTo>
                  <a:pt x="1778" y="19104"/>
                  <a:pt x="1738" y="19195"/>
                  <a:pt x="1709" y="19295"/>
                </a:cubicBezTo>
                <a:cubicBezTo>
                  <a:pt x="1682" y="19388"/>
                  <a:pt x="1650" y="19482"/>
                  <a:pt x="1617" y="19579"/>
                </a:cubicBezTo>
                <a:cubicBezTo>
                  <a:pt x="1585" y="19670"/>
                  <a:pt x="1548" y="19759"/>
                  <a:pt x="1509" y="19851"/>
                </a:cubicBezTo>
                <a:cubicBezTo>
                  <a:pt x="1473" y="19939"/>
                  <a:pt x="1436" y="20029"/>
                  <a:pt x="1393" y="20117"/>
                </a:cubicBezTo>
                <a:cubicBezTo>
                  <a:pt x="1352" y="20201"/>
                  <a:pt x="1319" y="20296"/>
                  <a:pt x="1271" y="20379"/>
                </a:cubicBezTo>
                <a:cubicBezTo>
                  <a:pt x="1226" y="20459"/>
                  <a:pt x="1175" y="20535"/>
                  <a:pt x="1124" y="20613"/>
                </a:cubicBezTo>
                <a:cubicBezTo>
                  <a:pt x="1075" y="20688"/>
                  <a:pt x="1018" y="20755"/>
                  <a:pt x="963" y="20828"/>
                </a:cubicBezTo>
                <a:cubicBezTo>
                  <a:pt x="910" y="20898"/>
                  <a:pt x="852" y="20962"/>
                  <a:pt x="793" y="21029"/>
                </a:cubicBezTo>
                <a:cubicBezTo>
                  <a:pt x="737" y="21094"/>
                  <a:pt x="691" y="21181"/>
                  <a:pt x="630" y="21243"/>
                </a:cubicBezTo>
                <a:cubicBezTo>
                  <a:pt x="571" y="21302"/>
                  <a:pt x="507" y="21356"/>
                  <a:pt x="443" y="21412"/>
                </a:cubicBezTo>
                <a:cubicBezTo>
                  <a:pt x="382" y="21466"/>
                  <a:pt x="312" y="21505"/>
                  <a:pt x="246" y="21556"/>
                </a:cubicBezTo>
                <a:cubicBezTo>
                  <a:pt x="189" y="21600"/>
                  <a:pt x="262" y="21592"/>
                  <a:pt x="418" y="21535"/>
                </a:cubicBezTo>
                <a:cubicBezTo>
                  <a:pt x="477" y="21514"/>
                  <a:pt x="549" y="21487"/>
                  <a:pt x="631" y="21453"/>
                </a:cubicBezTo>
                <a:cubicBezTo>
                  <a:pt x="695" y="21427"/>
                  <a:pt x="766" y="21394"/>
                  <a:pt x="841" y="21361"/>
                </a:cubicBezTo>
                <a:cubicBezTo>
                  <a:pt x="908" y="21331"/>
                  <a:pt x="977" y="21295"/>
                  <a:pt x="1050" y="21261"/>
                </a:cubicBezTo>
                <a:cubicBezTo>
                  <a:pt x="1118" y="21230"/>
                  <a:pt x="1185" y="21185"/>
                  <a:pt x="1256" y="21150"/>
                </a:cubicBezTo>
                <a:cubicBezTo>
                  <a:pt x="1324" y="21117"/>
                  <a:pt x="1399" y="21101"/>
                  <a:pt x="1469" y="21065"/>
                </a:cubicBezTo>
                <a:cubicBezTo>
                  <a:pt x="1537" y="21030"/>
                  <a:pt x="1605" y="20988"/>
                  <a:pt x="1674" y="20951"/>
                </a:cubicBezTo>
                <a:cubicBezTo>
                  <a:pt x="1743" y="20914"/>
                  <a:pt x="1812" y="20877"/>
                  <a:pt x="1880" y="20838"/>
                </a:cubicBezTo>
                <a:cubicBezTo>
                  <a:pt x="1949" y="20800"/>
                  <a:pt x="2020" y="20771"/>
                  <a:pt x="2088" y="20731"/>
                </a:cubicBezTo>
                <a:cubicBezTo>
                  <a:pt x="2156" y="20691"/>
                  <a:pt x="2224" y="20651"/>
                  <a:pt x="2291" y="20609"/>
                </a:cubicBezTo>
                <a:cubicBezTo>
                  <a:pt x="2359" y="20567"/>
                  <a:pt x="2419" y="20500"/>
                  <a:pt x="2484" y="20456"/>
                </a:cubicBezTo>
                <a:cubicBezTo>
                  <a:pt x="2552" y="20410"/>
                  <a:pt x="2623" y="20380"/>
                  <a:pt x="2687" y="20333"/>
                </a:cubicBezTo>
                <a:cubicBezTo>
                  <a:pt x="2755" y="20284"/>
                  <a:pt x="2822" y="20239"/>
                  <a:pt x="2884" y="20189"/>
                </a:cubicBezTo>
                <a:cubicBezTo>
                  <a:pt x="2950" y="20135"/>
                  <a:pt x="3016" y="20085"/>
                  <a:pt x="3074" y="20031"/>
                </a:cubicBezTo>
                <a:cubicBezTo>
                  <a:pt x="3140" y="19970"/>
                  <a:pt x="3194" y="19889"/>
                  <a:pt x="3247" y="19828"/>
                </a:cubicBezTo>
                <a:cubicBezTo>
                  <a:pt x="3309" y="19878"/>
                  <a:pt x="3373" y="19935"/>
                  <a:pt x="3436" y="19981"/>
                </a:cubicBezTo>
                <a:cubicBezTo>
                  <a:pt x="3500" y="20028"/>
                  <a:pt x="3561" y="20083"/>
                  <a:pt x="3625" y="20127"/>
                </a:cubicBezTo>
                <a:cubicBezTo>
                  <a:pt x="3690" y="20171"/>
                  <a:pt x="3760" y="20197"/>
                  <a:pt x="3826" y="20238"/>
                </a:cubicBezTo>
                <a:cubicBezTo>
                  <a:pt x="3892" y="20278"/>
                  <a:pt x="3955" y="20326"/>
                  <a:pt x="4022" y="20363"/>
                </a:cubicBezTo>
                <a:cubicBezTo>
                  <a:pt x="4089" y="20401"/>
                  <a:pt x="4161" y="20418"/>
                  <a:pt x="4228" y="20452"/>
                </a:cubicBezTo>
                <a:cubicBezTo>
                  <a:pt x="4296" y="20486"/>
                  <a:pt x="4362" y="20526"/>
                  <a:pt x="4430" y="20557"/>
                </a:cubicBezTo>
                <a:cubicBezTo>
                  <a:pt x="4498" y="20588"/>
                  <a:pt x="4563" y="20637"/>
                  <a:pt x="4632" y="20664"/>
                </a:cubicBezTo>
                <a:cubicBezTo>
                  <a:pt x="4701" y="20692"/>
                  <a:pt x="4770" y="20718"/>
                  <a:pt x="4840" y="20742"/>
                </a:cubicBezTo>
                <a:cubicBezTo>
                  <a:pt x="4910" y="20766"/>
                  <a:pt x="4979" y="20791"/>
                  <a:pt x="5050" y="20811"/>
                </a:cubicBezTo>
                <a:cubicBezTo>
                  <a:pt x="5120" y="20832"/>
                  <a:pt x="5194" y="20824"/>
                  <a:pt x="5265" y="20841"/>
                </a:cubicBezTo>
                <a:cubicBezTo>
                  <a:pt x="5335" y="20858"/>
                  <a:pt x="5403" y="20900"/>
                  <a:pt x="5474" y="20914"/>
                </a:cubicBezTo>
                <a:cubicBezTo>
                  <a:pt x="5545" y="20928"/>
                  <a:pt x="5619" y="20914"/>
                  <a:pt x="5690" y="20924"/>
                </a:cubicBezTo>
                <a:cubicBezTo>
                  <a:pt x="5761" y="20935"/>
                  <a:pt x="5832" y="20962"/>
                  <a:pt x="5903" y="20969"/>
                </a:cubicBezTo>
                <a:cubicBezTo>
                  <a:pt x="5975" y="20976"/>
                  <a:pt x="6047" y="20967"/>
                  <a:pt x="6119" y="20971"/>
                </a:cubicBezTo>
                <a:cubicBezTo>
                  <a:pt x="6190" y="20974"/>
                  <a:pt x="6262" y="20970"/>
                  <a:pt x="6333" y="20970"/>
                </a:cubicBezTo>
                <a:cubicBezTo>
                  <a:pt x="6406" y="20970"/>
                  <a:pt x="6479" y="20991"/>
                  <a:pt x="6551" y="20987"/>
                </a:cubicBezTo>
                <a:cubicBezTo>
                  <a:pt x="6623" y="20984"/>
                  <a:pt x="6695" y="20974"/>
                  <a:pt x="6767" y="20967"/>
                </a:cubicBezTo>
                <a:cubicBezTo>
                  <a:pt x="6840" y="20960"/>
                  <a:pt x="6911" y="20945"/>
                  <a:pt x="6983" y="20934"/>
                </a:cubicBezTo>
                <a:cubicBezTo>
                  <a:pt x="7055" y="20924"/>
                  <a:pt x="7126" y="20905"/>
                  <a:pt x="7198" y="20891"/>
                </a:cubicBezTo>
                <a:cubicBezTo>
                  <a:pt x="7270" y="20877"/>
                  <a:pt x="7344" y="20884"/>
                  <a:pt x="7415" y="20867"/>
                </a:cubicBezTo>
                <a:cubicBezTo>
                  <a:pt x="7486" y="20849"/>
                  <a:pt x="7555" y="20812"/>
                  <a:pt x="7625" y="20791"/>
                </a:cubicBezTo>
                <a:cubicBezTo>
                  <a:pt x="7696" y="20770"/>
                  <a:pt x="7766" y="20742"/>
                  <a:pt x="7836" y="20718"/>
                </a:cubicBezTo>
                <a:cubicBezTo>
                  <a:pt x="7906" y="20694"/>
                  <a:pt x="7977" y="20671"/>
                  <a:pt x="8046" y="20643"/>
                </a:cubicBezTo>
                <a:cubicBezTo>
                  <a:pt x="8116" y="20615"/>
                  <a:pt x="8184" y="20582"/>
                  <a:pt x="8253" y="20551"/>
                </a:cubicBezTo>
                <a:cubicBezTo>
                  <a:pt x="8322" y="20520"/>
                  <a:pt x="8396" y="20509"/>
                  <a:pt x="8464" y="20474"/>
                </a:cubicBezTo>
                <a:cubicBezTo>
                  <a:pt x="8532" y="20440"/>
                  <a:pt x="8593" y="20377"/>
                  <a:pt x="8660" y="20339"/>
                </a:cubicBezTo>
                <a:cubicBezTo>
                  <a:pt x="8727" y="20301"/>
                  <a:pt x="8798" y="20276"/>
                  <a:pt x="8864" y="20235"/>
                </a:cubicBezTo>
                <a:cubicBezTo>
                  <a:pt x="8930" y="20194"/>
                  <a:pt x="8990" y="20133"/>
                  <a:pt x="9055" y="20089"/>
                </a:cubicBezTo>
                <a:cubicBezTo>
                  <a:pt x="9120" y="20044"/>
                  <a:pt x="9186" y="20002"/>
                  <a:pt x="9250" y="19955"/>
                </a:cubicBezTo>
                <a:cubicBezTo>
                  <a:pt x="9314" y="19907"/>
                  <a:pt x="9381" y="19869"/>
                  <a:pt x="9444" y="19818"/>
                </a:cubicBezTo>
                <a:cubicBezTo>
                  <a:pt x="9511" y="19863"/>
                  <a:pt x="9579" y="19902"/>
                  <a:pt x="9647" y="19946"/>
                </a:cubicBezTo>
                <a:cubicBezTo>
                  <a:pt x="9715" y="19989"/>
                  <a:pt x="9786" y="20022"/>
                  <a:pt x="9854" y="20062"/>
                </a:cubicBezTo>
                <a:cubicBezTo>
                  <a:pt x="9923" y="20103"/>
                  <a:pt x="9991" y="20145"/>
                  <a:pt x="10060" y="20183"/>
                </a:cubicBezTo>
                <a:cubicBezTo>
                  <a:pt x="10129" y="20221"/>
                  <a:pt x="10200" y="20254"/>
                  <a:pt x="10270" y="20290"/>
                </a:cubicBezTo>
                <a:cubicBezTo>
                  <a:pt x="10339" y="20325"/>
                  <a:pt x="10406" y="20374"/>
                  <a:pt x="10477" y="20407"/>
                </a:cubicBezTo>
                <a:cubicBezTo>
                  <a:pt x="10547" y="20440"/>
                  <a:pt x="10619" y="20468"/>
                  <a:pt x="10690" y="20498"/>
                </a:cubicBezTo>
                <a:cubicBezTo>
                  <a:pt x="10761" y="20529"/>
                  <a:pt x="10833" y="20553"/>
                  <a:pt x="10905" y="20581"/>
                </a:cubicBezTo>
                <a:cubicBezTo>
                  <a:pt x="10977" y="20609"/>
                  <a:pt x="11044" y="20661"/>
                  <a:pt x="11116" y="20686"/>
                </a:cubicBezTo>
                <a:cubicBezTo>
                  <a:pt x="11188" y="20711"/>
                  <a:pt x="11263" y="20725"/>
                  <a:pt x="11335" y="20748"/>
                </a:cubicBezTo>
                <a:cubicBezTo>
                  <a:pt x="11408" y="20771"/>
                  <a:pt x="11482" y="20780"/>
                  <a:pt x="11555" y="20801"/>
                </a:cubicBezTo>
                <a:cubicBezTo>
                  <a:pt x="11628" y="20821"/>
                  <a:pt x="11699" y="20858"/>
                  <a:pt x="11772" y="20876"/>
                </a:cubicBezTo>
                <a:cubicBezTo>
                  <a:pt x="11845" y="20894"/>
                  <a:pt x="11920" y="20900"/>
                  <a:pt x="11994" y="20916"/>
                </a:cubicBezTo>
                <a:cubicBezTo>
                  <a:pt x="12067" y="20931"/>
                  <a:pt x="12141" y="20938"/>
                  <a:pt x="12215" y="20950"/>
                </a:cubicBezTo>
                <a:cubicBezTo>
                  <a:pt x="12289" y="20963"/>
                  <a:pt x="12362" y="20978"/>
                  <a:pt x="12437" y="20988"/>
                </a:cubicBezTo>
                <a:cubicBezTo>
                  <a:pt x="12510" y="20998"/>
                  <a:pt x="12584" y="21003"/>
                  <a:pt x="12659" y="21011"/>
                </a:cubicBezTo>
                <a:cubicBezTo>
                  <a:pt x="12733" y="21018"/>
                  <a:pt x="12807" y="21026"/>
                  <a:pt x="12881" y="21031"/>
                </a:cubicBezTo>
                <a:cubicBezTo>
                  <a:pt x="12955" y="21036"/>
                  <a:pt x="13029" y="21051"/>
                  <a:pt x="13104" y="21053"/>
                </a:cubicBezTo>
                <a:cubicBezTo>
                  <a:pt x="13178" y="21056"/>
                  <a:pt x="13252" y="21034"/>
                  <a:pt x="13327" y="21034"/>
                </a:cubicBezTo>
                <a:cubicBezTo>
                  <a:pt x="13401" y="21034"/>
                  <a:pt x="13474" y="21037"/>
                  <a:pt x="13547" y="21034"/>
                </a:cubicBezTo>
                <a:cubicBezTo>
                  <a:pt x="13621" y="21032"/>
                  <a:pt x="13694" y="21029"/>
                  <a:pt x="13767" y="21024"/>
                </a:cubicBezTo>
                <a:cubicBezTo>
                  <a:pt x="13840" y="21019"/>
                  <a:pt x="13915" y="21042"/>
                  <a:pt x="13988" y="21034"/>
                </a:cubicBezTo>
                <a:cubicBezTo>
                  <a:pt x="14061" y="21027"/>
                  <a:pt x="14135" y="21015"/>
                  <a:pt x="14208" y="21005"/>
                </a:cubicBezTo>
                <a:cubicBezTo>
                  <a:pt x="14281" y="20995"/>
                  <a:pt x="14353" y="20969"/>
                  <a:pt x="14425" y="20957"/>
                </a:cubicBezTo>
                <a:cubicBezTo>
                  <a:pt x="14499" y="20945"/>
                  <a:pt x="14572" y="20935"/>
                  <a:pt x="14644" y="20920"/>
                </a:cubicBezTo>
                <a:cubicBezTo>
                  <a:pt x="14717" y="20905"/>
                  <a:pt x="14788" y="20876"/>
                  <a:pt x="14860" y="20858"/>
                </a:cubicBezTo>
                <a:cubicBezTo>
                  <a:pt x="14933" y="20841"/>
                  <a:pt x="15009" y="20849"/>
                  <a:pt x="15080" y="20829"/>
                </a:cubicBezTo>
                <a:cubicBezTo>
                  <a:pt x="15153" y="20809"/>
                  <a:pt x="15225" y="20787"/>
                  <a:pt x="15296" y="20765"/>
                </a:cubicBezTo>
                <a:cubicBezTo>
                  <a:pt x="15368" y="20743"/>
                  <a:pt x="15437" y="20699"/>
                  <a:pt x="15508" y="20675"/>
                </a:cubicBezTo>
                <a:cubicBezTo>
                  <a:pt x="15579" y="20650"/>
                  <a:pt x="15648" y="20613"/>
                  <a:pt x="15719" y="20585"/>
                </a:cubicBezTo>
                <a:cubicBezTo>
                  <a:pt x="15790" y="20558"/>
                  <a:pt x="15861" y="20533"/>
                  <a:pt x="15931" y="20504"/>
                </a:cubicBezTo>
                <a:cubicBezTo>
                  <a:pt x="16001" y="20474"/>
                  <a:pt x="16077" y="20469"/>
                  <a:pt x="16147" y="20437"/>
                </a:cubicBezTo>
                <a:cubicBezTo>
                  <a:pt x="16217" y="20405"/>
                  <a:pt x="16284" y="20361"/>
                  <a:pt x="16353" y="20326"/>
                </a:cubicBezTo>
                <a:cubicBezTo>
                  <a:pt x="16423" y="20292"/>
                  <a:pt x="16494" y="20265"/>
                  <a:pt x="16563" y="20228"/>
                </a:cubicBezTo>
                <a:cubicBezTo>
                  <a:pt x="16631" y="20191"/>
                  <a:pt x="16699" y="20149"/>
                  <a:pt x="16767" y="20109"/>
                </a:cubicBezTo>
                <a:cubicBezTo>
                  <a:pt x="16835" y="20070"/>
                  <a:pt x="16903" y="20032"/>
                  <a:pt x="16970" y="19990"/>
                </a:cubicBezTo>
                <a:cubicBezTo>
                  <a:pt x="17038" y="19948"/>
                  <a:pt x="17095" y="19877"/>
                  <a:pt x="17162" y="19832"/>
                </a:cubicBezTo>
                <a:cubicBezTo>
                  <a:pt x="17228" y="19788"/>
                  <a:pt x="17294" y="19743"/>
                  <a:pt x="17359" y="19696"/>
                </a:cubicBezTo>
                <a:cubicBezTo>
                  <a:pt x="17425" y="19649"/>
                  <a:pt x="17496" y="19618"/>
                  <a:pt x="17561" y="19569"/>
                </a:cubicBezTo>
                <a:cubicBezTo>
                  <a:pt x="17626" y="19520"/>
                  <a:pt x="17692" y="19475"/>
                  <a:pt x="17756" y="19424"/>
                </a:cubicBezTo>
                <a:cubicBezTo>
                  <a:pt x="17820" y="19372"/>
                  <a:pt x="17881" y="19315"/>
                  <a:pt x="17944" y="19261"/>
                </a:cubicBezTo>
                <a:cubicBezTo>
                  <a:pt x="18007" y="19207"/>
                  <a:pt x="18073" y="19159"/>
                  <a:pt x="18134" y="19103"/>
                </a:cubicBezTo>
                <a:cubicBezTo>
                  <a:pt x="18196" y="19047"/>
                  <a:pt x="18254" y="18981"/>
                  <a:pt x="18314" y="18922"/>
                </a:cubicBezTo>
                <a:cubicBezTo>
                  <a:pt x="18375" y="18863"/>
                  <a:pt x="18430" y="18794"/>
                  <a:pt x="18490" y="18733"/>
                </a:cubicBezTo>
                <a:cubicBezTo>
                  <a:pt x="18550" y="18672"/>
                  <a:pt x="18617" y="18627"/>
                  <a:pt x="18676" y="18564"/>
                </a:cubicBezTo>
                <a:cubicBezTo>
                  <a:pt x="18734" y="18501"/>
                  <a:pt x="18789" y="18432"/>
                  <a:pt x="18846" y="18367"/>
                </a:cubicBezTo>
                <a:cubicBezTo>
                  <a:pt x="18904" y="18301"/>
                  <a:pt x="18949" y="18217"/>
                  <a:pt x="19005" y="18149"/>
                </a:cubicBezTo>
                <a:cubicBezTo>
                  <a:pt x="19061" y="18082"/>
                  <a:pt x="19127" y="18030"/>
                  <a:pt x="19181" y="17961"/>
                </a:cubicBezTo>
                <a:cubicBezTo>
                  <a:pt x="19236" y="17891"/>
                  <a:pt x="19292" y="17823"/>
                  <a:pt x="19345" y="17751"/>
                </a:cubicBezTo>
                <a:cubicBezTo>
                  <a:pt x="19398" y="17679"/>
                  <a:pt x="19437" y="17587"/>
                  <a:pt x="19488" y="17513"/>
                </a:cubicBezTo>
                <a:cubicBezTo>
                  <a:pt x="19540" y="17439"/>
                  <a:pt x="19608" y="17387"/>
                  <a:pt x="19658" y="17311"/>
                </a:cubicBezTo>
                <a:cubicBezTo>
                  <a:pt x="19708" y="17235"/>
                  <a:pt x="19754" y="17153"/>
                  <a:pt x="19802" y="17075"/>
                </a:cubicBezTo>
                <a:cubicBezTo>
                  <a:pt x="19851" y="16997"/>
                  <a:pt x="19899" y="16918"/>
                  <a:pt x="19946" y="16838"/>
                </a:cubicBezTo>
                <a:cubicBezTo>
                  <a:pt x="19993" y="16758"/>
                  <a:pt x="20041" y="16678"/>
                  <a:pt x="20086" y="16597"/>
                </a:cubicBezTo>
                <a:cubicBezTo>
                  <a:pt x="20131" y="16515"/>
                  <a:pt x="20172" y="16428"/>
                  <a:pt x="20216" y="16344"/>
                </a:cubicBezTo>
                <a:cubicBezTo>
                  <a:pt x="20260" y="16261"/>
                  <a:pt x="20291" y="16164"/>
                  <a:pt x="20332" y="16079"/>
                </a:cubicBezTo>
                <a:cubicBezTo>
                  <a:pt x="20374" y="15993"/>
                  <a:pt x="20433" y="15924"/>
                  <a:pt x="20473" y="15837"/>
                </a:cubicBezTo>
                <a:cubicBezTo>
                  <a:pt x="20513" y="15750"/>
                  <a:pt x="20547" y="15657"/>
                  <a:pt x="20585" y="15568"/>
                </a:cubicBezTo>
                <a:cubicBezTo>
                  <a:pt x="20624" y="15479"/>
                  <a:pt x="20666" y="15393"/>
                  <a:pt x="20702" y="15303"/>
                </a:cubicBezTo>
                <a:cubicBezTo>
                  <a:pt x="20739" y="15212"/>
                  <a:pt x="20773" y="15120"/>
                  <a:pt x="20807" y="15028"/>
                </a:cubicBezTo>
                <a:cubicBezTo>
                  <a:pt x="20841" y="14935"/>
                  <a:pt x="20870" y="14839"/>
                  <a:pt x="20902" y="14746"/>
                </a:cubicBezTo>
                <a:cubicBezTo>
                  <a:pt x="20934" y="14652"/>
                  <a:pt x="20971" y="14562"/>
                  <a:pt x="21001" y="14467"/>
                </a:cubicBezTo>
                <a:cubicBezTo>
                  <a:pt x="21031" y="14372"/>
                  <a:pt x="21039" y="14263"/>
                  <a:pt x="21067" y="14167"/>
                </a:cubicBezTo>
                <a:cubicBezTo>
                  <a:pt x="21095" y="14071"/>
                  <a:pt x="21136" y="13982"/>
                  <a:pt x="21162" y="13885"/>
                </a:cubicBezTo>
                <a:cubicBezTo>
                  <a:pt x="21188" y="13787"/>
                  <a:pt x="21200" y="13683"/>
                  <a:pt x="21223" y="13585"/>
                </a:cubicBezTo>
                <a:cubicBezTo>
                  <a:pt x="21247" y="13486"/>
                  <a:pt x="21278" y="13391"/>
                  <a:pt x="21299" y="13292"/>
                </a:cubicBezTo>
                <a:cubicBezTo>
                  <a:pt x="21320" y="13192"/>
                  <a:pt x="21334" y="13089"/>
                  <a:pt x="21353" y="12989"/>
                </a:cubicBezTo>
                <a:cubicBezTo>
                  <a:pt x="21371" y="12888"/>
                  <a:pt x="21407" y="12794"/>
                  <a:pt x="21424" y="12692"/>
                </a:cubicBezTo>
                <a:cubicBezTo>
                  <a:pt x="21440" y="12591"/>
                  <a:pt x="21456" y="12489"/>
                  <a:pt x="21471" y="12387"/>
                </a:cubicBezTo>
                <a:cubicBezTo>
                  <a:pt x="21485" y="12285"/>
                  <a:pt x="21487" y="12180"/>
                  <a:pt x="21499" y="12077"/>
                </a:cubicBezTo>
                <a:cubicBezTo>
                  <a:pt x="21511" y="11974"/>
                  <a:pt x="21510" y="11869"/>
                  <a:pt x="21520" y="11766"/>
                </a:cubicBezTo>
                <a:cubicBezTo>
                  <a:pt x="21529" y="11663"/>
                  <a:pt x="21549" y="11562"/>
                  <a:pt x="21556" y="11458"/>
                </a:cubicBezTo>
                <a:cubicBezTo>
                  <a:pt x="21564" y="11355"/>
                  <a:pt x="21561" y="11250"/>
                  <a:pt x="21566" y="11146"/>
                </a:cubicBezTo>
                <a:cubicBezTo>
                  <a:pt x="21571" y="11043"/>
                  <a:pt x="21583" y="10940"/>
                  <a:pt x="21585" y="10835"/>
                </a:cubicBezTo>
                <a:cubicBezTo>
                  <a:pt x="21587" y="10732"/>
                  <a:pt x="21591" y="10628"/>
                  <a:pt x="21591" y="10523"/>
                </a:cubicBezTo>
                <a:cubicBezTo>
                  <a:pt x="21591" y="10419"/>
                  <a:pt x="21598" y="10314"/>
                  <a:pt x="21596" y="10211"/>
                </a:cubicBezTo>
                <a:cubicBezTo>
                  <a:pt x="21593" y="10106"/>
                  <a:pt x="21569" y="10004"/>
                  <a:pt x="21565" y="9900"/>
                </a:cubicBezTo>
                <a:cubicBezTo>
                  <a:pt x="21560" y="9796"/>
                  <a:pt x="21550" y="9693"/>
                  <a:pt x="21543" y="9590"/>
                </a:cubicBezTo>
                <a:cubicBezTo>
                  <a:pt x="21536" y="9486"/>
                  <a:pt x="21544" y="9380"/>
                  <a:pt x="21535" y="9277"/>
                </a:cubicBezTo>
                <a:cubicBezTo>
                  <a:pt x="21525" y="9174"/>
                  <a:pt x="21508" y="9072"/>
                  <a:pt x="21496" y="8970"/>
                </a:cubicBezTo>
                <a:cubicBezTo>
                  <a:pt x="21484" y="8867"/>
                  <a:pt x="21463" y="8767"/>
                  <a:pt x="21449" y="8665"/>
                </a:cubicBezTo>
                <a:cubicBezTo>
                  <a:pt x="21435" y="8563"/>
                  <a:pt x="21434" y="8457"/>
                  <a:pt x="21417" y="8356"/>
                </a:cubicBezTo>
                <a:cubicBezTo>
                  <a:pt x="21401" y="8254"/>
                  <a:pt x="21370" y="8158"/>
                  <a:pt x="21351" y="8058"/>
                </a:cubicBezTo>
                <a:cubicBezTo>
                  <a:pt x="21332" y="7957"/>
                  <a:pt x="21315" y="7856"/>
                  <a:pt x="21294" y="7757"/>
                </a:cubicBezTo>
                <a:cubicBezTo>
                  <a:pt x="21273" y="7657"/>
                  <a:pt x="21259" y="7554"/>
                  <a:pt x="21235" y="7455"/>
                </a:cubicBezTo>
                <a:cubicBezTo>
                  <a:pt x="21212" y="7357"/>
                  <a:pt x="21190" y="7257"/>
                  <a:pt x="21164" y="7160"/>
                </a:cubicBezTo>
                <a:cubicBezTo>
                  <a:pt x="21138" y="7062"/>
                  <a:pt x="21105" y="6969"/>
                  <a:pt x="21078" y="6873"/>
                </a:cubicBezTo>
                <a:cubicBezTo>
                  <a:pt x="21050" y="6776"/>
                  <a:pt x="21016" y="6684"/>
                  <a:pt x="20986" y="6589"/>
                </a:cubicBezTo>
                <a:cubicBezTo>
                  <a:pt x="20956" y="6494"/>
                  <a:pt x="20919" y="6404"/>
                  <a:pt x="20887" y="6311"/>
                </a:cubicBezTo>
                <a:cubicBezTo>
                  <a:pt x="20855" y="6217"/>
                  <a:pt x="20842" y="6110"/>
                  <a:pt x="20808" y="6018"/>
                </a:cubicBezTo>
                <a:cubicBezTo>
                  <a:pt x="20773" y="5926"/>
                  <a:pt x="20723" y="5846"/>
                  <a:pt x="20687" y="5755"/>
                </a:cubicBezTo>
                <a:cubicBezTo>
                  <a:pt x="20651" y="5665"/>
                  <a:pt x="20617" y="5572"/>
                  <a:pt x="20579" y="5483"/>
                </a:cubicBezTo>
                <a:cubicBezTo>
                  <a:pt x="20541" y="5394"/>
                  <a:pt x="20505" y="5303"/>
                  <a:pt x="20465" y="5216"/>
                </a:cubicBezTo>
                <a:cubicBezTo>
                  <a:pt x="20425" y="5129"/>
                  <a:pt x="20376" y="5050"/>
                  <a:pt x="20335" y="4965"/>
                </a:cubicBezTo>
                <a:cubicBezTo>
                  <a:pt x="20293" y="4879"/>
                  <a:pt x="20252" y="4793"/>
                  <a:pt x="20208" y="4709"/>
                </a:cubicBezTo>
                <a:cubicBezTo>
                  <a:pt x="20165" y="4626"/>
                  <a:pt x="20126" y="4536"/>
                  <a:pt x="20081" y="4455"/>
                </a:cubicBezTo>
                <a:cubicBezTo>
                  <a:pt x="20036" y="4373"/>
                  <a:pt x="19990" y="4291"/>
                  <a:pt x="19943" y="4211"/>
                </a:cubicBezTo>
                <a:cubicBezTo>
                  <a:pt x="19896" y="4131"/>
                  <a:pt x="19841" y="4062"/>
                  <a:pt x="19792" y="3984"/>
                </a:cubicBezTo>
                <a:cubicBezTo>
                  <a:pt x="19743" y="3906"/>
                  <a:pt x="19697" y="3826"/>
                  <a:pt x="19646" y="3750"/>
                </a:cubicBezTo>
                <a:cubicBezTo>
                  <a:pt x="19596" y="3674"/>
                  <a:pt x="19546" y="3598"/>
                  <a:pt x="19494" y="3524"/>
                </a:cubicBezTo>
                <a:cubicBezTo>
                  <a:pt x="19443" y="3450"/>
                  <a:pt x="19386" y="3384"/>
                  <a:pt x="19333" y="3312"/>
                </a:cubicBezTo>
                <a:cubicBezTo>
                  <a:pt x="19280" y="3240"/>
                  <a:pt x="19225" y="3172"/>
                  <a:pt x="19171" y="3102"/>
                </a:cubicBezTo>
                <a:cubicBezTo>
                  <a:pt x="19116" y="3032"/>
                  <a:pt x="19065" y="2958"/>
                  <a:pt x="19009" y="2890"/>
                </a:cubicBezTo>
                <a:cubicBezTo>
                  <a:pt x="18953" y="2823"/>
                  <a:pt x="18902" y="2748"/>
                  <a:pt x="18844" y="2682"/>
                </a:cubicBezTo>
                <a:cubicBezTo>
                  <a:pt x="18787" y="2617"/>
                  <a:pt x="18733" y="2546"/>
                  <a:pt x="18675" y="2483"/>
                </a:cubicBezTo>
                <a:cubicBezTo>
                  <a:pt x="18617" y="2420"/>
                  <a:pt x="18552" y="2369"/>
                  <a:pt x="18492" y="2308"/>
                </a:cubicBezTo>
                <a:cubicBezTo>
                  <a:pt x="18432" y="2247"/>
                  <a:pt x="18370" y="2194"/>
                  <a:pt x="18309" y="2135"/>
                </a:cubicBezTo>
                <a:cubicBezTo>
                  <a:pt x="18248" y="2076"/>
                  <a:pt x="18187" y="2019"/>
                  <a:pt x="18125" y="1963"/>
                </a:cubicBezTo>
                <a:cubicBezTo>
                  <a:pt x="18064" y="1907"/>
                  <a:pt x="17999" y="1857"/>
                  <a:pt x="17936" y="1803"/>
                </a:cubicBezTo>
                <a:cubicBezTo>
                  <a:pt x="17874" y="1749"/>
                  <a:pt x="17816" y="1683"/>
                  <a:pt x="17752" y="1631"/>
                </a:cubicBezTo>
                <a:cubicBezTo>
                  <a:pt x="17689" y="1579"/>
                  <a:pt x="17626" y="1525"/>
                  <a:pt x="17561" y="1476"/>
                </a:cubicBezTo>
                <a:cubicBezTo>
                  <a:pt x="17497" y="1427"/>
                  <a:pt x="17427" y="1390"/>
                  <a:pt x="17362" y="1343"/>
                </a:cubicBezTo>
                <a:cubicBezTo>
                  <a:pt x="17296" y="1296"/>
                  <a:pt x="17237" y="1230"/>
                  <a:pt x="17171" y="1186"/>
                </a:cubicBezTo>
                <a:cubicBezTo>
                  <a:pt x="17104" y="1141"/>
                  <a:pt x="17031" y="1118"/>
                  <a:pt x="16964" y="1076"/>
                </a:cubicBezTo>
                <a:cubicBezTo>
                  <a:pt x="16897" y="1034"/>
                  <a:pt x="16828" y="998"/>
                  <a:pt x="16760" y="958"/>
                </a:cubicBezTo>
                <a:cubicBezTo>
                  <a:pt x="16692" y="918"/>
                  <a:pt x="16625" y="879"/>
                  <a:pt x="16556" y="842"/>
                </a:cubicBezTo>
                <a:cubicBezTo>
                  <a:pt x="16488" y="805"/>
                  <a:pt x="16425" y="743"/>
                  <a:pt x="16356" y="709"/>
                </a:cubicBezTo>
                <a:cubicBezTo>
                  <a:pt x="16287" y="674"/>
                  <a:pt x="16211" y="666"/>
                  <a:pt x="16141" y="633"/>
                </a:cubicBezTo>
                <a:cubicBezTo>
                  <a:pt x="16072" y="601"/>
                  <a:pt x="16002" y="568"/>
                  <a:pt x="15932" y="538"/>
                </a:cubicBezTo>
                <a:cubicBezTo>
                  <a:pt x="15862" y="508"/>
                  <a:pt x="15792" y="475"/>
                  <a:pt x="15721" y="447"/>
                </a:cubicBezTo>
                <a:cubicBezTo>
                  <a:pt x="15650" y="420"/>
                  <a:pt x="15582" y="380"/>
                  <a:pt x="15510" y="355"/>
                </a:cubicBezTo>
                <a:cubicBezTo>
                  <a:pt x="15439" y="330"/>
                  <a:pt x="15368" y="305"/>
                  <a:pt x="15296" y="283"/>
                </a:cubicBezTo>
                <a:cubicBezTo>
                  <a:pt x="15224" y="261"/>
                  <a:pt x="15152" y="241"/>
                  <a:pt x="15080" y="221"/>
                </a:cubicBezTo>
                <a:cubicBezTo>
                  <a:pt x="15008" y="202"/>
                  <a:pt x="14935" y="182"/>
                  <a:pt x="14863" y="165"/>
                </a:cubicBezTo>
                <a:cubicBezTo>
                  <a:pt x="14791" y="148"/>
                  <a:pt x="14716" y="149"/>
                  <a:pt x="14643" y="135"/>
                </a:cubicBezTo>
                <a:cubicBezTo>
                  <a:pt x="14571" y="120"/>
                  <a:pt x="14500" y="87"/>
                  <a:pt x="14427" y="75"/>
                </a:cubicBezTo>
                <a:cubicBezTo>
                  <a:pt x="14354" y="63"/>
                  <a:pt x="14279" y="80"/>
                  <a:pt x="14205" y="70"/>
                </a:cubicBezTo>
                <a:cubicBezTo>
                  <a:pt x="14133" y="61"/>
                  <a:pt x="14060" y="44"/>
                  <a:pt x="13987" y="36"/>
                </a:cubicBezTo>
                <a:cubicBezTo>
                  <a:pt x="13914" y="29"/>
                  <a:pt x="13840" y="26"/>
                  <a:pt x="13767" y="21"/>
                </a:cubicBezTo>
                <a:cubicBezTo>
                  <a:pt x="13694" y="16"/>
                  <a:pt x="13621" y="12"/>
                  <a:pt x="13547" y="10"/>
                </a:cubicBezTo>
                <a:cubicBezTo>
                  <a:pt x="13474" y="8"/>
                  <a:pt x="13401" y="0"/>
                  <a:pt x="13327" y="0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3835400" y="1689100"/>
            <a:ext cx="7848600" cy="2044700"/>
          </a:xfrm>
          <a:prstGeom prst="rect">
            <a:avLst/>
          </a:prstGeom>
        </p:spPr>
        <p:txBody>
          <a:bodyPr/>
          <a:lstStyle/>
          <a:p>
            <a:pPr lvl="0"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5871633" y="3733800"/>
            <a:ext cx="5029201" cy="3619500"/>
          </a:xfrm>
          <a:prstGeom prst="rect">
            <a:avLst/>
          </a:prstGeom>
        </p:spPr>
        <p:txBody>
          <a:bodyPr/>
          <a:lstStyle/>
          <a:p>
            <a:pPr marL="778986" lvl="0" indent="-461486">
              <a:spcBef>
                <a:spcPts val="2800"/>
              </a:spcBef>
              <a:buClr>
                <a:srgbClr val="B42337"/>
              </a:buClr>
              <a:buSzPct val="50000"/>
              <a:buBlip>
                <a:blip r:embed="rId3"/>
              </a:buBlip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pic>
        <p:nvPicPr>
          <p:cNvPr id="6" name="Picture 5" descr="C:\Users\Stanko\Desktop\Ivan mjerne jedinice\teacher-holding-pointer-at-blank-chalkboar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0500" y="2376470"/>
            <a:ext cx="74295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482600" y="508000"/>
            <a:ext cx="12028766" cy="426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437" extrusionOk="0">
                <a:moveTo>
                  <a:pt x="40" y="51"/>
                </a:moveTo>
                <a:cubicBezTo>
                  <a:pt x="136" y="-46"/>
                  <a:pt x="143" y="26"/>
                  <a:pt x="245" y="26"/>
                </a:cubicBezTo>
                <a:cubicBezTo>
                  <a:pt x="347" y="26"/>
                  <a:pt x="347" y="69"/>
                  <a:pt x="449" y="69"/>
                </a:cubicBezTo>
                <a:cubicBezTo>
                  <a:pt x="551" y="69"/>
                  <a:pt x="551" y="55"/>
                  <a:pt x="653" y="55"/>
                </a:cubicBezTo>
                <a:cubicBezTo>
                  <a:pt x="755" y="55"/>
                  <a:pt x="755" y="47"/>
                  <a:pt x="857" y="47"/>
                </a:cubicBezTo>
                <a:cubicBezTo>
                  <a:pt x="959" y="47"/>
                  <a:pt x="959" y="79"/>
                  <a:pt x="1061" y="79"/>
                </a:cubicBezTo>
                <a:cubicBezTo>
                  <a:pt x="1163" y="79"/>
                  <a:pt x="1163" y="78"/>
                  <a:pt x="1265" y="78"/>
                </a:cubicBezTo>
                <a:cubicBezTo>
                  <a:pt x="1367" y="78"/>
                  <a:pt x="1367" y="42"/>
                  <a:pt x="1469" y="42"/>
                </a:cubicBezTo>
                <a:cubicBezTo>
                  <a:pt x="1571" y="42"/>
                  <a:pt x="1571" y="64"/>
                  <a:pt x="1673" y="64"/>
                </a:cubicBezTo>
                <a:cubicBezTo>
                  <a:pt x="1775" y="64"/>
                  <a:pt x="1744" y="71"/>
                  <a:pt x="1877" y="71"/>
                </a:cubicBezTo>
                <a:cubicBezTo>
                  <a:pt x="1934" y="71"/>
                  <a:pt x="2002" y="36"/>
                  <a:pt x="2081" y="36"/>
                </a:cubicBezTo>
                <a:cubicBezTo>
                  <a:pt x="2143" y="36"/>
                  <a:pt x="2211" y="62"/>
                  <a:pt x="2285" y="62"/>
                </a:cubicBezTo>
                <a:cubicBezTo>
                  <a:pt x="2349" y="62"/>
                  <a:pt x="2417" y="83"/>
                  <a:pt x="2489" y="83"/>
                </a:cubicBezTo>
                <a:cubicBezTo>
                  <a:pt x="2554" y="83"/>
                  <a:pt x="2622" y="62"/>
                  <a:pt x="2693" y="62"/>
                </a:cubicBezTo>
                <a:cubicBezTo>
                  <a:pt x="2759" y="62"/>
                  <a:pt x="2827" y="22"/>
                  <a:pt x="2897" y="22"/>
                </a:cubicBezTo>
                <a:cubicBezTo>
                  <a:pt x="2963" y="22"/>
                  <a:pt x="3031" y="73"/>
                  <a:pt x="3102" y="73"/>
                </a:cubicBezTo>
                <a:cubicBezTo>
                  <a:pt x="3168" y="73"/>
                  <a:pt x="3236" y="67"/>
                  <a:pt x="3306" y="67"/>
                </a:cubicBezTo>
                <a:cubicBezTo>
                  <a:pt x="3372" y="67"/>
                  <a:pt x="3440" y="75"/>
                  <a:pt x="3510" y="75"/>
                </a:cubicBezTo>
                <a:cubicBezTo>
                  <a:pt x="3576" y="75"/>
                  <a:pt x="3644" y="57"/>
                  <a:pt x="3714" y="57"/>
                </a:cubicBezTo>
                <a:cubicBezTo>
                  <a:pt x="3780" y="57"/>
                  <a:pt x="3848" y="33"/>
                  <a:pt x="3918" y="33"/>
                </a:cubicBezTo>
                <a:cubicBezTo>
                  <a:pt x="3985" y="33"/>
                  <a:pt x="4053" y="82"/>
                  <a:pt x="4122" y="82"/>
                </a:cubicBezTo>
                <a:cubicBezTo>
                  <a:pt x="4189" y="82"/>
                  <a:pt x="4257" y="51"/>
                  <a:pt x="4326" y="51"/>
                </a:cubicBezTo>
                <a:cubicBezTo>
                  <a:pt x="4393" y="51"/>
                  <a:pt x="4461" y="29"/>
                  <a:pt x="4530" y="29"/>
                </a:cubicBezTo>
                <a:cubicBezTo>
                  <a:pt x="4597" y="29"/>
                  <a:pt x="4665" y="27"/>
                  <a:pt x="4734" y="27"/>
                </a:cubicBezTo>
                <a:cubicBezTo>
                  <a:pt x="4801" y="27"/>
                  <a:pt x="4869" y="34"/>
                  <a:pt x="4938" y="34"/>
                </a:cubicBezTo>
                <a:cubicBezTo>
                  <a:pt x="5006" y="34"/>
                  <a:pt x="5074" y="41"/>
                  <a:pt x="5142" y="41"/>
                </a:cubicBezTo>
                <a:cubicBezTo>
                  <a:pt x="5210" y="41"/>
                  <a:pt x="5278" y="39"/>
                  <a:pt x="5346" y="39"/>
                </a:cubicBezTo>
                <a:cubicBezTo>
                  <a:pt x="5414" y="39"/>
                  <a:pt x="5482" y="30"/>
                  <a:pt x="5551" y="30"/>
                </a:cubicBezTo>
                <a:cubicBezTo>
                  <a:pt x="5618" y="30"/>
                  <a:pt x="5686" y="28"/>
                  <a:pt x="5755" y="28"/>
                </a:cubicBezTo>
                <a:cubicBezTo>
                  <a:pt x="5822" y="28"/>
                  <a:pt x="5890" y="40"/>
                  <a:pt x="5959" y="40"/>
                </a:cubicBezTo>
                <a:cubicBezTo>
                  <a:pt x="6026" y="40"/>
                  <a:pt x="6094" y="45"/>
                  <a:pt x="6163" y="45"/>
                </a:cubicBezTo>
                <a:cubicBezTo>
                  <a:pt x="6231" y="45"/>
                  <a:pt x="6299" y="41"/>
                  <a:pt x="6367" y="41"/>
                </a:cubicBezTo>
                <a:cubicBezTo>
                  <a:pt x="6435" y="41"/>
                  <a:pt x="6503" y="43"/>
                  <a:pt x="6571" y="43"/>
                </a:cubicBezTo>
                <a:cubicBezTo>
                  <a:pt x="6639" y="43"/>
                  <a:pt x="6707" y="38"/>
                  <a:pt x="6775" y="38"/>
                </a:cubicBezTo>
                <a:cubicBezTo>
                  <a:pt x="6843" y="38"/>
                  <a:pt x="6911" y="36"/>
                  <a:pt x="6979" y="36"/>
                </a:cubicBezTo>
                <a:cubicBezTo>
                  <a:pt x="7047" y="36"/>
                  <a:pt x="7115" y="60"/>
                  <a:pt x="7183" y="60"/>
                </a:cubicBezTo>
                <a:cubicBezTo>
                  <a:pt x="7251" y="60"/>
                  <a:pt x="7319" y="70"/>
                  <a:pt x="7387" y="70"/>
                </a:cubicBezTo>
                <a:cubicBezTo>
                  <a:pt x="7455" y="70"/>
                  <a:pt x="7523" y="76"/>
                  <a:pt x="7591" y="76"/>
                </a:cubicBezTo>
                <a:cubicBezTo>
                  <a:pt x="7659" y="76"/>
                  <a:pt x="7727" y="24"/>
                  <a:pt x="7795" y="24"/>
                </a:cubicBezTo>
                <a:cubicBezTo>
                  <a:pt x="7863" y="24"/>
                  <a:pt x="7931" y="53"/>
                  <a:pt x="7999" y="53"/>
                </a:cubicBezTo>
                <a:cubicBezTo>
                  <a:pt x="8067" y="53"/>
                  <a:pt x="8135" y="44"/>
                  <a:pt x="8203" y="44"/>
                </a:cubicBezTo>
                <a:cubicBezTo>
                  <a:pt x="8271" y="44"/>
                  <a:pt x="8339" y="53"/>
                  <a:pt x="8407" y="53"/>
                </a:cubicBezTo>
                <a:cubicBezTo>
                  <a:pt x="8475" y="53"/>
                  <a:pt x="8543" y="47"/>
                  <a:pt x="8611" y="47"/>
                </a:cubicBezTo>
                <a:cubicBezTo>
                  <a:pt x="8679" y="47"/>
                  <a:pt x="8747" y="30"/>
                  <a:pt x="8816" y="30"/>
                </a:cubicBezTo>
                <a:cubicBezTo>
                  <a:pt x="8883" y="30"/>
                  <a:pt x="8951" y="67"/>
                  <a:pt x="9020" y="67"/>
                </a:cubicBezTo>
                <a:cubicBezTo>
                  <a:pt x="9088" y="67"/>
                  <a:pt x="9156" y="27"/>
                  <a:pt x="9224" y="27"/>
                </a:cubicBezTo>
                <a:cubicBezTo>
                  <a:pt x="9292" y="27"/>
                  <a:pt x="9360" y="41"/>
                  <a:pt x="9428" y="41"/>
                </a:cubicBezTo>
                <a:cubicBezTo>
                  <a:pt x="9496" y="41"/>
                  <a:pt x="9564" y="74"/>
                  <a:pt x="9632" y="74"/>
                </a:cubicBezTo>
                <a:cubicBezTo>
                  <a:pt x="9700" y="74"/>
                  <a:pt x="9768" y="78"/>
                  <a:pt x="9836" y="78"/>
                </a:cubicBezTo>
                <a:cubicBezTo>
                  <a:pt x="9904" y="78"/>
                  <a:pt x="9972" y="59"/>
                  <a:pt x="10040" y="59"/>
                </a:cubicBezTo>
                <a:cubicBezTo>
                  <a:pt x="10108" y="59"/>
                  <a:pt x="10176" y="55"/>
                  <a:pt x="10244" y="55"/>
                </a:cubicBezTo>
                <a:cubicBezTo>
                  <a:pt x="10312" y="55"/>
                  <a:pt x="10380" y="27"/>
                  <a:pt x="10448" y="27"/>
                </a:cubicBezTo>
                <a:cubicBezTo>
                  <a:pt x="10516" y="27"/>
                  <a:pt x="10584" y="26"/>
                  <a:pt x="10652" y="26"/>
                </a:cubicBezTo>
                <a:cubicBezTo>
                  <a:pt x="10720" y="26"/>
                  <a:pt x="10788" y="77"/>
                  <a:pt x="10857" y="77"/>
                </a:cubicBezTo>
                <a:cubicBezTo>
                  <a:pt x="10925" y="77"/>
                  <a:pt x="10993" y="69"/>
                  <a:pt x="11061" y="69"/>
                </a:cubicBezTo>
                <a:cubicBezTo>
                  <a:pt x="11129" y="69"/>
                  <a:pt x="11197" y="46"/>
                  <a:pt x="11265" y="46"/>
                </a:cubicBezTo>
                <a:cubicBezTo>
                  <a:pt x="11333" y="46"/>
                  <a:pt x="11401" y="33"/>
                  <a:pt x="11469" y="33"/>
                </a:cubicBezTo>
                <a:cubicBezTo>
                  <a:pt x="11537" y="33"/>
                  <a:pt x="11605" y="39"/>
                  <a:pt x="11673" y="39"/>
                </a:cubicBezTo>
                <a:cubicBezTo>
                  <a:pt x="11741" y="39"/>
                  <a:pt x="11809" y="72"/>
                  <a:pt x="11877" y="72"/>
                </a:cubicBezTo>
                <a:cubicBezTo>
                  <a:pt x="11945" y="72"/>
                  <a:pt x="12014" y="60"/>
                  <a:pt x="12082" y="60"/>
                </a:cubicBezTo>
                <a:cubicBezTo>
                  <a:pt x="12150" y="60"/>
                  <a:pt x="12218" y="73"/>
                  <a:pt x="12286" y="73"/>
                </a:cubicBezTo>
                <a:cubicBezTo>
                  <a:pt x="12354" y="73"/>
                  <a:pt x="12422" y="27"/>
                  <a:pt x="12490" y="27"/>
                </a:cubicBezTo>
                <a:cubicBezTo>
                  <a:pt x="12558" y="27"/>
                  <a:pt x="12626" y="81"/>
                  <a:pt x="12694" y="81"/>
                </a:cubicBezTo>
                <a:cubicBezTo>
                  <a:pt x="12762" y="81"/>
                  <a:pt x="12830" y="36"/>
                  <a:pt x="12898" y="36"/>
                </a:cubicBezTo>
                <a:cubicBezTo>
                  <a:pt x="12966" y="36"/>
                  <a:pt x="13035" y="36"/>
                  <a:pt x="13102" y="36"/>
                </a:cubicBezTo>
                <a:cubicBezTo>
                  <a:pt x="13171" y="36"/>
                  <a:pt x="13239" y="40"/>
                  <a:pt x="13307" y="40"/>
                </a:cubicBezTo>
                <a:cubicBezTo>
                  <a:pt x="13375" y="40"/>
                  <a:pt x="13443" y="27"/>
                  <a:pt x="13511" y="27"/>
                </a:cubicBezTo>
                <a:cubicBezTo>
                  <a:pt x="13579" y="27"/>
                  <a:pt x="13647" y="72"/>
                  <a:pt x="13715" y="72"/>
                </a:cubicBezTo>
                <a:cubicBezTo>
                  <a:pt x="13783" y="72"/>
                  <a:pt x="13851" y="48"/>
                  <a:pt x="13919" y="48"/>
                </a:cubicBezTo>
                <a:cubicBezTo>
                  <a:pt x="13987" y="48"/>
                  <a:pt x="14055" y="31"/>
                  <a:pt x="14123" y="31"/>
                </a:cubicBezTo>
                <a:cubicBezTo>
                  <a:pt x="14192" y="31"/>
                  <a:pt x="14260" y="74"/>
                  <a:pt x="14328" y="74"/>
                </a:cubicBezTo>
                <a:cubicBezTo>
                  <a:pt x="14396" y="74"/>
                  <a:pt x="14464" y="75"/>
                  <a:pt x="14532" y="75"/>
                </a:cubicBezTo>
                <a:cubicBezTo>
                  <a:pt x="14600" y="75"/>
                  <a:pt x="14668" y="60"/>
                  <a:pt x="14736" y="60"/>
                </a:cubicBezTo>
                <a:cubicBezTo>
                  <a:pt x="14804" y="60"/>
                  <a:pt x="14872" y="55"/>
                  <a:pt x="14940" y="55"/>
                </a:cubicBezTo>
                <a:cubicBezTo>
                  <a:pt x="15009" y="55"/>
                  <a:pt x="15077" y="52"/>
                  <a:pt x="15144" y="52"/>
                </a:cubicBezTo>
                <a:cubicBezTo>
                  <a:pt x="15213" y="52"/>
                  <a:pt x="15281" y="53"/>
                  <a:pt x="15349" y="53"/>
                </a:cubicBezTo>
                <a:cubicBezTo>
                  <a:pt x="15417" y="53"/>
                  <a:pt x="15485" y="32"/>
                  <a:pt x="15553" y="32"/>
                </a:cubicBezTo>
                <a:cubicBezTo>
                  <a:pt x="15621" y="32"/>
                  <a:pt x="15689" y="76"/>
                  <a:pt x="15757" y="76"/>
                </a:cubicBezTo>
                <a:cubicBezTo>
                  <a:pt x="15826" y="76"/>
                  <a:pt x="15894" y="81"/>
                  <a:pt x="15961" y="81"/>
                </a:cubicBezTo>
                <a:cubicBezTo>
                  <a:pt x="16030" y="81"/>
                  <a:pt x="16098" y="77"/>
                  <a:pt x="16166" y="77"/>
                </a:cubicBezTo>
                <a:cubicBezTo>
                  <a:pt x="16234" y="77"/>
                  <a:pt x="16302" y="51"/>
                  <a:pt x="16370" y="51"/>
                </a:cubicBezTo>
                <a:cubicBezTo>
                  <a:pt x="16439" y="51"/>
                  <a:pt x="16507" y="56"/>
                  <a:pt x="16574" y="56"/>
                </a:cubicBezTo>
                <a:cubicBezTo>
                  <a:pt x="16643" y="56"/>
                  <a:pt x="16711" y="41"/>
                  <a:pt x="16779" y="41"/>
                </a:cubicBezTo>
                <a:cubicBezTo>
                  <a:pt x="16847" y="41"/>
                  <a:pt x="16915" y="30"/>
                  <a:pt x="16983" y="30"/>
                </a:cubicBezTo>
                <a:cubicBezTo>
                  <a:pt x="17051" y="30"/>
                  <a:pt x="17119" y="55"/>
                  <a:pt x="17187" y="55"/>
                </a:cubicBezTo>
                <a:cubicBezTo>
                  <a:pt x="17256" y="55"/>
                  <a:pt x="17324" y="59"/>
                  <a:pt x="17391" y="59"/>
                </a:cubicBezTo>
                <a:cubicBezTo>
                  <a:pt x="17460" y="59"/>
                  <a:pt x="17528" y="50"/>
                  <a:pt x="17595" y="50"/>
                </a:cubicBezTo>
                <a:cubicBezTo>
                  <a:pt x="17664" y="50"/>
                  <a:pt x="17732" y="53"/>
                  <a:pt x="17800" y="53"/>
                </a:cubicBezTo>
                <a:cubicBezTo>
                  <a:pt x="17868" y="53"/>
                  <a:pt x="17936" y="30"/>
                  <a:pt x="18004" y="30"/>
                </a:cubicBezTo>
                <a:cubicBezTo>
                  <a:pt x="18072" y="30"/>
                  <a:pt x="18140" y="52"/>
                  <a:pt x="18208" y="52"/>
                </a:cubicBezTo>
                <a:cubicBezTo>
                  <a:pt x="18277" y="52"/>
                  <a:pt x="18345" y="36"/>
                  <a:pt x="18412" y="36"/>
                </a:cubicBezTo>
                <a:cubicBezTo>
                  <a:pt x="18481" y="36"/>
                  <a:pt x="18549" y="37"/>
                  <a:pt x="18616" y="37"/>
                </a:cubicBezTo>
                <a:cubicBezTo>
                  <a:pt x="18685" y="37"/>
                  <a:pt x="18753" y="33"/>
                  <a:pt x="18820" y="33"/>
                </a:cubicBezTo>
                <a:cubicBezTo>
                  <a:pt x="18889" y="33"/>
                  <a:pt x="18958" y="80"/>
                  <a:pt x="19025" y="80"/>
                </a:cubicBezTo>
                <a:cubicBezTo>
                  <a:pt x="19094" y="80"/>
                  <a:pt x="19162" y="43"/>
                  <a:pt x="19229" y="43"/>
                </a:cubicBezTo>
                <a:cubicBezTo>
                  <a:pt x="19298" y="43"/>
                  <a:pt x="19366" y="74"/>
                  <a:pt x="19433" y="74"/>
                </a:cubicBezTo>
                <a:cubicBezTo>
                  <a:pt x="19502" y="74"/>
                  <a:pt x="19570" y="72"/>
                  <a:pt x="19637" y="72"/>
                </a:cubicBezTo>
                <a:cubicBezTo>
                  <a:pt x="19707" y="72"/>
                  <a:pt x="19775" y="49"/>
                  <a:pt x="19841" y="49"/>
                </a:cubicBezTo>
                <a:cubicBezTo>
                  <a:pt x="19911" y="49"/>
                  <a:pt x="19979" y="35"/>
                  <a:pt x="20045" y="35"/>
                </a:cubicBezTo>
                <a:cubicBezTo>
                  <a:pt x="20115" y="35"/>
                  <a:pt x="20183" y="30"/>
                  <a:pt x="20249" y="30"/>
                </a:cubicBezTo>
                <a:cubicBezTo>
                  <a:pt x="20320" y="30"/>
                  <a:pt x="20388" y="33"/>
                  <a:pt x="20453" y="33"/>
                </a:cubicBezTo>
                <a:cubicBezTo>
                  <a:pt x="20524" y="33"/>
                  <a:pt x="20593" y="63"/>
                  <a:pt x="20657" y="63"/>
                </a:cubicBezTo>
                <a:cubicBezTo>
                  <a:pt x="20730" y="63"/>
                  <a:pt x="20798" y="28"/>
                  <a:pt x="20861" y="28"/>
                </a:cubicBezTo>
                <a:cubicBezTo>
                  <a:pt x="20935" y="28"/>
                  <a:pt x="21004" y="84"/>
                  <a:pt x="21065" y="84"/>
                </a:cubicBezTo>
                <a:cubicBezTo>
                  <a:pt x="21144" y="84"/>
                  <a:pt x="21212" y="75"/>
                  <a:pt x="21269" y="75"/>
                </a:cubicBezTo>
                <a:cubicBezTo>
                  <a:pt x="21402" y="75"/>
                  <a:pt x="21484" y="53"/>
                  <a:pt x="21484" y="53"/>
                </a:cubicBezTo>
                <a:cubicBezTo>
                  <a:pt x="21484" y="341"/>
                  <a:pt x="21478" y="341"/>
                  <a:pt x="21478" y="629"/>
                </a:cubicBezTo>
                <a:cubicBezTo>
                  <a:pt x="21478" y="916"/>
                  <a:pt x="21483" y="916"/>
                  <a:pt x="21483" y="1204"/>
                </a:cubicBezTo>
                <a:cubicBezTo>
                  <a:pt x="21483" y="1492"/>
                  <a:pt x="21467" y="1492"/>
                  <a:pt x="21467" y="1780"/>
                </a:cubicBezTo>
                <a:cubicBezTo>
                  <a:pt x="21467" y="2068"/>
                  <a:pt x="21483" y="2068"/>
                  <a:pt x="21483" y="2355"/>
                </a:cubicBezTo>
                <a:cubicBezTo>
                  <a:pt x="21483" y="2643"/>
                  <a:pt x="21472" y="2643"/>
                  <a:pt x="21472" y="2931"/>
                </a:cubicBezTo>
                <a:cubicBezTo>
                  <a:pt x="21472" y="3219"/>
                  <a:pt x="21477" y="3219"/>
                  <a:pt x="21477" y="3507"/>
                </a:cubicBezTo>
                <a:cubicBezTo>
                  <a:pt x="21477" y="3795"/>
                  <a:pt x="21476" y="3795"/>
                  <a:pt x="21476" y="4082"/>
                </a:cubicBezTo>
                <a:cubicBezTo>
                  <a:pt x="21476" y="4082"/>
                  <a:pt x="21473" y="4370"/>
                  <a:pt x="21473" y="4658"/>
                </a:cubicBezTo>
                <a:cubicBezTo>
                  <a:pt x="21473" y="4946"/>
                  <a:pt x="21477" y="4946"/>
                  <a:pt x="21477" y="5234"/>
                </a:cubicBezTo>
                <a:cubicBezTo>
                  <a:pt x="21477" y="5521"/>
                  <a:pt x="21467" y="5521"/>
                  <a:pt x="21467" y="5809"/>
                </a:cubicBezTo>
                <a:cubicBezTo>
                  <a:pt x="21467" y="6097"/>
                  <a:pt x="21482" y="6097"/>
                  <a:pt x="21482" y="6385"/>
                </a:cubicBezTo>
                <a:cubicBezTo>
                  <a:pt x="21482" y="6673"/>
                  <a:pt x="21467" y="6673"/>
                  <a:pt x="21467" y="6961"/>
                </a:cubicBezTo>
                <a:cubicBezTo>
                  <a:pt x="21467" y="7249"/>
                  <a:pt x="21473" y="7249"/>
                  <a:pt x="21473" y="7536"/>
                </a:cubicBezTo>
                <a:cubicBezTo>
                  <a:pt x="21473" y="7824"/>
                  <a:pt x="21479" y="7824"/>
                  <a:pt x="21479" y="8112"/>
                </a:cubicBezTo>
                <a:cubicBezTo>
                  <a:pt x="21479" y="8400"/>
                  <a:pt x="21480" y="8400"/>
                  <a:pt x="21480" y="8688"/>
                </a:cubicBezTo>
                <a:cubicBezTo>
                  <a:pt x="21480" y="8975"/>
                  <a:pt x="21481" y="8975"/>
                  <a:pt x="21481" y="9263"/>
                </a:cubicBezTo>
                <a:cubicBezTo>
                  <a:pt x="21481" y="9551"/>
                  <a:pt x="21473" y="9551"/>
                  <a:pt x="21473" y="9839"/>
                </a:cubicBezTo>
                <a:cubicBezTo>
                  <a:pt x="21473" y="10126"/>
                  <a:pt x="21476" y="10126"/>
                  <a:pt x="21476" y="10414"/>
                </a:cubicBezTo>
                <a:cubicBezTo>
                  <a:pt x="21476" y="10702"/>
                  <a:pt x="21481" y="10702"/>
                  <a:pt x="21481" y="10990"/>
                </a:cubicBezTo>
                <a:cubicBezTo>
                  <a:pt x="21481" y="11277"/>
                  <a:pt x="21467" y="11277"/>
                  <a:pt x="21467" y="11565"/>
                </a:cubicBezTo>
                <a:cubicBezTo>
                  <a:pt x="21467" y="11853"/>
                  <a:pt x="21482" y="11853"/>
                  <a:pt x="21482" y="12141"/>
                </a:cubicBezTo>
                <a:cubicBezTo>
                  <a:pt x="21482" y="12429"/>
                  <a:pt x="21482" y="12429"/>
                  <a:pt x="21482" y="12716"/>
                </a:cubicBezTo>
                <a:cubicBezTo>
                  <a:pt x="21482" y="13004"/>
                  <a:pt x="21481" y="13004"/>
                  <a:pt x="21481" y="13292"/>
                </a:cubicBezTo>
                <a:cubicBezTo>
                  <a:pt x="21481" y="13580"/>
                  <a:pt x="21483" y="13580"/>
                  <a:pt x="21483" y="13868"/>
                </a:cubicBezTo>
                <a:cubicBezTo>
                  <a:pt x="21483" y="13868"/>
                  <a:pt x="21469" y="14156"/>
                  <a:pt x="21469" y="14444"/>
                </a:cubicBezTo>
                <a:cubicBezTo>
                  <a:pt x="21469" y="14732"/>
                  <a:pt x="21473" y="14732"/>
                  <a:pt x="21473" y="15020"/>
                </a:cubicBezTo>
                <a:cubicBezTo>
                  <a:pt x="21473" y="15307"/>
                  <a:pt x="21465" y="15307"/>
                  <a:pt x="21465" y="15595"/>
                </a:cubicBezTo>
                <a:cubicBezTo>
                  <a:pt x="21465" y="15883"/>
                  <a:pt x="21466" y="15883"/>
                  <a:pt x="21466" y="16171"/>
                </a:cubicBezTo>
                <a:cubicBezTo>
                  <a:pt x="21466" y="16459"/>
                  <a:pt x="21474" y="16459"/>
                  <a:pt x="21474" y="16747"/>
                </a:cubicBezTo>
                <a:cubicBezTo>
                  <a:pt x="21474" y="17035"/>
                  <a:pt x="21464" y="17035"/>
                  <a:pt x="21464" y="17323"/>
                </a:cubicBezTo>
                <a:cubicBezTo>
                  <a:pt x="21464" y="17611"/>
                  <a:pt x="21463" y="17611"/>
                  <a:pt x="21463" y="17899"/>
                </a:cubicBezTo>
                <a:cubicBezTo>
                  <a:pt x="21463" y="18186"/>
                  <a:pt x="21478" y="18186"/>
                  <a:pt x="21478" y="18474"/>
                </a:cubicBezTo>
                <a:cubicBezTo>
                  <a:pt x="21478" y="18762"/>
                  <a:pt x="21465" y="18762"/>
                  <a:pt x="21465" y="19050"/>
                </a:cubicBezTo>
                <a:cubicBezTo>
                  <a:pt x="21465" y="19338"/>
                  <a:pt x="21482" y="19338"/>
                  <a:pt x="21482" y="19626"/>
                </a:cubicBezTo>
                <a:cubicBezTo>
                  <a:pt x="21482" y="19914"/>
                  <a:pt x="21465" y="19914"/>
                  <a:pt x="21465" y="20202"/>
                </a:cubicBezTo>
                <a:cubicBezTo>
                  <a:pt x="21465" y="20490"/>
                  <a:pt x="21474" y="20490"/>
                  <a:pt x="21474" y="20779"/>
                </a:cubicBezTo>
                <a:cubicBezTo>
                  <a:pt x="21474" y="21067"/>
                  <a:pt x="21544" y="21147"/>
                  <a:pt x="21472" y="21351"/>
                </a:cubicBezTo>
                <a:cubicBezTo>
                  <a:pt x="21400" y="21554"/>
                  <a:pt x="21371" y="21334"/>
                  <a:pt x="21269" y="21334"/>
                </a:cubicBezTo>
                <a:cubicBezTo>
                  <a:pt x="21167" y="21334"/>
                  <a:pt x="21167" y="21328"/>
                  <a:pt x="21065" y="21328"/>
                </a:cubicBezTo>
                <a:cubicBezTo>
                  <a:pt x="20963" y="21328"/>
                  <a:pt x="20963" y="21358"/>
                  <a:pt x="20861" y="21358"/>
                </a:cubicBezTo>
                <a:cubicBezTo>
                  <a:pt x="20759" y="21358"/>
                  <a:pt x="20759" y="21364"/>
                  <a:pt x="20657" y="21364"/>
                </a:cubicBezTo>
                <a:cubicBezTo>
                  <a:pt x="20555" y="21364"/>
                  <a:pt x="20586" y="21363"/>
                  <a:pt x="20453" y="21363"/>
                </a:cubicBezTo>
                <a:cubicBezTo>
                  <a:pt x="20396" y="21363"/>
                  <a:pt x="20328" y="21348"/>
                  <a:pt x="20249" y="21348"/>
                </a:cubicBezTo>
                <a:cubicBezTo>
                  <a:pt x="20187" y="21348"/>
                  <a:pt x="20119" y="21371"/>
                  <a:pt x="20045" y="21371"/>
                </a:cubicBezTo>
                <a:cubicBezTo>
                  <a:pt x="19981" y="21371"/>
                  <a:pt x="19913" y="21336"/>
                  <a:pt x="19841" y="21336"/>
                </a:cubicBezTo>
                <a:cubicBezTo>
                  <a:pt x="19776" y="21336"/>
                  <a:pt x="19708" y="21341"/>
                  <a:pt x="19637" y="21341"/>
                </a:cubicBezTo>
                <a:cubicBezTo>
                  <a:pt x="19571" y="21341"/>
                  <a:pt x="19503" y="21326"/>
                  <a:pt x="19433" y="21326"/>
                </a:cubicBezTo>
                <a:cubicBezTo>
                  <a:pt x="19367" y="21326"/>
                  <a:pt x="19299" y="21347"/>
                  <a:pt x="19229" y="21347"/>
                </a:cubicBezTo>
                <a:cubicBezTo>
                  <a:pt x="19162" y="21347"/>
                  <a:pt x="19094" y="21341"/>
                  <a:pt x="19025" y="21341"/>
                </a:cubicBezTo>
                <a:cubicBezTo>
                  <a:pt x="18958" y="21341"/>
                  <a:pt x="18890" y="21378"/>
                  <a:pt x="18821" y="21378"/>
                </a:cubicBezTo>
                <a:cubicBezTo>
                  <a:pt x="18754" y="21378"/>
                  <a:pt x="18686" y="21352"/>
                  <a:pt x="18616" y="21352"/>
                </a:cubicBezTo>
                <a:cubicBezTo>
                  <a:pt x="18550" y="21352"/>
                  <a:pt x="18482" y="21379"/>
                  <a:pt x="18412" y="21379"/>
                </a:cubicBezTo>
                <a:cubicBezTo>
                  <a:pt x="18346" y="21379"/>
                  <a:pt x="18278" y="21355"/>
                  <a:pt x="18208" y="21355"/>
                </a:cubicBezTo>
                <a:cubicBezTo>
                  <a:pt x="18141" y="21355"/>
                  <a:pt x="18073" y="21361"/>
                  <a:pt x="18004" y="21361"/>
                </a:cubicBezTo>
                <a:cubicBezTo>
                  <a:pt x="17937" y="21361"/>
                  <a:pt x="17869" y="21327"/>
                  <a:pt x="17800" y="21327"/>
                </a:cubicBezTo>
                <a:cubicBezTo>
                  <a:pt x="17733" y="21327"/>
                  <a:pt x="17665" y="21348"/>
                  <a:pt x="17596" y="21348"/>
                </a:cubicBezTo>
                <a:cubicBezTo>
                  <a:pt x="17529" y="21348"/>
                  <a:pt x="17461" y="21338"/>
                  <a:pt x="17392" y="21338"/>
                </a:cubicBezTo>
                <a:cubicBezTo>
                  <a:pt x="17325" y="21338"/>
                  <a:pt x="17257" y="21346"/>
                  <a:pt x="17188" y="21346"/>
                </a:cubicBezTo>
                <a:cubicBezTo>
                  <a:pt x="17120" y="21346"/>
                  <a:pt x="17052" y="21376"/>
                  <a:pt x="16984" y="21376"/>
                </a:cubicBezTo>
                <a:cubicBezTo>
                  <a:pt x="16916" y="21376"/>
                  <a:pt x="16848" y="21342"/>
                  <a:pt x="16779" y="21342"/>
                </a:cubicBezTo>
                <a:cubicBezTo>
                  <a:pt x="16712" y="21342"/>
                  <a:pt x="16644" y="21375"/>
                  <a:pt x="16575" y="21375"/>
                </a:cubicBezTo>
                <a:cubicBezTo>
                  <a:pt x="16508" y="21375"/>
                  <a:pt x="16440" y="21331"/>
                  <a:pt x="16371" y="21331"/>
                </a:cubicBezTo>
                <a:cubicBezTo>
                  <a:pt x="16304" y="21331"/>
                  <a:pt x="16236" y="21374"/>
                  <a:pt x="16167" y="21374"/>
                </a:cubicBezTo>
                <a:cubicBezTo>
                  <a:pt x="16100" y="21374"/>
                  <a:pt x="16032" y="21348"/>
                  <a:pt x="15963" y="21348"/>
                </a:cubicBezTo>
                <a:cubicBezTo>
                  <a:pt x="15895" y="21348"/>
                  <a:pt x="15827" y="21361"/>
                  <a:pt x="15759" y="21361"/>
                </a:cubicBezTo>
                <a:cubicBezTo>
                  <a:pt x="15691" y="21361"/>
                  <a:pt x="15623" y="21345"/>
                  <a:pt x="15555" y="21345"/>
                </a:cubicBezTo>
                <a:cubicBezTo>
                  <a:pt x="15487" y="21345"/>
                  <a:pt x="15419" y="21332"/>
                  <a:pt x="15351" y="21332"/>
                </a:cubicBezTo>
                <a:cubicBezTo>
                  <a:pt x="15283" y="21332"/>
                  <a:pt x="15215" y="21361"/>
                  <a:pt x="15147" y="21361"/>
                </a:cubicBezTo>
                <a:cubicBezTo>
                  <a:pt x="15079" y="21361"/>
                  <a:pt x="15011" y="21379"/>
                  <a:pt x="14943" y="21379"/>
                </a:cubicBezTo>
                <a:cubicBezTo>
                  <a:pt x="14875" y="21379"/>
                  <a:pt x="14807" y="21360"/>
                  <a:pt x="14739" y="21360"/>
                </a:cubicBezTo>
                <a:cubicBezTo>
                  <a:pt x="14671" y="21360"/>
                  <a:pt x="14603" y="21324"/>
                  <a:pt x="14535" y="21324"/>
                </a:cubicBezTo>
                <a:cubicBezTo>
                  <a:pt x="14467" y="21324"/>
                  <a:pt x="14399" y="21367"/>
                  <a:pt x="14331" y="21367"/>
                </a:cubicBezTo>
                <a:cubicBezTo>
                  <a:pt x="14263" y="21367"/>
                  <a:pt x="14195" y="21371"/>
                  <a:pt x="14127" y="21371"/>
                </a:cubicBezTo>
                <a:cubicBezTo>
                  <a:pt x="14059" y="21371"/>
                  <a:pt x="13991" y="21386"/>
                  <a:pt x="13923" y="21386"/>
                </a:cubicBezTo>
                <a:cubicBezTo>
                  <a:pt x="13855" y="21386"/>
                  <a:pt x="13787" y="21340"/>
                  <a:pt x="13719" y="21340"/>
                </a:cubicBezTo>
                <a:cubicBezTo>
                  <a:pt x="13651" y="21340"/>
                  <a:pt x="13583" y="21368"/>
                  <a:pt x="13515" y="21368"/>
                </a:cubicBezTo>
                <a:cubicBezTo>
                  <a:pt x="13447" y="21368"/>
                  <a:pt x="13379" y="21386"/>
                  <a:pt x="13311" y="21386"/>
                </a:cubicBezTo>
                <a:cubicBezTo>
                  <a:pt x="13243" y="21386"/>
                  <a:pt x="13175" y="21360"/>
                  <a:pt x="13106" y="21360"/>
                </a:cubicBezTo>
                <a:cubicBezTo>
                  <a:pt x="13039" y="21360"/>
                  <a:pt x="12971" y="21355"/>
                  <a:pt x="12902" y="21355"/>
                </a:cubicBezTo>
                <a:cubicBezTo>
                  <a:pt x="12834" y="21355"/>
                  <a:pt x="12766" y="21371"/>
                  <a:pt x="12698" y="21371"/>
                </a:cubicBezTo>
                <a:cubicBezTo>
                  <a:pt x="12630" y="21371"/>
                  <a:pt x="12562" y="21371"/>
                  <a:pt x="12494" y="21371"/>
                </a:cubicBezTo>
                <a:cubicBezTo>
                  <a:pt x="12426" y="21371"/>
                  <a:pt x="12358" y="21354"/>
                  <a:pt x="12290" y="21354"/>
                </a:cubicBezTo>
                <a:cubicBezTo>
                  <a:pt x="12222" y="21354"/>
                  <a:pt x="12154" y="21369"/>
                  <a:pt x="12086" y="21369"/>
                </a:cubicBezTo>
                <a:cubicBezTo>
                  <a:pt x="12018" y="21369"/>
                  <a:pt x="11950" y="21376"/>
                  <a:pt x="11882" y="21376"/>
                </a:cubicBezTo>
                <a:cubicBezTo>
                  <a:pt x="11814" y="21376"/>
                  <a:pt x="11746" y="21358"/>
                  <a:pt x="11678" y="21358"/>
                </a:cubicBezTo>
                <a:cubicBezTo>
                  <a:pt x="11610" y="21358"/>
                  <a:pt x="11542" y="21359"/>
                  <a:pt x="11474" y="21359"/>
                </a:cubicBezTo>
                <a:cubicBezTo>
                  <a:pt x="11406" y="21359"/>
                  <a:pt x="11338" y="21376"/>
                  <a:pt x="11270" y="21376"/>
                </a:cubicBezTo>
                <a:cubicBezTo>
                  <a:pt x="11202" y="21376"/>
                  <a:pt x="11134" y="21347"/>
                  <a:pt x="11066" y="21347"/>
                </a:cubicBezTo>
                <a:cubicBezTo>
                  <a:pt x="10998" y="21347"/>
                  <a:pt x="10930" y="21384"/>
                  <a:pt x="10861" y="21384"/>
                </a:cubicBezTo>
                <a:cubicBezTo>
                  <a:pt x="10793" y="21384"/>
                  <a:pt x="10725" y="21379"/>
                  <a:pt x="10657" y="21379"/>
                </a:cubicBezTo>
                <a:cubicBezTo>
                  <a:pt x="10589" y="21379"/>
                  <a:pt x="10521" y="21333"/>
                  <a:pt x="10453" y="21333"/>
                </a:cubicBezTo>
                <a:cubicBezTo>
                  <a:pt x="10385" y="21333"/>
                  <a:pt x="10317" y="21324"/>
                  <a:pt x="10249" y="21324"/>
                </a:cubicBezTo>
                <a:cubicBezTo>
                  <a:pt x="10181" y="21324"/>
                  <a:pt x="10113" y="21367"/>
                  <a:pt x="10045" y="21367"/>
                </a:cubicBezTo>
                <a:cubicBezTo>
                  <a:pt x="9977" y="21367"/>
                  <a:pt x="9909" y="21350"/>
                  <a:pt x="9840" y="21350"/>
                </a:cubicBezTo>
                <a:cubicBezTo>
                  <a:pt x="9772" y="21350"/>
                  <a:pt x="9704" y="21356"/>
                  <a:pt x="9636" y="21356"/>
                </a:cubicBezTo>
                <a:cubicBezTo>
                  <a:pt x="9568" y="21356"/>
                  <a:pt x="9500" y="21357"/>
                  <a:pt x="9432" y="21357"/>
                </a:cubicBezTo>
                <a:cubicBezTo>
                  <a:pt x="9364" y="21357"/>
                  <a:pt x="9296" y="21363"/>
                  <a:pt x="9228" y="21363"/>
                </a:cubicBezTo>
                <a:cubicBezTo>
                  <a:pt x="9160" y="21363"/>
                  <a:pt x="9092" y="21346"/>
                  <a:pt x="9024" y="21346"/>
                </a:cubicBezTo>
                <a:cubicBezTo>
                  <a:pt x="8956" y="21346"/>
                  <a:pt x="8888" y="21381"/>
                  <a:pt x="8820" y="21381"/>
                </a:cubicBezTo>
                <a:cubicBezTo>
                  <a:pt x="8751" y="21381"/>
                  <a:pt x="8683" y="21337"/>
                  <a:pt x="8615" y="21337"/>
                </a:cubicBezTo>
                <a:cubicBezTo>
                  <a:pt x="8547" y="21337"/>
                  <a:pt x="8479" y="21323"/>
                  <a:pt x="8411" y="21323"/>
                </a:cubicBezTo>
                <a:cubicBezTo>
                  <a:pt x="8343" y="21323"/>
                  <a:pt x="8275" y="21359"/>
                  <a:pt x="8207" y="21359"/>
                </a:cubicBezTo>
                <a:cubicBezTo>
                  <a:pt x="8139" y="21359"/>
                  <a:pt x="8071" y="21333"/>
                  <a:pt x="8003" y="21333"/>
                </a:cubicBezTo>
                <a:cubicBezTo>
                  <a:pt x="7935" y="21333"/>
                  <a:pt x="7867" y="21374"/>
                  <a:pt x="7799" y="21374"/>
                </a:cubicBezTo>
                <a:cubicBezTo>
                  <a:pt x="7731" y="21374"/>
                  <a:pt x="7662" y="21376"/>
                  <a:pt x="7595" y="21376"/>
                </a:cubicBezTo>
                <a:cubicBezTo>
                  <a:pt x="7526" y="21376"/>
                  <a:pt x="7458" y="21339"/>
                  <a:pt x="7390" y="21339"/>
                </a:cubicBezTo>
                <a:cubicBezTo>
                  <a:pt x="7322" y="21339"/>
                  <a:pt x="7254" y="21373"/>
                  <a:pt x="7186" y="21373"/>
                </a:cubicBezTo>
                <a:cubicBezTo>
                  <a:pt x="7118" y="21373"/>
                  <a:pt x="7050" y="21328"/>
                  <a:pt x="6982" y="21328"/>
                </a:cubicBezTo>
                <a:cubicBezTo>
                  <a:pt x="6914" y="21328"/>
                  <a:pt x="6846" y="21352"/>
                  <a:pt x="6778" y="21352"/>
                </a:cubicBezTo>
                <a:cubicBezTo>
                  <a:pt x="6709" y="21352"/>
                  <a:pt x="6641" y="21375"/>
                  <a:pt x="6574" y="21375"/>
                </a:cubicBezTo>
                <a:cubicBezTo>
                  <a:pt x="6505" y="21375"/>
                  <a:pt x="6437" y="21362"/>
                  <a:pt x="6369" y="21362"/>
                </a:cubicBezTo>
                <a:cubicBezTo>
                  <a:pt x="6301" y="21362"/>
                  <a:pt x="6233" y="21352"/>
                  <a:pt x="6165" y="21352"/>
                </a:cubicBezTo>
                <a:cubicBezTo>
                  <a:pt x="6097" y="21352"/>
                  <a:pt x="6029" y="21346"/>
                  <a:pt x="5961" y="21346"/>
                </a:cubicBezTo>
                <a:cubicBezTo>
                  <a:pt x="5892" y="21346"/>
                  <a:pt x="5824" y="21364"/>
                  <a:pt x="5756" y="21364"/>
                </a:cubicBezTo>
                <a:cubicBezTo>
                  <a:pt x="5688" y="21364"/>
                  <a:pt x="5620" y="21377"/>
                  <a:pt x="5552" y="21377"/>
                </a:cubicBezTo>
                <a:cubicBezTo>
                  <a:pt x="5484" y="21377"/>
                  <a:pt x="5416" y="21350"/>
                  <a:pt x="5348" y="21350"/>
                </a:cubicBezTo>
                <a:cubicBezTo>
                  <a:pt x="5279" y="21350"/>
                  <a:pt x="5211" y="21344"/>
                  <a:pt x="5144" y="21344"/>
                </a:cubicBezTo>
                <a:cubicBezTo>
                  <a:pt x="5075" y="21344"/>
                  <a:pt x="5007" y="21374"/>
                  <a:pt x="4939" y="21374"/>
                </a:cubicBezTo>
                <a:cubicBezTo>
                  <a:pt x="4871" y="21374"/>
                  <a:pt x="4803" y="21360"/>
                  <a:pt x="4735" y="21360"/>
                </a:cubicBezTo>
                <a:cubicBezTo>
                  <a:pt x="4667" y="21360"/>
                  <a:pt x="4598" y="21338"/>
                  <a:pt x="4531" y="21338"/>
                </a:cubicBezTo>
                <a:cubicBezTo>
                  <a:pt x="4462" y="21338"/>
                  <a:pt x="4394" y="21371"/>
                  <a:pt x="4327" y="21371"/>
                </a:cubicBezTo>
                <a:cubicBezTo>
                  <a:pt x="4258" y="21371"/>
                  <a:pt x="4190" y="21363"/>
                  <a:pt x="4122" y="21363"/>
                </a:cubicBezTo>
                <a:cubicBezTo>
                  <a:pt x="4054" y="21363"/>
                  <a:pt x="3986" y="21349"/>
                  <a:pt x="3918" y="21349"/>
                </a:cubicBezTo>
                <a:cubicBezTo>
                  <a:pt x="3850" y="21349"/>
                  <a:pt x="3782" y="21330"/>
                  <a:pt x="3714" y="21330"/>
                </a:cubicBezTo>
                <a:cubicBezTo>
                  <a:pt x="3645" y="21330"/>
                  <a:pt x="3577" y="21349"/>
                  <a:pt x="3510" y="21349"/>
                </a:cubicBezTo>
                <a:cubicBezTo>
                  <a:pt x="3441" y="21349"/>
                  <a:pt x="3373" y="21386"/>
                  <a:pt x="3306" y="21386"/>
                </a:cubicBezTo>
                <a:cubicBezTo>
                  <a:pt x="3237" y="21386"/>
                  <a:pt x="3169" y="21385"/>
                  <a:pt x="3102" y="21385"/>
                </a:cubicBezTo>
                <a:cubicBezTo>
                  <a:pt x="3033" y="21385"/>
                  <a:pt x="2965" y="21361"/>
                  <a:pt x="2898" y="21361"/>
                </a:cubicBezTo>
                <a:cubicBezTo>
                  <a:pt x="2828" y="21361"/>
                  <a:pt x="2760" y="21357"/>
                  <a:pt x="2693" y="21357"/>
                </a:cubicBezTo>
                <a:cubicBezTo>
                  <a:pt x="2624" y="21357"/>
                  <a:pt x="2556" y="21334"/>
                  <a:pt x="2489" y="21334"/>
                </a:cubicBezTo>
                <a:cubicBezTo>
                  <a:pt x="2420" y="21334"/>
                  <a:pt x="2352" y="21332"/>
                  <a:pt x="2285" y="21332"/>
                </a:cubicBezTo>
                <a:cubicBezTo>
                  <a:pt x="2216" y="21332"/>
                  <a:pt x="2148" y="21378"/>
                  <a:pt x="2081" y="21378"/>
                </a:cubicBezTo>
                <a:cubicBezTo>
                  <a:pt x="2011" y="21378"/>
                  <a:pt x="1943" y="21340"/>
                  <a:pt x="1877" y="21340"/>
                </a:cubicBezTo>
                <a:cubicBezTo>
                  <a:pt x="1807" y="21340"/>
                  <a:pt x="1739" y="21347"/>
                  <a:pt x="1673" y="21347"/>
                </a:cubicBezTo>
                <a:cubicBezTo>
                  <a:pt x="1603" y="21347"/>
                  <a:pt x="1535" y="21368"/>
                  <a:pt x="1469" y="21368"/>
                </a:cubicBezTo>
                <a:cubicBezTo>
                  <a:pt x="1398" y="21368"/>
                  <a:pt x="1330" y="21365"/>
                  <a:pt x="1265" y="21365"/>
                </a:cubicBezTo>
                <a:cubicBezTo>
                  <a:pt x="1194" y="21365"/>
                  <a:pt x="1126" y="21357"/>
                  <a:pt x="1061" y="21357"/>
                </a:cubicBezTo>
                <a:cubicBezTo>
                  <a:pt x="989" y="21357"/>
                  <a:pt x="921" y="21361"/>
                  <a:pt x="857" y="21361"/>
                </a:cubicBezTo>
                <a:cubicBezTo>
                  <a:pt x="784" y="21361"/>
                  <a:pt x="716" y="21342"/>
                  <a:pt x="652" y="21342"/>
                </a:cubicBezTo>
                <a:cubicBezTo>
                  <a:pt x="578" y="21342"/>
                  <a:pt x="510" y="21346"/>
                  <a:pt x="448" y="21346"/>
                </a:cubicBezTo>
                <a:cubicBezTo>
                  <a:pt x="369" y="21346"/>
                  <a:pt x="301" y="21355"/>
                  <a:pt x="244" y="21355"/>
                </a:cubicBezTo>
                <a:cubicBezTo>
                  <a:pt x="111" y="21355"/>
                  <a:pt x="33" y="21355"/>
                  <a:pt x="33" y="21355"/>
                </a:cubicBezTo>
                <a:cubicBezTo>
                  <a:pt x="33" y="21067"/>
                  <a:pt x="43" y="21067"/>
                  <a:pt x="43" y="20779"/>
                </a:cubicBezTo>
                <a:cubicBezTo>
                  <a:pt x="43" y="20491"/>
                  <a:pt x="31" y="20491"/>
                  <a:pt x="31" y="20203"/>
                </a:cubicBezTo>
                <a:cubicBezTo>
                  <a:pt x="31" y="19916"/>
                  <a:pt x="45" y="19916"/>
                  <a:pt x="45" y="19628"/>
                </a:cubicBezTo>
                <a:cubicBezTo>
                  <a:pt x="45" y="19340"/>
                  <a:pt x="37" y="19422"/>
                  <a:pt x="37" y="19052"/>
                </a:cubicBezTo>
                <a:cubicBezTo>
                  <a:pt x="37" y="18890"/>
                  <a:pt x="51" y="18697"/>
                  <a:pt x="51" y="18477"/>
                </a:cubicBezTo>
                <a:cubicBezTo>
                  <a:pt x="51" y="18302"/>
                  <a:pt x="45" y="18109"/>
                  <a:pt x="45" y="17901"/>
                </a:cubicBezTo>
                <a:cubicBezTo>
                  <a:pt x="45" y="17721"/>
                  <a:pt x="42" y="17529"/>
                  <a:pt x="42" y="17326"/>
                </a:cubicBezTo>
                <a:cubicBezTo>
                  <a:pt x="42" y="17142"/>
                  <a:pt x="31" y="16950"/>
                  <a:pt x="31" y="16750"/>
                </a:cubicBezTo>
                <a:cubicBezTo>
                  <a:pt x="31" y="16565"/>
                  <a:pt x="45" y="16373"/>
                  <a:pt x="45" y="16175"/>
                </a:cubicBezTo>
                <a:cubicBezTo>
                  <a:pt x="45" y="15988"/>
                  <a:pt x="46" y="15796"/>
                  <a:pt x="46" y="15599"/>
                </a:cubicBezTo>
                <a:cubicBezTo>
                  <a:pt x="46" y="15411"/>
                  <a:pt x="37" y="15219"/>
                  <a:pt x="37" y="15023"/>
                </a:cubicBezTo>
                <a:cubicBezTo>
                  <a:pt x="37" y="14835"/>
                  <a:pt x="44" y="14643"/>
                  <a:pt x="44" y="14448"/>
                </a:cubicBezTo>
                <a:cubicBezTo>
                  <a:pt x="44" y="14259"/>
                  <a:pt x="30" y="14067"/>
                  <a:pt x="30" y="13872"/>
                </a:cubicBezTo>
                <a:cubicBezTo>
                  <a:pt x="30" y="13682"/>
                  <a:pt x="35" y="13490"/>
                  <a:pt x="35" y="13296"/>
                </a:cubicBezTo>
                <a:cubicBezTo>
                  <a:pt x="35" y="13106"/>
                  <a:pt x="40" y="12914"/>
                  <a:pt x="40" y="12721"/>
                </a:cubicBezTo>
                <a:cubicBezTo>
                  <a:pt x="40" y="12530"/>
                  <a:pt x="41" y="12338"/>
                  <a:pt x="41" y="12145"/>
                </a:cubicBezTo>
                <a:cubicBezTo>
                  <a:pt x="41" y="11954"/>
                  <a:pt x="43" y="11762"/>
                  <a:pt x="43" y="11569"/>
                </a:cubicBezTo>
                <a:cubicBezTo>
                  <a:pt x="43" y="11378"/>
                  <a:pt x="31" y="11186"/>
                  <a:pt x="31" y="10994"/>
                </a:cubicBezTo>
                <a:cubicBezTo>
                  <a:pt x="31" y="10802"/>
                  <a:pt x="42" y="10610"/>
                  <a:pt x="42" y="10418"/>
                </a:cubicBezTo>
                <a:cubicBezTo>
                  <a:pt x="42" y="10226"/>
                  <a:pt x="47" y="10034"/>
                  <a:pt x="47" y="9842"/>
                </a:cubicBezTo>
                <a:cubicBezTo>
                  <a:pt x="47" y="9650"/>
                  <a:pt x="39" y="9458"/>
                  <a:pt x="39" y="9266"/>
                </a:cubicBezTo>
                <a:cubicBezTo>
                  <a:pt x="39" y="9074"/>
                  <a:pt x="43" y="8882"/>
                  <a:pt x="43" y="8690"/>
                </a:cubicBezTo>
                <a:cubicBezTo>
                  <a:pt x="43" y="8497"/>
                  <a:pt x="43" y="8305"/>
                  <a:pt x="43" y="8114"/>
                </a:cubicBezTo>
                <a:cubicBezTo>
                  <a:pt x="43" y="7921"/>
                  <a:pt x="52" y="7729"/>
                  <a:pt x="52" y="7538"/>
                </a:cubicBezTo>
                <a:cubicBezTo>
                  <a:pt x="52" y="7344"/>
                  <a:pt x="42" y="7152"/>
                  <a:pt x="42" y="6962"/>
                </a:cubicBezTo>
                <a:cubicBezTo>
                  <a:pt x="42" y="6768"/>
                  <a:pt x="51" y="6576"/>
                  <a:pt x="51" y="6386"/>
                </a:cubicBezTo>
                <a:cubicBezTo>
                  <a:pt x="51" y="6192"/>
                  <a:pt x="45" y="6000"/>
                  <a:pt x="45" y="5810"/>
                </a:cubicBezTo>
                <a:cubicBezTo>
                  <a:pt x="45" y="5616"/>
                  <a:pt x="44" y="5423"/>
                  <a:pt x="44" y="5234"/>
                </a:cubicBezTo>
                <a:cubicBezTo>
                  <a:pt x="44" y="5039"/>
                  <a:pt x="48" y="4847"/>
                  <a:pt x="48" y="4659"/>
                </a:cubicBezTo>
                <a:cubicBezTo>
                  <a:pt x="48" y="4463"/>
                  <a:pt x="43" y="4270"/>
                  <a:pt x="43" y="4083"/>
                </a:cubicBezTo>
                <a:cubicBezTo>
                  <a:pt x="43" y="3886"/>
                  <a:pt x="44" y="3694"/>
                  <a:pt x="44" y="3507"/>
                </a:cubicBezTo>
                <a:cubicBezTo>
                  <a:pt x="44" y="3309"/>
                  <a:pt x="50" y="3117"/>
                  <a:pt x="50" y="2931"/>
                </a:cubicBezTo>
                <a:cubicBezTo>
                  <a:pt x="50" y="2731"/>
                  <a:pt x="44" y="2539"/>
                  <a:pt x="44" y="2355"/>
                </a:cubicBezTo>
                <a:cubicBezTo>
                  <a:pt x="44" y="2152"/>
                  <a:pt x="43" y="1960"/>
                  <a:pt x="43" y="1779"/>
                </a:cubicBezTo>
                <a:cubicBezTo>
                  <a:pt x="43" y="1571"/>
                  <a:pt x="39" y="1379"/>
                  <a:pt x="39" y="1204"/>
                </a:cubicBezTo>
                <a:cubicBezTo>
                  <a:pt x="39" y="983"/>
                  <a:pt x="52" y="790"/>
                  <a:pt x="52" y="628"/>
                </a:cubicBezTo>
                <a:cubicBezTo>
                  <a:pt x="52" y="259"/>
                  <a:pt x="-56" y="148"/>
                  <a:pt x="40" y="51"/>
                </a:cubicBezTo>
                <a:close/>
              </a:path>
            </a:pathLst>
          </a:custGeom>
          <a:blipFill>
            <a:blip r:embed="rId2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07999" y="5003800"/>
            <a:ext cx="12020454" cy="4251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544" extrusionOk="0">
                <a:moveTo>
                  <a:pt x="11" y="36"/>
                </a:moveTo>
                <a:cubicBezTo>
                  <a:pt x="114" y="36"/>
                  <a:pt x="114" y="6"/>
                  <a:pt x="216" y="6"/>
                </a:cubicBezTo>
                <a:cubicBezTo>
                  <a:pt x="318" y="6"/>
                  <a:pt x="318" y="44"/>
                  <a:pt x="421" y="44"/>
                </a:cubicBezTo>
                <a:cubicBezTo>
                  <a:pt x="523" y="44"/>
                  <a:pt x="523" y="48"/>
                  <a:pt x="625" y="48"/>
                </a:cubicBezTo>
                <a:cubicBezTo>
                  <a:pt x="728" y="48"/>
                  <a:pt x="728" y="22"/>
                  <a:pt x="830" y="22"/>
                </a:cubicBezTo>
                <a:cubicBezTo>
                  <a:pt x="932" y="22"/>
                  <a:pt x="932" y="42"/>
                  <a:pt x="1035" y="42"/>
                </a:cubicBezTo>
                <a:cubicBezTo>
                  <a:pt x="1137" y="42"/>
                  <a:pt x="1137" y="3"/>
                  <a:pt x="1239" y="3"/>
                </a:cubicBezTo>
                <a:cubicBezTo>
                  <a:pt x="1342" y="3"/>
                  <a:pt x="1342" y="17"/>
                  <a:pt x="1444" y="17"/>
                </a:cubicBezTo>
                <a:cubicBezTo>
                  <a:pt x="1546" y="17"/>
                  <a:pt x="1546" y="29"/>
                  <a:pt x="1648" y="29"/>
                </a:cubicBezTo>
                <a:cubicBezTo>
                  <a:pt x="1751" y="29"/>
                  <a:pt x="1751" y="32"/>
                  <a:pt x="1853" y="32"/>
                </a:cubicBezTo>
                <a:cubicBezTo>
                  <a:pt x="1955" y="32"/>
                  <a:pt x="1924" y="38"/>
                  <a:pt x="2058" y="38"/>
                </a:cubicBezTo>
                <a:cubicBezTo>
                  <a:pt x="2115" y="38"/>
                  <a:pt x="2183" y="3"/>
                  <a:pt x="2262" y="3"/>
                </a:cubicBezTo>
                <a:cubicBezTo>
                  <a:pt x="2324" y="3"/>
                  <a:pt x="2392" y="35"/>
                  <a:pt x="2467" y="35"/>
                </a:cubicBezTo>
                <a:cubicBezTo>
                  <a:pt x="2531" y="35"/>
                  <a:pt x="2599" y="51"/>
                  <a:pt x="2672" y="51"/>
                </a:cubicBezTo>
                <a:cubicBezTo>
                  <a:pt x="2736" y="51"/>
                  <a:pt x="2804" y="27"/>
                  <a:pt x="2876" y="27"/>
                </a:cubicBezTo>
                <a:cubicBezTo>
                  <a:pt x="2942" y="27"/>
                  <a:pt x="3010" y="38"/>
                  <a:pt x="3081" y="38"/>
                </a:cubicBezTo>
                <a:cubicBezTo>
                  <a:pt x="3147" y="38"/>
                  <a:pt x="3215" y="40"/>
                  <a:pt x="3285" y="40"/>
                </a:cubicBezTo>
                <a:cubicBezTo>
                  <a:pt x="3352" y="40"/>
                  <a:pt x="3420" y="63"/>
                  <a:pt x="3490" y="63"/>
                </a:cubicBezTo>
                <a:cubicBezTo>
                  <a:pt x="3556" y="63"/>
                  <a:pt x="3625" y="36"/>
                  <a:pt x="3695" y="36"/>
                </a:cubicBezTo>
                <a:cubicBezTo>
                  <a:pt x="3761" y="36"/>
                  <a:pt x="3829" y="62"/>
                  <a:pt x="3899" y="62"/>
                </a:cubicBezTo>
                <a:cubicBezTo>
                  <a:pt x="3966" y="62"/>
                  <a:pt x="4034" y="45"/>
                  <a:pt x="4104" y="45"/>
                </a:cubicBezTo>
                <a:cubicBezTo>
                  <a:pt x="4171" y="45"/>
                  <a:pt x="4239" y="42"/>
                  <a:pt x="4308" y="42"/>
                </a:cubicBezTo>
                <a:cubicBezTo>
                  <a:pt x="4375" y="42"/>
                  <a:pt x="4444" y="54"/>
                  <a:pt x="4513" y="54"/>
                </a:cubicBezTo>
                <a:cubicBezTo>
                  <a:pt x="4580" y="54"/>
                  <a:pt x="4648" y="38"/>
                  <a:pt x="4718" y="38"/>
                </a:cubicBezTo>
                <a:cubicBezTo>
                  <a:pt x="4785" y="38"/>
                  <a:pt x="4853" y="42"/>
                  <a:pt x="4922" y="42"/>
                </a:cubicBezTo>
                <a:cubicBezTo>
                  <a:pt x="4990" y="42"/>
                  <a:pt x="5058" y="58"/>
                  <a:pt x="5127" y="58"/>
                </a:cubicBezTo>
                <a:cubicBezTo>
                  <a:pt x="5194" y="58"/>
                  <a:pt x="5263" y="42"/>
                  <a:pt x="5332" y="42"/>
                </a:cubicBezTo>
                <a:cubicBezTo>
                  <a:pt x="5399" y="42"/>
                  <a:pt x="5467" y="37"/>
                  <a:pt x="5536" y="37"/>
                </a:cubicBezTo>
                <a:cubicBezTo>
                  <a:pt x="5604" y="37"/>
                  <a:pt x="5672" y="27"/>
                  <a:pt x="5741" y="27"/>
                </a:cubicBezTo>
                <a:cubicBezTo>
                  <a:pt x="5809" y="27"/>
                  <a:pt x="5877" y="63"/>
                  <a:pt x="5946" y="63"/>
                </a:cubicBezTo>
                <a:cubicBezTo>
                  <a:pt x="6013" y="63"/>
                  <a:pt x="6082" y="27"/>
                  <a:pt x="6150" y="27"/>
                </a:cubicBezTo>
                <a:cubicBezTo>
                  <a:pt x="6218" y="27"/>
                  <a:pt x="6286" y="30"/>
                  <a:pt x="6355" y="30"/>
                </a:cubicBezTo>
                <a:cubicBezTo>
                  <a:pt x="6423" y="30"/>
                  <a:pt x="6491" y="17"/>
                  <a:pt x="6559" y="17"/>
                </a:cubicBezTo>
                <a:cubicBezTo>
                  <a:pt x="6627" y="17"/>
                  <a:pt x="6695" y="55"/>
                  <a:pt x="6764" y="55"/>
                </a:cubicBezTo>
                <a:cubicBezTo>
                  <a:pt x="6832" y="55"/>
                  <a:pt x="6900" y="28"/>
                  <a:pt x="6968" y="28"/>
                </a:cubicBezTo>
                <a:cubicBezTo>
                  <a:pt x="7036" y="28"/>
                  <a:pt x="7104" y="28"/>
                  <a:pt x="7173" y="28"/>
                </a:cubicBezTo>
                <a:cubicBezTo>
                  <a:pt x="7241" y="28"/>
                  <a:pt x="7309" y="32"/>
                  <a:pt x="7378" y="32"/>
                </a:cubicBezTo>
                <a:cubicBezTo>
                  <a:pt x="7446" y="32"/>
                  <a:pt x="7514" y="5"/>
                  <a:pt x="7582" y="5"/>
                </a:cubicBezTo>
                <a:cubicBezTo>
                  <a:pt x="7650" y="5"/>
                  <a:pt x="7718" y="54"/>
                  <a:pt x="7787" y="54"/>
                </a:cubicBezTo>
                <a:cubicBezTo>
                  <a:pt x="7855" y="54"/>
                  <a:pt x="7923" y="36"/>
                  <a:pt x="7991" y="36"/>
                </a:cubicBezTo>
                <a:cubicBezTo>
                  <a:pt x="8059" y="36"/>
                  <a:pt x="8128" y="8"/>
                  <a:pt x="8196" y="8"/>
                </a:cubicBezTo>
                <a:cubicBezTo>
                  <a:pt x="8264" y="8"/>
                  <a:pt x="8332" y="47"/>
                  <a:pt x="8401" y="47"/>
                </a:cubicBezTo>
                <a:cubicBezTo>
                  <a:pt x="8469" y="47"/>
                  <a:pt x="8537" y="27"/>
                  <a:pt x="8605" y="27"/>
                </a:cubicBezTo>
                <a:cubicBezTo>
                  <a:pt x="8673" y="27"/>
                  <a:pt x="8741" y="10"/>
                  <a:pt x="8810" y="10"/>
                </a:cubicBezTo>
                <a:cubicBezTo>
                  <a:pt x="8878" y="10"/>
                  <a:pt x="8946" y="49"/>
                  <a:pt x="9015" y="49"/>
                </a:cubicBezTo>
                <a:cubicBezTo>
                  <a:pt x="9083" y="49"/>
                  <a:pt x="9151" y="1"/>
                  <a:pt x="9219" y="1"/>
                </a:cubicBezTo>
                <a:cubicBezTo>
                  <a:pt x="9287" y="1"/>
                  <a:pt x="9355" y="4"/>
                  <a:pt x="9424" y="4"/>
                </a:cubicBezTo>
                <a:cubicBezTo>
                  <a:pt x="9492" y="4"/>
                  <a:pt x="9560" y="54"/>
                  <a:pt x="9629" y="54"/>
                </a:cubicBezTo>
                <a:cubicBezTo>
                  <a:pt x="9697" y="54"/>
                  <a:pt x="9765" y="42"/>
                  <a:pt x="9833" y="42"/>
                </a:cubicBezTo>
                <a:cubicBezTo>
                  <a:pt x="9901" y="42"/>
                  <a:pt x="9969" y="62"/>
                  <a:pt x="10038" y="62"/>
                </a:cubicBezTo>
                <a:cubicBezTo>
                  <a:pt x="10106" y="62"/>
                  <a:pt x="10174" y="22"/>
                  <a:pt x="10242" y="22"/>
                </a:cubicBezTo>
                <a:cubicBezTo>
                  <a:pt x="10311" y="22"/>
                  <a:pt x="10379" y="32"/>
                  <a:pt x="10447" y="32"/>
                </a:cubicBezTo>
                <a:cubicBezTo>
                  <a:pt x="10515" y="32"/>
                  <a:pt x="10583" y="45"/>
                  <a:pt x="10652" y="45"/>
                </a:cubicBezTo>
                <a:cubicBezTo>
                  <a:pt x="10720" y="45"/>
                  <a:pt x="10788" y="5"/>
                  <a:pt x="10856" y="5"/>
                </a:cubicBezTo>
                <a:cubicBezTo>
                  <a:pt x="10925" y="5"/>
                  <a:pt x="10993" y="16"/>
                  <a:pt x="11061" y="16"/>
                </a:cubicBezTo>
                <a:cubicBezTo>
                  <a:pt x="11129" y="16"/>
                  <a:pt x="11198" y="35"/>
                  <a:pt x="11266" y="35"/>
                </a:cubicBezTo>
                <a:cubicBezTo>
                  <a:pt x="11334" y="35"/>
                  <a:pt x="11402" y="39"/>
                  <a:pt x="11470" y="39"/>
                </a:cubicBezTo>
                <a:cubicBezTo>
                  <a:pt x="11539" y="39"/>
                  <a:pt x="11607" y="14"/>
                  <a:pt x="11675" y="14"/>
                </a:cubicBezTo>
                <a:cubicBezTo>
                  <a:pt x="11743" y="14"/>
                  <a:pt x="11812" y="31"/>
                  <a:pt x="11880" y="31"/>
                </a:cubicBezTo>
                <a:cubicBezTo>
                  <a:pt x="11948" y="31"/>
                  <a:pt x="12017" y="51"/>
                  <a:pt x="12085" y="51"/>
                </a:cubicBezTo>
                <a:cubicBezTo>
                  <a:pt x="12153" y="51"/>
                  <a:pt x="12221" y="1"/>
                  <a:pt x="12290" y="1"/>
                </a:cubicBezTo>
                <a:cubicBezTo>
                  <a:pt x="12358" y="1"/>
                  <a:pt x="12426" y="43"/>
                  <a:pt x="12494" y="43"/>
                </a:cubicBezTo>
                <a:cubicBezTo>
                  <a:pt x="12563" y="43"/>
                  <a:pt x="12631" y="21"/>
                  <a:pt x="12699" y="21"/>
                </a:cubicBezTo>
                <a:cubicBezTo>
                  <a:pt x="12767" y="21"/>
                  <a:pt x="12836" y="23"/>
                  <a:pt x="12904" y="23"/>
                </a:cubicBezTo>
                <a:cubicBezTo>
                  <a:pt x="12972" y="23"/>
                  <a:pt x="13040" y="39"/>
                  <a:pt x="13109" y="39"/>
                </a:cubicBezTo>
                <a:cubicBezTo>
                  <a:pt x="13177" y="39"/>
                  <a:pt x="13245" y="35"/>
                  <a:pt x="13313" y="35"/>
                </a:cubicBezTo>
                <a:cubicBezTo>
                  <a:pt x="13382" y="35"/>
                  <a:pt x="13450" y="40"/>
                  <a:pt x="13518" y="40"/>
                </a:cubicBezTo>
                <a:cubicBezTo>
                  <a:pt x="13586" y="40"/>
                  <a:pt x="13655" y="47"/>
                  <a:pt x="13723" y="47"/>
                </a:cubicBezTo>
                <a:cubicBezTo>
                  <a:pt x="13791" y="47"/>
                  <a:pt x="13859" y="9"/>
                  <a:pt x="13927" y="9"/>
                </a:cubicBezTo>
                <a:cubicBezTo>
                  <a:pt x="13996" y="9"/>
                  <a:pt x="14064" y="40"/>
                  <a:pt x="14132" y="40"/>
                </a:cubicBezTo>
                <a:cubicBezTo>
                  <a:pt x="14201" y="40"/>
                  <a:pt x="14269" y="37"/>
                  <a:pt x="14337" y="37"/>
                </a:cubicBezTo>
                <a:cubicBezTo>
                  <a:pt x="14405" y="37"/>
                  <a:pt x="14474" y="51"/>
                  <a:pt x="14542" y="51"/>
                </a:cubicBezTo>
                <a:cubicBezTo>
                  <a:pt x="14610" y="51"/>
                  <a:pt x="14678" y="30"/>
                  <a:pt x="14747" y="30"/>
                </a:cubicBezTo>
                <a:cubicBezTo>
                  <a:pt x="14815" y="30"/>
                  <a:pt x="14883" y="49"/>
                  <a:pt x="14951" y="49"/>
                </a:cubicBezTo>
                <a:cubicBezTo>
                  <a:pt x="15020" y="49"/>
                  <a:pt x="15088" y="11"/>
                  <a:pt x="15156" y="11"/>
                </a:cubicBezTo>
                <a:cubicBezTo>
                  <a:pt x="15225" y="11"/>
                  <a:pt x="15293" y="33"/>
                  <a:pt x="15361" y="33"/>
                </a:cubicBezTo>
                <a:cubicBezTo>
                  <a:pt x="15430" y="33"/>
                  <a:pt x="15498" y="27"/>
                  <a:pt x="15566" y="27"/>
                </a:cubicBezTo>
                <a:cubicBezTo>
                  <a:pt x="15634" y="27"/>
                  <a:pt x="15703" y="50"/>
                  <a:pt x="15771" y="50"/>
                </a:cubicBezTo>
                <a:cubicBezTo>
                  <a:pt x="15839" y="50"/>
                  <a:pt x="15907" y="63"/>
                  <a:pt x="15975" y="63"/>
                </a:cubicBezTo>
                <a:cubicBezTo>
                  <a:pt x="16044" y="63"/>
                  <a:pt x="16112" y="12"/>
                  <a:pt x="16180" y="12"/>
                </a:cubicBezTo>
                <a:cubicBezTo>
                  <a:pt x="16249" y="12"/>
                  <a:pt x="16317" y="32"/>
                  <a:pt x="16385" y="32"/>
                </a:cubicBezTo>
                <a:cubicBezTo>
                  <a:pt x="16454" y="32"/>
                  <a:pt x="16522" y="18"/>
                  <a:pt x="16590" y="18"/>
                </a:cubicBezTo>
                <a:cubicBezTo>
                  <a:pt x="16659" y="18"/>
                  <a:pt x="16727" y="54"/>
                  <a:pt x="16795" y="54"/>
                </a:cubicBezTo>
                <a:cubicBezTo>
                  <a:pt x="16863" y="54"/>
                  <a:pt x="16932" y="24"/>
                  <a:pt x="16999" y="24"/>
                </a:cubicBezTo>
                <a:cubicBezTo>
                  <a:pt x="17068" y="24"/>
                  <a:pt x="17136" y="28"/>
                  <a:pt x="17204" y="28"/>
                </a:cubicBezTo>
                <a:cubicBezTo>
                  <a:pt x="17273" y="28"/>
                  <a:pt x="17341" y="0"/>
                  <a:pt x="17409" y="0"/>
                </a:cubicBezTo>
                <a:cubicBezTo>
                  <a:pt x="17478" y="0"/>
                  <a:pt x="17546" y="33"/>
                  <a:pt x="17614" y="33"/>
                </a:cubicBezTo>
                <a:cubicBezTo>
                  <a:pt x="17683" y="33"/>
                  <a:pt x="17751" y="51"/>
                  <a:pt x="17818" y="51"/>
                </a:cubicBezTo>
                <a:cubicBezTo>
                  <a:pt x="17887" y="51"/>
                  <a:pt x="17956" y="37"/>
                  <a:pt x="18023" y="37"/>
                </a:cubicBezTo>
                <a:cubicBezTo>
                  <a:pt x="18092" y="37"/>
                  <a:pt x="18160" y="22"/>
                  <a:pt x="18228" y="22"/>
                </a:cubicBezTo>
                <a:cubicBezTo>
                  <a:pt x="18297" y="22"/>
                  <a:pt x="18365" y="32"/>
                  <a:pt x="18432" y="32"/>
                </a:cubicBezTo>
                <a:cubicBezTo>
                  <a:pt x="18502" y="32"/>
                  <a:pt x="18570" y="38"/>
                  <a:pt x="18637" y="38"/>
                </a:cubicBezTo>
                <a:cubicBezTo>
                  <a:pt x="18706" y="38"/>
                  <a:pt x="18775" y="61"/>
                  <a:pt x="18842" y="61"/>
                </a:cubicBezTo>
                <a:cubicBezTo>
                  <a:pt x="18911" y="61"/>
                  <a:pt x="18979" y="39"/>
                  <a:pt x="19047" y="39"/>
                </a:cubicBezTo>
                <a:cubicBezTo>
                  <a:pt x="19116" y="39"/>
                  <a:pt x="19184" y="23"/>
                  <a:pt x="19251" y="23"/>
                </a:cubicBezTo>
                <a:cubicBezTo>
                  <a:pt x="19321" y="23"/>
                  <a:pt x="19389" y="30"/>
                  <a:pt x="19456" y="30"/>
                </a:cubicBezTo>
                <a:cubicBezTo>
                  <a:pt x="19526" y="30"/>
                  <a:pt x="19594" y="9"/>
                  <a:pt x="19661" y="9"/>
                </a:cubicBezTo>
                <a:cubicBezTo>
                  <a:pt x="19730" y="9"/>
                  <a:pt x="19799" y="36"/>
                  <a:pt x="19865" y="36"/>
                </a:cubicBezTo>
                <a:cubicBezTo>
                  <a:pt x="19935" y="36"/>
                  <a:pt x="20004" y="43"/>
                  <a:pt x="20070" y="43"/>
                </a:cubicBezTo>
                <a:cubicBezTo>
                  <a:pt x="20140" y="43"/>
                  <a:pt x="20209" y="43"/>
                  <a:pt x="20274" y="43"/>
                </a:cubicBezTo>
                <a:cubicBezTo>
                  <a:pt x="20345" y="43"/>
                  <a:pt x="20414" y="56"/>
                  <a:pt x="20479" y="56"/>
                </a:cubicBezTo>
                <a:cubicBezTo>
                  <a:pt x="20551" y="56"/>
                  <a:pt x="20619" y="4"/>
                  <a:pt x="20684" y="4"/>
                </a:cubicBezTo>
                <a:cubicBezTo>
                  <a:pt x="20756" y="4"/>
                  <a:pt x="20824" y="53"/>
                  <a:pt x="20888" y="53"/>
                </a:cubicBezTo>
                <a:cubicBezTo>
                  <a:pt x="20963" y="53"/>
                  <a:pt x="21031" y="39"/>
                  <a:pt x="21093" y="39"/>
                </a:cubicBezTo>
                <a:cubicBezTo>
                  <a:pt x="21172" y="39"/>
                  <a:pt x="21240" y="7"/>
                  <a:pt x="21297" y="7"/>
                </a:cubicBezTo>
                <a:cubicBezTo>
                  <a:pt x="21431" y="7"/>
                  <a:pt x="21502" y="5"/>
                  <a:pt x="21502" y="5"/>
                </a:cubicBezTo>
                <a:cubicBezTo>
                  <a:pt x="21502" y="5"/>
                  <a:pt x="21513" y="322"/>
                  <a:pt x="21513" y="612"/>
                </a:cubicBezTo>
                <a:cubicBezTo>
                  <a:pt x="21513" y="902"/>
                  <a:pt x="21512" y="819"/>
                  <a:pt x="21512" y="1192"/>
                </a:cubicBezTo>
                <a:cubicBezTo>
                  <a:pt x="21512" y="1354"/>
                  <a:pt x="21511" y="1549"/>
                  <a:pt x="21511" y="1772"/>
                </a:cubicBezTo>
                <a:cubicBezTo>
                  <a:pt x="21511" y="1948"/>
                  <a:pt x="21509" y="2141"/>
                  <a:pt x="21509" y="2351"/>
                </a:cubicBezTo>
                <a:cubicBezTo>
                  <a:pt x="21509" y="2533"/>
                  <a:pt x="21506" y="2726"/>
                  <a:pt x="21506" y="2931"/>
                </a:cubicBezTo>
                <a:cubicBezTo>
                  <a:pt x="21506" y="3115"/>
                  <a:pt x="21501" y="3309"/>
                  <a:pt x="21501" y="3511"/>
                </a:cubicBezTo>
                <a:cubicBezTo>
                  <a:pt x="21501" y="3697"/>
                  <a:pt x="21499" y="3891"/>
                  <a:pt x="21499" y="4090"/>
                </a:cubicBezTo>
                <a:cubicBezTo>
                  <a:pt x="21499" y="4278"/>
                  <a:pt x="21513" y="4472"/>
                  <a:pt x="21513" y="4670"/>
                </a:cubicBezTo>
                <a:cubicBezTo>
                  <a:pt x="21513" y="4859"/>
                  <a:pt x="21497" y="5053"/>
                  <a:pt x="21497" y="5250"/>
                </a:cubicBezTo>
                <a:cubicBezTo>
                  <a:pt x="21497" y="5440"/>
                  <a:pt x="21509" y="5633"/>
                  <a:pt x="21509" y="5830"/>
                </a:cubicBezTo>
                <a:cubicBezTo>
                  <a:pt x="21509" y="6021"/>
                  <a:pt x="21509" y="6214"/>
                  <a:pt x="21509" y="6410"/>
                </a:cubicBezTo>
                <a:cubicBezTo>
                  <a:pt x="21509" y="6601"/>
                  <a:pt x="21498" y="6795"/>
                  <a:pt x="21498" y="6990"/>
                </a:cubicBezTo>
                <a:cubicBezTo>
                  <a:pt x="21498" y="7181"/>
                  <a:pt x="21509" y="7375"/>
                  <a:pt x="21509" y="7570"/>
                </a:cubicBezTo>
                <a:cubicBezTo>
                  <a:pt x="21509" y="7762"/>
                  <a:pt x="21507" y="7955"/>
                  <a:pt x="21507" y="8150"/>
                </a:cubicBezTo>
                <a:cubicBezTo>
                  <a:pt x="21507" y="8342"/>
                  <a:pt x="21501" y="8536"/>
                  <a:pt x="21501" y="8730"/>
                </a:cubicBezTo>
                <a:cubicBezTo>
                  <a:pt x="21501" y="8922"/>
                  <a:pt x="21495" y="9116"/>
                  <a:pt x="21495" y="9310"/>
                </a:cubicBezTo>
                <a:cubicBezTo>
                  <a:pt x="21495" y="9503"/>
                  <a:pt x="21499" y="9696"/>
                  <a:pt x="21499" y="9890"/>
                </a:cubicBezTo>
                <a:cubicBezTo>
                  <a:pt x="21499" y="10083"/>
                  <a:pt x="21492" y="10276"/>
                  <a:pt x="21492" y="10470"/>
                </a:cubicBezTo>
                <a:cubicBezTo>
                  <a:pt x="21492" y="10663"/>
                  <a:pt x="21494" y="10857"/>
                  <a:pt x="21494" y="11050"/>
                </a:cubicBezTo>
                <a:cubicBezTo>
                  <a:pt x="21494" y="11243"/>
                  <a:pt x="21494" y="11437"/>
                  <a:pt x="21494" y="11630"/>
                </a:cubicBezTo>
                <a:cubicBezTo>
                  <a:pt x="21494" y="11824"/>
                  <a:pt x="21510" y="12017"/>
                  <a:pt x="21510" y="12210"/>
                </a:cubicBezTo>
                <a:cubicBezTo>
                  <a:pt x="21510" y="12404"/>
                  <a:pt x="21502" y="12598"/>
                  <a:pt x="21502" y="12791"/>
                </a:cubicBezTo>
                <a:cubicBezTo>
                  <a:pt x="21502" y="12985"/>
                  <a:pt x="21510" y="13179"/>
                  <a:pt x="21510" y="13371"/>
                </a:cubicBezTo>
                <a:cubicBezTo>
                  <a:pt x="21510" y="13566"/>
                  <a:pt x="21498" y="13759"/>
                  <a:pt x="21498" y="13951"/>
                </a:cubicBezTo>
                <a:cubicBezTo>
                  <a:pt x="21498" y="14146"/>
                  <a:pt x="21504" y="14339"/>
                  <a:pt x="21504" y="14531"/>
                </a:cubicBezTo>
                <a:cubicBezTo>
                  <a:pt x="21504" y="14726"/>
                  <a:pt x="21506" y="14920"/>
                  <a:pt x="21506" y="15111"/>
                </a:cubicBezTo>
                <a:cubicBezTo>
                  <a:pt x="21506" y="15307"/>
                  <a:pt x="21501" y="15500"/>
                  <a:pt x="21501" y="15691"/>
                </a:cubicBezTo>
                <a:cubicBezTo>
                  <a:pt x="21501" y="15887"/>
                  <a:pt x="21512" y="16081"/>
                  <a:pt x="21512" y="16271"/>
                </a:cubicBezTo>
                <a:cubicBezTo>
                  <a:pt x="21512" y="16468"/>
                  <a:pt x="21511" y="16661"/>
                  <a:pt x="21511" y="16851"/>
                </a:cubicBezTo>
                <a:cubicBezTo>
                  <a:pt x="21511" y="17049"/>
                  <a:pt x="21509" y="17242"/>
                  <a:pt x="21509" y="17431"/>
                </a:cubicBezTo>
                <a:cubicBezTo>
                  <a:pt x="21509" y="17630"/>
                  <a:pt x="21504" y="17823"/>
                  <a:pt x="21504" y="18011"/>
                </a:cubicBezTo>
                <a:cubicBezTo>
                  <a:pt x="21504" y="18211"/>
                  <a:pt x="21492" y="18404"/>
                  <a:pt x="21492" y="18591"/>
                </a:cubicBezTo>
                <a:cubicBezTo>
                  <a:pt x="21492" y="18793"/>
                  <a:pt x="21501" y="18986"/>
                  <a:pt x="21501" y="19171"/>
                </a:cubicBezTo>
                <a:cubicBezTo>
                  <a:pt x="21501" y="19376"/>
                  <a:pt x="21495" y="19569"/>
                  <a:pt x="21495" y="19751"/>
                </a:cubicBezTo>
                <a:cubicBezTo>
                  <a:pt x="21495" y="19961"/>
                  <a:pt x="21501" y="20155"/>
                  <a:pt x="21501" y="20331"/>
                </a:cubicBezTo>
                <a:cubicBezTo>
                  <a:pt x="21501" y="20554"/>
                  <a:pt x="21507" y="20748"/>
                  <a:pt x="21507" y="20911"/>
                </a:cubicBezTo>
                <a:cubicBezTo>
                  <a:pt x="21507" y="21283"/>
                  <a:pt x="21600" y="21405"/>
                  <a:pt x="21504" y="21503"/>
                </a:cubicBezTo>
                <a:cubicBezTo>
                  <a:pt x="21407" y="21600"/>
                  <a:pt x="21400" y="21497"/>
                  <a:pt x="21297" y="21497"/>
                </a:cubicBezTo>
                <a:cubicBezTo>
                  <a:pt x="21195" y="21497"/>
                  <a:pt x="21195" y="21515"/>
                  <a:pt x="21093" y="21515"/>
                </a:cubicBezTo>
                <a:cubicBezTo>
                  <a:pt x="20990" y="21515"/>
                  <a:pt x="20990" y="21485"/>
                  <a:pt x="20888" y="21485"/>
                </a:cubicBezTo>
                <a:cubicBezTo>
                  <a:pt x="20786" y="21485"/>
                  <a:pt x="20786" y="21522"/>
                  <a:pt x="20683" y="21522"/>
                </a:cubicBezTo>
                <a:cubicBezTo>
                  <a:pt x="20581" y="21522"/>
                  <a:pt x="20581" y="21484"/>
                  <a:pt x="20479" y="21484"/>
                </a:cubicBezTo>
                <a:cubicBezTo>
                  <a:pt x="20376" y="21484"/>
                  <a:pt x="20376" y="21500"/>
                  <a:pt x="20274" y="21500"/>
                </a:cubicBezTo>
                <a:cubicBezTo>
                  <a:pt x="20172" y="21500"/>
                  <a:pt x="20172" y="21513"/>
                  <a:pt x="20069" y="21513"/>
                </a:cubicBezTo>
                <a:cubicBezTo>
                  <a:pt x="19967" y="21513"/>
                  <a:pt x="19998" y="21474"/>
                  <a:pt x="19865" y="21474"/>
                </a:cubicBezTo>
                <a:cubicBezTo>
                  <a:pt x="19808" y="21474"/>
                  <a:pt x="19739" y="21491"/>
                  <a:pt x="19660" y="21491"/>
                </a:cubicBezTo>
                <a:cubicBezTo>
                  <a:pt x="19599" y="21491"/>
                  <a:pt x="19530" y="21509"/>
                  <a:pt x="19456" y="21509"/>
                </a:cubicBezTo>
                <a:cubicBezTo>
                  <a:pt x="19392" y="21509"/>
                  <a:pt x="19324" y="21492"/>
                  <a:pt x="19251" y="21492"/>
                </a:cubicBezTo>
                <a:cubicBezTo>
                  <a:pt x="19186" y="21492"/>
                  <a:pt x="19118" y="21512"/>
                  <a:pt x="19047" y="21512"/>
                </a:cubicBezTo>
                <a:cubicBezTo>
                  <a:pt x="18981" y="21512"/>
                  <a:pt x="18913" y="21465"/>
                  <a:pt x="18842" y="21465"/>
                </a:cubicBezTo>
                <a:cubicBezTo>
                  <a:pt x="18776" y="21465"/>
                  <a:pt x="18708" y="21482"/>
                  <a:pt x="18637" y="21482"/>
                </a:cubicBezTo>
                <a:cubicBezTo>
                  <a:pt x="18571" y="21482"/>
                  <a:pt x="18503" y="21506"/>
                  <a:pt x="18433" y="21506"/>
                </a:cubicBezTo>
                <a:cubicBezTo>
                  <a:pt x="18366" y="21506"/>
                  <a:pt x="18298" y="21499"/>
                  <a:pt x="18228" y="21499"/>
                </a:cubicBezTo>
                <a:cubicBezTo>
                  <a:pt x="18161" y="21499"/>
                  <a:pt x="18093" y="21474"/>
                  <a:pt x="18024" y="21474"/>
                </a:cubicBezTo>
                <a:cubicBezTo>
                  <a:pt x="17957" y="21474"/>
                  <a:pt x="17888" y="21479"/>
                  <a:pt x="17819" y="21479"/>
                </a:cubicBezTo>
                <a:cubicBezTo>
                  <a:pt x="17752" y="21479"/>
                  <a:pt x="17684" y="21460"/>
                  <a:pt x="17614" y="21460"/>
                </a:cubicBezTo>
                <a:cubicBezTo>
                  <a:pt x="17547" y="21460"/>
                  <a:pt x="17479" y="21506"/>
                  <a:pt x="17410" y="21506"/>
                </a:cubicBezTo>
                <a:cubicBezTo>
                  <a:pt x="17342" y="21506"/>
                  <a:pt x="17274" y="21461"/>
                  <a:pt x="17205" y="21461"/>
                </a:cubicBezTo>
                <a:cubicBezTo>
                  <a:pt x="17138" y="21461"/>
                  <a:pt x="17069" y="21511"/>
                  <a:pt x="17000" y="21511"/>
                </a:cubicBezTo>
                <a:cubicBezTo>
                  <a:pt x="16933" y="21511"/>
                  <a:pt x="16865" y="21520"/>
                  <a:pt x="16796" y="21520"/>
                </a:cubicBezTo>
                <a:cubicBezTo>
                  <a:pt x="16728" y="21520"/>
                  <a:pt x="16660" y="21464"/>
                  <a:pt x="16591" y="21464"/>
                </a:cubicBezTo>
                <a:cubicBezTo>
                  <a:pt x="16523" y="21464"/>
                  <a:pt x="16455" y="21498"/>
                  <a:pt x="16386" y="21498"/>
                </a:cubicBezTo>
                <a:cubicBezTo>
                  <a:pt x="16319" y="21498"/>
                  <a:pt x="16250" y="21498"/>
                  <a:pt x="16182" y="21498"/>
                </a:cubicBezTo>
                <a:cubicBezTo>
                  <a:pt x="16114" y="21498"/>
                  <a:pt x="16046" y="21465"/>
                  <a:pt x="15977" y="21465"/>
                </a:cubicBezTo>
                <a:cubicBezTo>
                  <a:pt x="15909" y="21465"/>
                  <a:pt x="15841" y="21466"/>
                  <a:pt x="15772" y="21466"/>
                </a:cubicBezTo>
                <a:cubicBezTo>
                  <a:pt x="15705" y="21466"/>
                  <a:pt x="15636" y="21470"/>
                  <a:pt x="15568" y="21470"/>
                </a:cubicBezTo>
                <a:cubicBezTo>
                  <a:pt x="15500" y="21470"/>
                  <a:pt x="15432" y="21476"/>
                  <a:pt x="15363" y="21476"/>
                </a:cubicBezTo>
                <a:cubicBezTo>
                  <a:pt x="15295" y="21476"/>
                  <a:pt x="15227" y="21470"/>
                  <a:pt x="15159" y="21470"/>
                </a:cubicBezTo>
                <a:cubicBezTo>
                  <a:pt x="15091" y="21470"/>
                  <a:pt x="15023" y="21460"/>
                  <a:pt x="14954" y="21460"/>
                </a:cubicBezTo>
                <a:cubicBezTo>
                  <a:pt x="14886" y="21460"/>
                  <a:pt x="14818" y="21469"/>
                  <a:pt x="14749" y="21469"/>
                </a:cubicBezTo>
                <a:cubicBezTo>
                  <a:pt x="14682" y="21469"/>
                  <a:pt x="14613" y="21467"/>
                  <a:pt x="14545" y="21467"/>
                </a:cubicBezTo>
                <a:cubicBezTo>
                  <a:pt x="14477" y="21467"/>
                  <a:pt x="14409" y="21473"/>
                  <a:pt x="14340" y="21473"/>
                </a:cubicBezTo>
                <a:cubicBezTo>
                  <a:pt x="14272" y="21473"/>
                  <a:pt x="14204" y="21498"/>
                  <a:pt x="14136" y="21498"/>
                </a:cubicBezTo>
                <a:cubicBezTo>
                  <a:pt x="14068" y="21498"/>
                  <a:pt x="14000" y="21501"/>
                  <a:pt x="13931" y="21501"/>
                </a:cubicBezTo>
                <a:cubicBezTo>
                  <a:pt x="13863" y="21501"/>
                  <a:pt x="13795" y="21483"/>
                  <a:pt x="13727" y="21483"/>
                </a:cubicBezTo>
                <a:cubicBezTo>
                  <a:pt x="13659" y="21483"/>
                  <a:pt x="13590" y="21502"/>
                  <a:pt x="13522" y="21502"/>
                </a:cubicBezTo>
                <a:cubicBezTo>
                  <a:pt x="13454" y="21502"/>
                  <a:pt x="13386" y="21475"/>
                  <a:pt x="13317" y="21475"/>
                </a:cubicBezTo>
                <a:cubicBezTo>
                  <a:pt x="13249" y="21475"/>
                  <a:pt x="13181" y="21487"/>
                  <a:pt x="13113" y="21487"/>
                </a:cubicBezTo>
                <a:cubicBezTo>
                  <a:pt x="13045" y="21487"/>
                  <a:pt x="12976" y="21458"/>
                  <a:pt x="12908" y="21458"/>
                </a:cubicBezTo>
                <a:cubicBezTo>
                  <a:pt x="12840" y="21458"/>
                  <a:pt x="12772" y="21484"/>
                  <a:pt x="12703" y="21484"/>
                </a:cubicBezTo>
                <a:cubicBezTo>
                  <a:pt x="12635" y="21484"/>
                  <a:pt x="12567" y="21459"/>
                  <a:pt x="12499" y="21459"/>
                </a:cubicBezTo>
                <a:cubicBezTo>
                  <a:pt x="12431" y="21459"/>
                  <a:pt x="12362" y="21483"/>
                  <a:pt x="12294" y="21483"/>
                </a:cubicBezTo>
                <a:cubicBezTo>
                  <a:pt x="12226" y="21483"/>
                  <a:pt x="12158" y="21499"/>
                  <a:pt x="12089" y="21499"/>
                </a:cubicBezTo>
                <a:cubicBezTo>
                  <a:pt x="12021" y="21499"/>
                  <a:pt x="11953" y="21482"/>
                  <a:pt x="11885" y="21482"/>
                </a:cubicBezTo>
                <a:cubicBezTo>
                  <a:pt x="11817" y="21482"/>
                  <a:pt x="11748" y="21484"/>
                  <a:pt x="11680" y="21484"/>
                </a:cubicBezTo>
                <a:cubicBezTo>
                  <a:pt x="11612" y="21484"/>
                  <a:pt x="11544" y="21517"/>
                  <a:pt x="11475" y="21517"/>
                </a:cubicBezTo>
                <a:cubicBezTo>
                  <a:pt x="11407" y="21517"/>
                  <a:pt x="11339" y="21498"/>
                  <a:pt x="11271" y="21498"/>
                </a:cubicBezTo>
                <a:cubicBezTo>
                  <a:pt x="11203" y="21498"/>
                  <a:pt x="11134" y="21464"/>
                  <a:pt x="11066" y="21464"/>
                </a:cubicBezTo>
                <a:cubicBezTo>
                  <a:pt x="10998" y="21464"/>
                  <a:pt x="10930" y="21460"/>
                  <a:pt x="10861" y="21460"/>
                </a:cubicBezTo>
                <a:cubicBezTo>
                  <a:pt x="10793" y="21460"/>
                  <a:pt x="10725" y="21469"/>
                  <a:pt x="10657" y="21469"/>
                </a:cubicBezTo>
                <a:cubicBezTo>
                  <a:pt x="10589" y="21469"/>
                  <a:pt x="10520" y="21516"/>
                  <a:pt x="10452" y="21516"/>
                </a:cubicBezTo>
                <a:cubicBezTo>
                  <a:pt x="10384" y="21516"/>
                  <a:pt x="10316" y="21497"/>
                  <a:pt x="10247" y="21497"/>
                </a:cubicBezTo>
                <a:cubicBezTo>
                  <a:pt x="10179" y="21497"/>
                  <a:pt x="10111" y="21475"/>
                  <a:pt x="10043" y="21475"/>
                </a:cubicBezTo>
                <a:cubicBezTo>
                  <a:pt x="9974" y="21475"/>
                  <a:pt x="9906" y="21487"/>
                  <a:pt x="9838" y="21487"/>
                </a:cubicBezTo>
                <a:cubicBezTo>
                  <a:pt x="9770" y="21487"/>
                  <a:pt x="9701" y="21471"/>
                  <a:pt x="9633" y="21471"/>
                </a:cubicBezTo>
                <a:cubicBezTo>
                  <a:pt x="9565" y="21471"/>
                  <a:pt x="9497" y="21511"/>
                  <a:pt x="9428" y="21511"/>
                </a:cubicBezTo>
                <a:cubicBezTo>
                  <a:pt x="9360" y="21511"/>
                  <a:pt x="9292" y="21486"/>
                  <a:pt x="9224" y="21486"/>
                </a:cubicBezTo>
                <a:cubicBezTo>
                  <a:pt x="9155" y="21486"/>
                  <a:pt x="9087" y="21501"/>
                  <a:pt x="9019" y="21501"/>
                </a:cubicBezTo>
                <a:cubicBezTo>
                  <a:pt x="8951" y="21501"/>
                  <a:pt x="8882" y="21465"/>
                  <a:pt x="8814" y="21465"/>
                </a:cubicBezTo>
                <a:cubicBezTo>
                  <a:pt x="8746" y="21465"/>
                  <a:pt x="8678" y="21492"/>
                  <a:pt x="8609" y="21492"/>
                </a:cubicBezTo>
                <a:cubicBezTo>
                  <a:pt x="8541" y="21492"/>
                  <a:pt x="8473" y="21493"/>
                  <a:pt x="8405" y="21493"/>
                </a:cubicBezTo>
                <a:cubicBezTo>
                  <a:pt x="8336" y="21493"/>
                  <a:pt x="8268" y="21489"/>
                  <a:pt x="8200" y="21489"/>
                </a:cubicBezTo>
                <a:cubicBezTo>
                  <a:pt x="8132" y="21489"/>
                  <a:pt x="8063" y="21493"/>
                  <a:pt x="7995" y="21493"/>
                </a:cubicBezTo>
                <a:cubicBezTo>
                  <a:pt x="7927" y="21493"/>
                  <a:pt x="7859" y="21478"/>
                  <a:pt x="7790" y="21478"/>
                </a:cubicBezTo>
                <a:cubicBezTo>
                  <a:pt x="7722" y="21478"/>
                  <a:pt x="7654" y="21469"/>
                  <a:pt x="7586" y="21469"/>
                </a:cubicBezTo>
                <a:cubicBezTo>
                  <a:pt x="7517" y="21469"/>
                  <a:pt x="7449" y="21507"/>
                  <a:pt x="7381" y="21507"/>
                </a:cubicBezTo>
                <a:cubicBezTo>
                  <a:pt x="7313" y="21507"/>
                  <a:pt x="7244" y="21466"/>
                  <a:pt x="7176" y="21466"/>
                </a:cubicBezTo>
                <a:cubicBezTo>
                  <a:pt x="7108" y="21466"/>
                  <a:pt x="7040" y="21461"/>
                  <a:pt x="6971" y="21461"/>
                </a:cubicBezTo>
                <a:cubicBezTo>
                  <a:pt x="6903" y="21461"/>
                  <a:pt x="6835" y="21486"/>
                  <a:pt x="6767" y="21486"/>
                </a:cubicBezTo>
                <a:cubicBezTo>
                  <a:pt x="6698" y="21486"/>
                  <a:pt x="6630" y="21512"/>
                  <a:pt x="6562" y="21512"/>
                </a:cubicBezTo>
                <a:cubicBezTo>
                  <a:pt x="6493" y="21512"/>
                  <a:pt x="6425" y="21521"/>
                  <a:pt x="6357" y="21521"/>
                </a:cubicBezTo>
                <a:cubicBezTo>
                  <a:pt x="6289" y="21521"/>
                  <a:pt x="6220" y="21473"/>
                  <a:pt x="6152" y="21473"/>
                </a:cubicBezTo>
                <a:cubicBezTo>
                  <a:pt x="6084" y="21473"/>
                  <a:pt x="6016" y="21499"/>
                  <a:pt x="5948" y="21499"/>
                </a:cubicBezTo>
                <a:cubicBezTo>
                  <a:pt x="5879" y="21499"/>
                  <a:pt x="5811" y="21501"/>
                  <a:pt x="5743" y="21501"/>
                </a:cubicBezTo>
                <a:cubicBezTo>
                  <a:pt x="5674" y="21501"/>
                  <a:pt x="5606" y="21499"/>
                  <a:pt x="5538" y="21499"/>
                </a:cubicBezTo>
                <a:cubicBezTo>
                  <a:pt x="5469" y="21499"/>
                  <a:pt x="5401" y="21488"/>
                  <a:pt x="5333" y="21488"/>
                </a:cubicBezTo>
                <a:cubicBezTo>
                  <a:pt x="5264" y="21488"/>
                  <a:pt x="5196" y="21495"/>
                  <a:pt x="5128" y="21495"/>
                </a:cubicBezTo>
                <a:cubicBezTo>
                  <a:pt x="5060" y="21495"/>
                  <a:pt x="4991" y="21458"/>
                  <a:pt x="4923" y="21458"/>
                </a:cubicBezTo>
                <a:cubicBezTo>
                  <a:pt x="4855" y="21458"/>
                  <a:pt x="4786" y="21475"/>
                  <a:pt x="4719" y="21475"/>
                </a:cubicBezTo>
                <a:cubicBezTo>
                  <a:pt x="4650" y="21475"/>
                  <a:pt x="4582" y="21506"/>
                  <a:pt x="4514" y="21506"/>
                </a:cubicBezTo>
                <a:cubicBezTo>
                  <a:pt x="4445" y="21506"/>
                  <a:pt x="4377" y="21467"/>
                  <a:pt x="4309" y="21467"/>
                </a:cubicBezTo>
                <a:cubicBezTo>
                  <a:pt x="4240" y="21467"/>
                  <a:pt x="4172" y="21500"/>
                  <a:pt x="4104" y="21500"/>
                </a:cubicBezTo>
                <a:cubicBezTo>
                  <a:pt x="4035" y="21500"/>
                  <a:pt x="3967" y="21472"/>
                  <a:pt x="3900" y="21472"/>
                </a:cubicBezTo>
                <a:cubicBezTo>
                  <a:pt x="3831" y="21472"/>
                  <a:pt x="3762" y="21504"/>
                  <a:pt x="3695" y="21504"/>
                </a:cubicBezTo>
                <a:cubicBezTo>
                  <a:pt x="3626" y="21504"/>
                  <a:pt x="3558" y="21458"/>
                  <a:pt x="3490" y="21458"/>
                </a:cubicBezTo>
                <a:cubicBezTo>
                  <a:pt x="3421" y="21458"/>
                  <a:pt x="3353" y="21475"/>
                  <a:pt x="3286" y="21475"/>
                </a:cubicBezTo>
                <a:cubicBezTo>
                  <a:pt x="3216" y="21475"/>
                  <a:pt x="3148" y="21510"/>
                  <a:pt x="3081" y="21510"/>
                </a:cubicBezTo>
                <a:cubicBezTo>
                  <a:pt x="3012" y="21510"/>
                  <a:pt x="2943" y="21489"/>
                  <a:pt x="2876" y="21489"/>
                </a:cubicBezTo>
                <a:cubicBezTo>
                  <a:pt x="2807" y="21489"/>
                  <a:pt x="2739" y="21481"/>
                  <a:pt x="2671" y="21481"/>
                </a:cubicBezTo>
                <a:cubicBezTo>
                  <a:pt x="2602" y="21481"/>
                  <a:pt x="2534" y="21481"/>
                  <a:pt x="2467" y="21481"/>
                </a:cubicBezTo>
                <a:cubicBezTo>
                  <a:pt x="2397" y="21481"/>
                  <a:pt x="2329" y="21494"/>
                  <a:pt x="2262" y="21494"/>
                </a:cubicBezTo>
                <a:cubicBezTo>
                  <a:pt x="2192" y="21494"/>
                  <a:pt x="2124" y="21472"/>
                  <a:pt x="2057" y="21472"/>
                </a:cubicBezTo>
                <a:cubicBezTo>
                  <a:pt x="1988" y="21472"/>
                  <a:pt x="1919" y="21470"/>
                  <a:pt x="1853" y="21470"/>
                </a:cubicBezTo>
                <a:cubicBezTo>
                  <a:pt x="1783" y="21470"/>
                  <a:pt x="1715" y="21476"/>
                  <a:pt x="1648" y="21476"/>
                </a:cubicBezTo>
                <a:cubicBezTo>
                  <a:pt x="1578" y="21476"/>
                  <a:pt x="1510" y="21512"/>
                  <a:pt x="1443" y="21512"/>
                </a:cubicBezTo>
                <a:cubicBezTo>
                  <a:pt x="1373" y="21512"/>
                  <a:pt x="1305" y="21471"/>
                  <a:pt x="1239" y="21471"/>
                </a:cubicBezTo>
                <a:cubicBezTo>
                  <a:pt x="1168" y="21471"/>
                  <a:pt x="1100" y="21463"/>
                  <a:pt x="1034" y="21463"/>
                </a:cubicBezTo>
                <a:cubicBezTo>
                  <a:pt x="963" y="21463"/>
                  <a:pt x="894" y="21504"/>
                  <a:pt x="830" y="21504"/>
                </a:cubicBezTo>
                <a:cubicBezTo>
                  <a:pt x="757" y="21504"/>
                  <a:pt x="689" y="21508"/>
                  <a:pt x="625" y="21508"/>
                </a:cubicBezTo>
                <a:cubicBezTo>
                  <a:pt x="551" y="21508"/>
                  <a:pt x="482" y="21481"/>
                  <a:pt x="420" y="21481"/>
                </a:cubicBezTo>
                <a:cubicBezTo>
                  <a:pt x="341" y="21481"/>
                  <a:pt x="273" y="21478"/>
                  <a:pt x="216" y="21478"/>
                </a:cubicBezTo>
                <a:cubicBezTo>
                  <a:pt x="82" y="21478"/>
                  <a:pt x="14" y="21490"/>
                  <a:pt x="14" y="21490"/>
                </a:cubicBezTo>
                <a:cubicBezTo>
                  <a:pt x="14" y="21201"/>
                  <a:pt x="3" y="21201"/>
                  <a:pt x="3" y="20911"/>
                </a:cubicBezTo>
                <a:cubicBezTo>
                  <a:pt x="3" y="20621"/>
                  <a:pt x="20" y="20704"/>
                  <a:pt x="20" y="20331"/>
                </a:cubicBezTo>
                <a:cubicBezTo>
                  <a:pt x="20" y="20168"/>
                  <a:pt x="2" y="19974"/>
                  <a:pt x="2" y="19751"/>
                </a:cubicBezTo>
                <a:cubicBezTo>
                  <a:pt x="2" y="19575"/>
                  <a:pt x="9" y="19381"/>
                  <a:pt x="9" y="19171"/>
                </a:cubicBezTo>
                <a:cubicBezTo>
                  <a:pt x="9" y="18990"/>
                  <a:pt x="4" y="18796"/>
                  <a:pt x="4" y="18592"/>
                </a:cubicBezTo>
                <a:cubicBezTo>
                  <a:pt x="4" y="18407"/>
                  <a:pt x="9" y="18213"/>
                  <a:pt x="9" y="18012"/>
                </a:cubicBezTo>
                <a:cubicBezTo>
                  <a:pt x="9" y="17825"/>
                  <a:pt x="9" y="17632"/>
                  <a:pt x="9" y="17432"/>
                </a:cubicBezTo>
                <a:cubicBezTo>
                  <a:pt x="9" y="17244"/>
                  <a:pt x="12" y="17051"/>
                  <a:pt x="12" y="16852"/>
                </a:cubicBezTo>
                <a:cubicBezTo>
                  <a:pt x="12" y="16663"/>
                  <a:pt x="20" y="16470"/>
                  <a:pt x="20" y="16272"/>
                </a:cubicBezTo>
                <a:cubicBezTo>
                  <a:pt x="20" y="16082"/>
                  <a:pt x="3" y="15889"/>
                  <a:pt x="3" y="15692"/>
                </a:cubicBezTo>
                <a:cubicBezTo>
                  <a:pt x="3" y="15502"/>
                  <a:pt x="16" y="15308"/>
                  <a:pt x="16" y="15112"/>
                </a:cubicBezTo>
                <a:cubicBezTo>
                  <a:pt x="16" y="14921"/>
                  <a:pt x="22" y="14728"/>
                  <a:pt x="22" y="14532"/>
                </a:cubicBezTo>
                <a:cubicBezTo>
                  <a:pt x="22" y="14341"/>
                  <a:pt x="22" y="14148"/>
                  <a:pt x="22" y="13952"/>
                </a:cubicBezTo>
                <a:cubicBezTo>
                  <a:pt x="22" y="13761"/>
                  <a:pt x="16" y="13567"/>
                  <a:pt x="16" y="13372"/>
                </a:cubicBezTo>
                <a:cubicBezTo>
                  <a:pt x="16" y="13180"/>
                  <a:pt x="3" y="12987"/>
                  <a:pt x="3" y="12792"/>
                </a:cubicBezTo>
                <a:cubicBezTo>
                  <a:pt x="3" y="12600"/>
                  <a:pt x="12" y="12407"/>
                  <a:pt x="12" y="12212"/>
                </a:cubicBezTo>
                <a:cubicBezTo>
                  <a:pt x="12" y="12020"/>
                  <a:pt x="17" y="11826"/>
                  <a:pt x="17" y="11632"/>
                </a:cubicBezTo>
                <a:cubicBezTo>
                  <a:pt x="17" y="11440"/>
                  <a:pt x="1" y="11246"/>
                  <a:pt x="1" y="11053"/>
                </a:cubicBezTo>
                <a:cubicBezTo>
                  <a:pt x="1" y="10859"/>
                  <a:pt x="14" y="10666"/>
                  <a:pt x="14" y="10473"/>
                </a:cubicBezTo>
                <a:cubicBezTo>
                  <a:pt x="14" y="10279"/>
                  <a:pt x="3" y="10086"/>
                  <a:pt x="3" y="9892"/>
                </a:cubicBezTo>
                <a:cubicBezTo>
                  <a:pt x="3" y="9699"/>
                  <a:pt x="1" y="9505"/>
                  <a:pt x="1" y="9312"/>
                </a:cubicBezTo>
                <a:cubicBezTo>
                  <a:pt x="1" y="9118"/>
                  <a:pt x="2" y="8925"/>
                  <a:pt x="2" y="8732"/>
                </a:cubicBezTo>
                <a:cubicBezTo>
                  <a:pt x="2" y="8538"/>
                  <a:pt x="1" y="8344"/>
                  <a:pt x="1" y="8151"/>
                </a:cubicBezTo>
                <a:cubicBezTo>
                  <a:pt x="1" y="7957"/>
                  <a:pt x="8" y="7764"/>
                  <a:pt x="8" y="7571"/>
                </a:cubicBezTo>
                <a:cubicBezTo>
                  <a:pt x="8" y="7377"/>
                  <a:pt x="1" y="7183"/>
                  <a:pt x="1" y="6992"/>
                </a:cubicBezTo>
                <a:cubicBezTo>
                  <a:pt x="1" y="6796"/>
                  <a:pt x="21" y="6603"/>
                  <a:pt x="21" y="6411"/>
                </a:cubicBezTo>
                <a:cubicBezTo>
                  <a:pt x="21" y="6216"/>
                  <a:pt x="14" y="6022"/>
                  <a:pt x="14" y="5831"/>
                </a:cubicBezTo>
                <a:cubicBezTo>
                  <a:pt x="14" y="5635"/>
                  <a:pt x="11" y="5442"/>
                  <a:pt x="11" y="5251"/>
                </a:cubicBezTo>
                <a:cubicBezTo>
                  <a:pt x="11" y="5055"/>
                  <a:pt x="0" y="4861"/>
                  <a:pt x="0" y="4671"/>
                </a:cubicBezTo>
                <a:cubicBezTo>
                  <a:pt x="0" y="4474"/>
                  <a:pt x="19" y="4280"/>
                  <a:pt x="19" y="4091"/>
                </a:cubicBezTo>
                <a:cubicBezTo>
                  <a:pt x="19" y="3893"/>
                  <a:pt x="11" y="3699"/>
                  <a:pt x="11" y="3511"/>
                </a:cubicBezTo>
                <a:cubicBezTo>
                  <a:pt x="11" y="3312"/>
                  <a:pt x="19" y="3118"/>
                  <a:pt x="19" y="2931"/>
                </a:cubicBezTo>
                <a:cubicBezTo>
                  <a:pt x="19" y="2730"/>
                  <a:pt x="21" y="2536"/>
                  <a:pt x="21" y="2351"/>
                </a:cubicBezTo>
                <a:cubicBezTo>
                  <a:pt x="21" y="2147"/>
                  <a:pt x="5" y="1953"/>
                  <a:pt x="5" y="1771"/>
                </a:cubicBezTo>
                <a:cubicBezTo>
                  <a:pt x="5" y="1561"/>
                  <a:pt x="8" y="1368"/>
                  <a:pt x="8" y="1191"/>
                </a:cubicBezTo>
                <a:cubicBezTo>
                  <a:pt x="8" y="969"/>
                  <a:pt x="5" y="774"/>
                  <a:pt x="5" y="612"/>
                </a:cubicBezTo>
                <a:cubicBezTo>
                  <a:pt x="5" y="239"/>
                  <a:pt x="11" y="36"/>
                  <a:pt x="11" y="36"/>
                </a:cubicBezTo>
                <a:close/>
              </a:path>
            </a:pathLst>
          </a:custGeom>
          <a:blipFill>
            <a:blip r:embed="rId3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498600" y="1460500"/>
            <a:ext cx="10012744" cy="698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64" extrusionOk="0">
                <a:moveTo>
                  <a:pt x="19873" y="21532"/>
                </a:moveTo>
                <a:cubicBezTo>
                  <a:pt x="19810" y="21457"/>
                  <a:pt x="19754" y="21374"/>
                  <a:pt x="19696" y="21298"/>
                </a:cubicBezTo>
                <a:cubicBezTo>
                  <a:pt x="19637" y="21218"/>
                  <a:pt x="19567" y="21156"/>
                  <a:pt x="19513" y="21075"/>
                </a:cubicBezTo>
                <a:cubicBezTo>
                  <a:pt x="19456" y="20990"/>
                  <a:pt x="19415" y="20888"/>
                  <a:pt x="19365" y="20803"/>
                </a:cubicBezTo>
                <a:cubicBezTo>
                  <a:pt x="19312" y="20713"/>
                  <a:pt x="19264" y="20622"/>
                  <a:pt x="19218" y="20531"/>
                </a:cubicBezTo>
                <a:cubicBezTo>
                  <a:pt x="19170" y="20437"/>
                  <a:pt x="19127" y="20340"/>
                  <a:pt x="19085" y="20246"/>
                </a:cubicBezTo>
                <a:cubicBezTo>
                  <a:pt x="19042" y="20147"/>
                  <a:pt x="19004" y="20047"/>
                  <a:pt x="18967" y="19948"/>
                </a:cubicBezTo>
                <a:cubicBezTo>
                  <a:pt x="18928" y="19845"/>
                  <a:pt x="18872" y="19757"/>
                  <a:pt x="18840" y="19655"/>
                </a:cubicBezTo>
                <a:cubicBezTo>
                  <a:pt x="18806" y="19548"/>
                  <a:pt x="18796" y="19430"/>
                  <a:pt x="18769" y="19325"/>
                </a:cubicBezTo>
                <a:cubicBezTo>
                  <a:pt x="18741" y="19215"/>
                  <a:pt x="18714" y="19108"/>
                  <a:pt x="18692" y="19001"/>
                </a:cubicBezTo>
                <a:cubicBezTo>
                  <a:pt x="18669" y="18888"/>
                  <a:pt x="18650" y="18777"/>
                  <a:pt x="18633" y="18668"/>
                </a:cubicBezTo>
                <a:cubicBezTo>
                  <a:pt x="18615" y="18553"/>
                  <a:pt x="18604" y="18441"/>
                  <a:pt x="18592" y="18331"/>
                </a:cubicBezTo>
                <a:cubicBezTo>
                  <a:pt x="18580" y="18213"/>
                  <a:pt x="18561" y="18102"/>
                  <a:pt x="18555" y="17992"/>
                </a:cubicBezTo>
                <a:cubicBezTo>
                  <a:pt x="18548" y="17872"/>
                  <a:pt x="18548" y="17761"/>
                  <a:pt x="18547" y="17653"/>
                </a:cubicBezTo>
                <a:cubicBezTo>
                  <a:pt x="18614" y="17586"/>
                  <a:pt x="18676" y="17513"/>
                  <a:pt x="18742" y="17444"/>
                </a:cubicBezTo>
                <a:cubicBezTo>
                  <a:pt x="18809" y="17374"/>
                  <a:pt x="18875" y="17306"/>
                  <a:pt x="18940" y="17235"/>
                </a:cubicBezTo>
                <a:cubicBezTo>
                  <a:pt x="19005" y="17163"/>
                  <a:pt x="19064" y="17080"/>
                  <a:pt x="19127" y="17006"/>
                </a:cubicBezTo>
                <a:cubicBezTo>
                  <a:pt x="19191" y="16931"/>
                  <a:pt x="19253" y="16854"/>
                  <a:pt x="19315" y="16778"/>
                </a:cubicBezTo>
                <a:cubicBezTo>
                  <a:pt x="19377" y="16701"/>
                  <a:pt x="19453" y="16646"/>
                  <a:pt x="19513" y="16567"/>
                </a:cubicBezTo>
                <a:cubicBezTo>
                  <a:pt x="19574" y="16488"/>
                  <a:pt x="19618" y="16384"/>
                  <a:pt x="19677" y="16303"/>
                </a:cubicBezTo>
                <a:cubicBezTo>
                  <a:pt x="19736" y="16220"/>
                  <a:pt x="19802" y="16149"/>
                  <a:pt x="19859" y="16065"/>
                </a:cubicBezTo>
                <a:cubicBezTo>
                  <a:pt x="19916" y="15981"/>
                  <a:pt x="19979" y="15903"/>
                  <a:pt x="20034" y="15816"/>
                </a:cubicBezTo>
                <a:cubicBezTo>
                  <a:pt x="20089" y="15729"/>
                  <a:pt x="20137" y="15632"/>
                  <a:pt x="20189" y="15543"/>
                </a:cubicBezTo>
                <a:cubicBezTo>
                  <a:pt x="20243" y="15453"/>
                  <a:pt x="20289" y="15356"/>
                  <a:pt x="20340" y="15264"/>
                </a:cubicBezTo>
                <a:cubicBezTo>
                  <a:pt x="20391" y="15172"/>
                  <a:pt x="20438" y="15076"/>
                  <a:pt x="20486" y="14981"/>
                </a:cubicBezTo>
                <a:cubicBezTo>
                  <a:pt x="20535" y="14886"/>
                  <a:pt x="20581" y="14790"/>
                  <a:pt x="20626" y="14693"/>
                </a:cubicBezTo>
                <a:cubicBezTo>
                  <a:pt x="20673" y="14595"/>
                  <a:pt x="20729" y="14507"/>
                  <a:pt x="20772" y="14408"/>
                </a:cubicBezTo>
                <a:cubicBezTo>
                  <a:pt x="20815" y="14308"/>
                  <a:pt x="20851" y="14201"/>
                  <a:pt x="20891" y="14100"/>
                </a:cubicBezTo>
                <a:cubicBezTo>
                  <a:pt x="20931" y="13997"/>
                  <a:pt x="20969" y="13893"/>
                  <a:pt x="21006" y="13789"/>
                </a:cubicBezTo>
                <a:cubicBezTo>
                  <a:pt x="21044" y="13684"/>
                  <a:pt x="21079" y="13579"/>
                  <a:pt x="21113" y="13472"/>
                </a:cubicBezTo>
                <a:cubicBezTo>
                  <a:pt x="21148" y="13365"/>
                  <a:pt x="21197" y="13268"/>
                  <a:pt x="21228" y="13159"/>
                </a:cubicBezTo>
                <a:cubicBezTo>
                  <a:pt x="21259" y="13050"/>
                  <a:pt x="21278" y="12935"/>
                  <a:pt x="21305" y="12824"/>
                </a:cubicBezTo>
                <a:cubicBezTo>
                  <a:pt x="21333" y="12713"/>
                  <a:pt x="21366" y="12605"/>
                  <a:pt x="21389" y="12493"/>
                </a:cubicBezTo>
                <a:cubicBezTo>
                  <a:pt x="21413" y="12380"/>
                  <a:pt x="21418" y="12260"/>
                  <a:pt x="21438" y="12147"/>
                </a:cubicBezTo>
                <a:cubicBezTo>
                  <a:pt x="21458" y="12033"/>
                  <a:pt x="21481" y="11920"/>
                  <a:pt x="21497" y="11805"/>
                </a:cubicBezTo>
                <a:cubicBezTo>
                  <a:pt x="21513" y="11690"/>
                  <a:pt x="21528" y="11575"/>
                  <a:pt x="21540" y="11459"/>
                </a:cubicBezTo>
                <a:cubicBezTo>
                  <a:pt x="21552" y="11343"/>
                  <a:pt x="21555" y="11225"/>
                  <a:pt x="21563" y="11108"/>
                </a:cubicBezTo>
                <a:cubicBezTo>
                  <a:pt x="21571" y="10992"/>
                  <a:pt x="21589" y="10876"/>
                  <a:pt x="21593" y="10759"/>
                </a:cubicBezTo>
                <a:cubicBezTo>
                  <a:pt x="21597" y="10642"/>
                  <a:pt x="21587" y="10524"/>
                  <a:pt x="21587" y="10407"/>
                </a:cubicBezTo>
                <a:cubicBezTo>
                  <a:pt x="21587" y="10288"/>
                  <a:pt x="21592" y="10171"/>
                  <a:pt x="21588" y="10054"/>
                </a:cubicBezTo>
                <a:cubicBezTo>
                  <a:pt x="21584" y="9936"/>
                  <a:pt x="21584" y="9818"/>
                  <a:pt x="21576" y="9701"/>
                </a:cubicBezTo>
                <a:cubicBezTo>
                  <a:pt x="21568" y="9583"/>
                  <a:pt x="21546" y="9469"/>
                  <a:pt x="21534" y="9352"/>
                </a:cubicBezTo>
                <a:cubicBezTo>
                  <a:pt x="21521" y="9236"/>
                  <a:pt x="21519" y="9117"/>
                  <a:pt x="21503" y="9002"/>
                </a:cubicBezTo>
                <a:cubicBezTo>
                  <a:pt x="21486" y="8886"/>
                  <a:pt x="21456" y="8776"/>
                  <a:pt x="21436" y="8661"/>
                </a:cubicBezTo>
                <a:cubicBezTo>
                  <a:pt x="21416" y="8547"/>
                  <a:pt x="21415" y="8425"/>
                  <a:pt x="21392" y="8312"/>
                </a:cubicBezTo>
                <a:cubicBezTo>
                  <a:pt x="21368" y="8200"/>
                  <a:pt x="21318" y="8099"/>
                  <a:pt x="21291" y="7988"/>
                </a:cubicBezTo>
                <a:cubicBezTo>
                  <a:pt x="21263" y="7877"/>
                  <a:pt x="21233" y="7769"/>
                  <a:pt x="21201" y="7659"/>
                </a:cubicBezTo>
                <a:cubicBezTo>
                  <a:pt x="21170" y="7551"/>
                  <a:pt x="21153" y="7434"/>
                  <a:pt x="21118" y="7326"/>
                </a:cubicBezTo>
                <a:cubicBezTo>
                  <a:pt x="21084" y="7220"/>
                  <a:pt x="21054" y="7110"/>
                  <a:pt x="21016" y="7004"/>
                </a:cubicBezTo>
                <a:cubicBezTo>
                  <a:pt x="20978" y="6900"/>
                  <a:pt x="20928" y="6805"/>
                  <a:pt x="20888" y="6702"/>
                </a:cubicBezTo>
                <a:cubicBezTo>
                  <a:pt x="20847" y="6600"/>
                  <a:pt x="20810" y="6494"/>
                  <a:pt x="20767" y="6394"/>
                </a:cubicBezTo>
                <a:cubicBezTo>
                  <a:pt x="20723" y="6294"/>
                  <a:pt x="20684" y="6190"/>
                  <a:pt x="20637" y="6093"/>
                </a:cubicBezTo>
                <a:cubicBezTo>
                  <a:pt x="20591" y="5995"/>
                  <a:pt x="20539" y="5904"/>
                  <a:pt x="20490" y="5808"/>
                </a:cubicBezTo>
                <a:cubicBezTo>
                  <a:pt x="20442" y="5714"/>
                  <a:pt x="20381" y="5632"/>
                  <a:pt x="20330" y="5539"/>
                </a:cubicBezTo>
                <a:cubicBezTo>
                  <a:pt x="20279" y="5447"/>
                  <a:pt x="20228" y="5356"/>
                  <a:pt x="20174" y="5266"/>
                </a:cubicBezTo>
                <a:cubicBezTo>
                  <a:pt x="20121" y="5176"/>
                  <a:pt x="20073" y="5080"/>
                  <a:pt x="20018" y="4992"/>
                </a:cubicBezTo>
                <a:cubicBezTo>
                  <a:pt x="19962" y="4906"/>
                  <a:pt x="19911" y="4813"/>
                  <a:pt x="19853" y="4728"/>
                </a:cubicBezTo>
                <a:cubicBezTo>
                  <a:pt x="19796" y="4644"/>
                  <a:pt x="19738" y="4560"/>
                  <a:pt x="19679" y="4478"/>
                </a:cubicBezTo>
                <a:cubicBezTo>
                  <a:pt x="19620" y="4396"/>
                  <a:pt x="19546" y="4337"/>
                  <a:pt x="19485" y="4257"/>
                </a:cubicBezTo>
                <a:cubicBezTo>
                  <a:pt x="19425" y="4178"/>
                  <a:pt x="19368" y="4093"/>
                  <a:pt x="19305" y="4016"/>
                </a:cubicBezTo>
                <a:cubicBezTo>
                  <a:pt x="19243" y="3940"/>
                  <a:pt x="19182" y="3861"/>
                  <a:pt x="19118" y="3786"/>
                </a:cubicBezTo>
                <a:cubicBezTo>
                  <a:pt x="19054" y="3712"/>
                  <a:pt x="18986" y="3647"/>
                  <a:pt x="18920" y="3575"/>
                </a:cubicBezTo>
                <a:cubicBezTo>
                  <a:pt x="18855" y="3503"/>
                  <a:pt x="18795" y="3421"/>
                  <a:pt x="18728" y="3352"/>
                </a:cubicBezTo>
                <a:cubicBezTo>
                  <a:pt x="18662" y="3283"/>
                  <a:pt x="18593" y="3218"/>
                  <a:pt x="18525" y="3151"/>
                </a:cubicBezTo>
                <a:cubicBezTo>
                  <a:pt x="18458" y="3085"/>
                  <a:pt x="18393" y="3011"/>
                  <a:pt x="18324" y="2946"/>
                </a:cubicBezTo>
                <a:cubicBezTo>
                  <a:pt x="18255" y="2882"/>
                  <a:pt x="18188" y="2815"/>
                  <a:pt x="18117" y="2752"/>
                </a:cubicBezTo>
                <a:cubicBezTo>
                  <a:pt x="18048" y="2691"/>
                  <a:pt x="17973" y="2640"/>
                  <a:pt x="17902" y="2580"/>
                </a:cubicBezTo>
                <a:cubicBezTo>
                  <a:pt x="17831" y="2520"/>
                  <a:pt x="17763" y="2452"/>
                  <a:pt x="17691" y="2395"/>
                </a:cubicBezTo>
                <a:cubicBezTo>
                  <a:pt x="17620" y="2338"/>
                  <a:pt x="17549" y="2277"/>
                  <a:pt x="17476" y="2222"/>
                </a:cubicBezTo>
                <a:cubicBezTo>
                  <a:pt x="17403" y="2167"/>
                  <a:pt x="17321" y="2138"/>
                  <a:pt x="17247" y="2084"/>
                </a:cubicBezTo>
                <a:cubicBezTo>
                  <a:pt x="17174" y="2032"/>
                  <a:pt x="17099" y="1984"/>
                  <a:pt x="17024" y="1933"/>
                </a:cubicBezTo>
                <a:cubicBezTo>
                  <a:pt x="16951" y="1882"/>
                  <a:pt x="16877" y="1829"/>
                  <a:pt x="16802" y="1780"/>
                </a:cubicBezTo>
                <a:cubicBezTo>
                  <a:pt x="16727" y="1732"/>
                  <a:pt x="16658" y="1665"/>
                  <a:pt x="16582" y="1618"/>
                </a:cubicBezTo>
                <a:cubicBezTo>
                  <a:pt x="16507" y="1572"/>
                  <a:pt x="16425" y="1546"/>
                  <a:pt x="16349" y="1502"/>
                </a:cubicBezTo>
                <a:cubicBezTo>
                  <a:pt x="16273" y="1458"/>
                  <a:pt x="16202" y="1391"/>
                  <a:pt x="16125" y="1349"/>
                </a:cubicBezTo>
                <a:cubicBezTo>
                  <a:pt x="16048" y="1307"/>
                  <a:pt x="15964" y="1294"/>
                  <a:pt x="15886" y="1254"/>
                </a:cubicBezTo>
                <a:cubicBezTo>
                  <a:pt x="15809" y="1214"/>
                  <a:pt x="15736" y="1157"/>
                  <a:pt x="15658" y="1119"/>
                </a:cubicBezTo>
                <a:cubicBezTo>
                  <a:pt x="15580" y="1081"/>
                  <a:pt x="15505" y="1032"/>
                  <a:pt x="15426" y="996"/>
                </a:cubicBezTo>
                <a:cubicBezTo>
                  <a:pt x="15348" y="960"/>
                  <a:pt x="15266" y="943"/>
                  <a:pt x="15186" y="909"/>
                </a:cubicBezTo>
                <a:cubicBezTo>
                  <a:pt x="15108" y="875"/>
                  <a:pt x="15030" y="837"/>
                  <a:pt x="14950" y="805"/>
                </a:cubicBezTo>
                <a:cubicBezTo>
                  <a:pt x="14871" y="773"/>
                  <a:pt x="14788" y="763"/>
                  <a:pt x="14708" y="733"/>
                </a:cubicBezTo>
                <a:cubicBezTo>
                  <a:pt x="14629" y="704"/>
                  <a:pt x="14555" y="642"/>
                  <a:pt x="14475" y="614"/>
                </a:cubicBezTo>
                <a:cubicBezTo>
                  <a:pt x="14395" y="586"/>
                  <a:pt x="14313" y="566"/>
                  <a:pt x="14233" y="540"/>
                </a:cubicBezTo>
                <a:cubicBezTo>
                  <a:pt x="14153" y="515"/>
                  <a:pt x="14070" y="503"/>
                  <a:pt x="13989" y="479"/>
                </a:cubicBezTo>
                <a:cubicBezTo>
                  <a:pt x="13909" y="455"/>
                  <a:pt x="13829" y="425"/>
                  <a:pt x="13748" y="403"/>
                </a:cubicBezTo>
                <a:cubicBezTo>
                  <a:pt x="13668" y="381"/>
                  <a:pt x="13585" y="368"/>
                  <a:pt x="13504" y="348"/>
                </a:cubicBezTo>
                <a:cubicBezTo>
                  <a:pt x="13423" y="328"/>
                  <a:pt x="13343" y="301"/>
                  <a:pt x="13261" y="283"/>
                </a:cubicBezTo>
                <a:cubicBezTo>
                  <a:pt x="13180" y="265"/>
                  <a:pt x="13099" y="249"/>
                  <a:pt x="13017" y="232"/>
                </a:cubicBezTo>
                <a:cubicBezTo>
                  <a:pt x="12936" y="216"/>
                  <a:pt x="12855" y="185"/>
                  <a:pt x="12773" y="170"/>
                </a:cubicBezTo>
                <a:cubicBezTo>
                  <a:pt x="12692" y="156"/>
                  <a:pt x="12608" y="164"/>
                  <a:pt x="12526" y="151"/>
                </a:cubicBezTo>
                <a:cubicBezTo>
                  <a:pt x="12445" y="139"/>
                  <a:pt x="12363" y="128"/>
                  <a:pt x="12280" y="117"/>
                </a:cubicBezTo>
                <a:cubicBezTo>
                  <a:pt x="12199" y="107"/>
                  <a:pt x="12117" y="89"/>
                  <a:pt x="12035" y="80"/>
                </a:cubicBezTo>
                <a:cubicBezTo>
                  <a:pt x="11953" y="71"/>
                  <a:pt x="11871" y="67"/>
                  <a:pt x="11788" y="60"/>
                </a:cubicBezTo>
                <a:cubicBezTo>
                  <a:pt x="11706" y="53"/>
                  <a:pt x="11624" y="61"/>
                  <a:pt x="11541" y="55"/>
                </a:cubicBezTo>
                <a:cubicBezTo>
                  <a:pt x="11459" y="50"/>
                  <a:pt x="11377" y="29"/>
                  <a:pt x="11295" y="26"/>
                </a:cubicBezTo>
                <a:cubicBezTo>
                  <a:pt x="11213" y="22"/>
                  <a:pt x="11131" y="4"/>
                  <a:pt x="11048" y="2"/>
                </a:cubicBezTo>
                <a:cubicBezTo>
                  <a:pt x="10966" y="0"/>
                  <a:pt x="10883" y="6"/>
                  <a:pt x="10801" y="6"/>
                </a:cubicBezTo>
                <a:cubicBezTo>
                  <a:pt x="10718" y="6"/>
                  <a:pt x="10636" y="-2"/>
                  <a:pt x="10554" y="0"/>
                </a:cubicBezTo>
                <a:cubicBezTo>
                  <a:pt x="10471" y="2"/>
                  <a:pt x="10389" y="15"/>
                  <a:pt x="10307" y="19"/>
                </a:cubicBezTo>
                <a:cubicBezTo>
                  <a:pt x="10224" y="22"/>
                  <a:pt x="10142" y="17"/>
                  <a:pt x="10060" y="22"/>
                </a:cubicBezTo>
                <a:cubicBezTo>
                  <a:pt x="9977" y="28"/>
                  <a:pt x="9895" y="35"/>
                  <a:pt x="9813" y="42"/>
                </a:cubicBezTo>
                <a:cubicBezTo>
                  <a:pt x="9731" y="49"/>
                  <a:pt x="9649" y="66"/>
                  <a:pt x="9567" y="74"/>
                </a:cubicBezTo>
                <a:cubicBezTo>
                  <a:pt x="9485" y="83"/>
                  <a:pt x="9404" y="114"/>
                  <a:pt x="9322" y="125"/>
                </a:cubicBezTo>
                <a:cubicBezTo>
                  <a:pt x="9240" y="136"/>
                  <a:pt x="9156" y="121"/>
                  <a:pt x="9075" y="133"/>
                </a:cubicBezTo>
                <a:cubicBezTo>
                  <a:pt x="8992" y="146"/>
                  <a:pt x="8913" y="191"/>
                  <a:pt x="8832" y="205"/>
                </a:cubicBezTo>
                <a:cubicBezTo>
                  <a:pt x="8750" y="220"/>
                  <a:pt x="8667" y="221"/>
                  <a:pt x="8586" y="237"/>
                </a:cubicBezTo>
                <a:cubicBezTo>
                  <a:pt x="8504" y="254"/>
                  <a:pt x="8423" y="277"/>
                  <a:pt x="8342" y="295"/>
                </a:cubicBezTo>
                <a:cubicBezTo>
                  <a:pt x="8261" y="313"/>
                  <a:pt x="8178" y="317"/>
                  <a:pt x="8097" y="337"/>
                </a:cubicBezTo>
                <a:cubicBezTo>
                  <a:pt x="8015" y="357"/>
                  <a:pt x="7934" y="378"/>
                  <a:pt x="7854" y="400"/>
                </a:cubicBezTo>
                <a:cubicBezTo>
                  <a:pt x="7772" y="422"/>
                  <a:pt x="7694" y="464"/>
                  <a:pt x="7614" y="487"/>
                </a:cubicBezTo>
                <a:cubicBezTo>
                  <a:pt x="7533" y="511"/>
                  <a:pt x="7454" y="542"/>
                  <a:pt x="7374" y="568"/>
                </a:cubicBezTo>
                <a:cubicBezTo>
                  <a:pt x="7293" y="594"/>
                  <a:pt x="7210" y="604"/>
                  <a:pt x="7131" y="632"/>
                </a:cubicBezTo>
                <a:cubicBezTo>
                  <a:pt x="7050" y="660"/>
                  <a:pt x="6972" y="695"/>
                  <a:pt x="6892" y="725"/>
                </a:cubicBezTo>
                <a:cubicBezTo>
                  <a:pt x="6812" y="755"/>
                  <a:pt x="6735" y="796"/>
                  <a:pt x="6656" y="828"/>
                </a:cubicBezTo>
                <a:cubicBezTo>
                  <a:pt x="6577" y="859"/>
                  <a:pt x="6497" y="887"/>
                  <a:pt x="6418" y="921"/>
                </a:cubicBezTo>
                <a:cubicBezTo>
                  <a:pt x="6339" y="955"/>
                  <a:pt x="6261" y="993"/>
                  <a:pt x="6183" y="1029"/>
                </a:cubicBezTo>
                <a:cubicBezTo>
                  <a:pt x="6104" y="1064"/>
                  <a:pt x="6021" y="1080"/>
                  <a:pt x="5944" y="1117"/>
                </a:cubicBezTo>
                <a:cubicBezTo>
                  <a:pt x="5865" y="1155"/>
                  <a:pt x="5785" y="1182"/>
                  <a:pt x="5708" y="1222"/>
                </a:cubicBezTo>
                <a:cubicBezTo>
                  <a:pt x="5630" y="1262"/>
                  <a:pt x="5558" y="1325"/>
                  <a:pt x="5482" y="1367"/>
                </a:cubicBezTo>
                <a:cubicBezTo>
                  <a:pt x="5404" y="1409"/>
                  <a:pt x="5326" y="1445"/>
                  <a:pt x="5250" y="1489"/>
                </a:cubicBezTo>
                <a:cubicBezTo>
                  <a:pt x="5173" y="1534"/>
                  <a:pt x="5097" y="1577"/>
                  <a:pt x="5021" y="1624"/>
                </a:cubicBezTo>
                <a:cubicBezTo>
                  <a:pt x="4945" y="1670"/>
                  <a:pt x="4869" y="1716"/>
                  <a:pt x="4795" y="1764"/>
                </a:cubicBezTo>
                <a:cubicBezTo>
                  <a:pt x="4719" y="1813"/>
                  <a:pt x="4649" y="1875"/>
                  <a:pt x="4575" y="1926"/>
                </a:cubicBezTo>
                <a:cubicBezTo>
                  <a:pt x="4500" y="1977"/>
                  <a:pt x="4422" y="2015"/>
                  <a:pt x="4348" y="2068"/>
                </a:cubicBezTo>
                <a:cubicBezTo>
                  <a:pt x="4275" y="2121"/>
                  <a:pt x="4203" y="2179"/>
                  <a:pt x="4130" y="2234"/>
                </a:cubicBezTo>
                <a:cubicBezTo>
                  <a:pt x="4057" y="2289"/>
                  <a:pt x="3981" y="2335"/>
                  <a:pt x="3909" y="2392"/>
                </a:cubicBezTo>
                <a:cubicBezTo>
                  <a:pt x="3837" y="2449"/>
                  <a:pt x="3766" y="2510"/>
                  <a:pt x="3695" y="2569"/>
                </a:cubicBezTo>
                <a:cubicBezTo>
                  <a:pt x="3624" y="2629"/>
                  <a:pt x="3562" y="2710"/>
                  <a:pt x="3492" y="2772"/>
                </a:cubicBezTo>
                <a:cubicBezTo>
                  <a:pt x="3422" y="2834"/>
                  <a:pt x="3355" y="2903"/>
                  <a:pt x="3287" y="2967"/>
                </a:cubicBezTo>
                <a:cubicBezTo>
                  <a:pt x="3217" y="3031"/>
                  <a:pt x="3141" y="3079"/>
                  <a:pt x="3074" y="3146"/>
                </a:cubicBezTo>
                <a:cubicBezTo>
                  <a:pt x="3005" y="3213"/>
                  <a:pt x="2944" y="3292"/>
                  <a:pt x="2877" y="3361"/>
                </a:cubicBezTo>
                <a:cubicBezTo>
                  <a:pt x="2811" y="3431"/>
                  <a:pt x="2746" y="3502"/>
                  <a:pt x="2681" y="3574"/>
                </a:cubicBezTo>
                <a:cubicBezTo>
                  <a:pt x="2615" y="3646"/>
                  <a:pt x="2540" y="3701"/>
                  <a:pt x="2477" y="3775"/>
                </a:cubicBezTo>
                <a:cubicBezTo>
                  <a:pt x="2413" y="3849"/>
                  <a:pt x="2346" y="3920"/>
                  <a:pt x="2284" y="3996"/>
                </a:cubicBezTo>
                <a:cubicBezTo>
                  <a:pt x="2221" y="4074"/>
                  <a:pt x="2173" y="4173"/>
                  <a:pt x="2112" y="4252"/>
                </a:cubicBezTo>
                <a:cubicBezTo>
                  <a:pt x="2051" y="4332"/>
                  <a:pt x="1992" y="4413"/>
                  <a:pt x="1933" y="4494"/>
                </a:cubicBezTo>
                <a:cubicBezTo>
                  <a:pt x="1874" y="4577"/>
                  <a:pt x="1813" y="4655"/>
                  <a:pt x="1756" y="4739"/>
                </a:cubicBezTo>
                <a:cubicBezTo>
                  <a:pt x="1698" y="4824"/>
                  <a:pt x="1639" y="4906"/>
                  <a:pt x="1584" y="4993"/>
                </a:cubicBezTo>
                <a:cubicBezTo>
                  <a:pt x="1528" y="5081"/>
                  <a:pt x="1476" y="5171"/>
                  <a:pt x="1423" y="5261"/>
                </a:cubicBezTo>
                <a:cubicBezTo>
                  <a:pt x="1369" y="5351"/>
                  <a:pt x="1311" y="5435"/>
                  <a:pt x="1260" y="5527"/>
                </a:cubicBezTo>
                <a:cubicBezTo>
                  <a:pt x="1209" y="5620"/>
                  <a:pt x="1174" y="5729"/>
                  <a:pt x="1126" y="5824"/>
                </a:cubicBezTo>
                <a:cubicBezTo>
                  <a:pt x="1077" y="5919"/>
                  <a:pt x="1020" y="6006"/>
                  <a:pt x="974" y="6103"/>
                </a:cubicBezTo>
                <a:cubicBezTo>
                  <a:pt x="928" y="6201"/>
                  <a:pt x="888" y="6304"/>
                  <a:pt x="845" y="6404"/>
                </a:cubicBezTo>
                <a:cubicBezTo>
                  <a:pt x="802" y="6504"/>
                  <a:pt x="754" y="6600"/>
                  <a:pt x="713" y="6702"/>
                </a:cubicBezTo>
                <a:cubicBezTo>
                  <a:pt x="672" y="6805"/>
                  <a:pt x="643" y="6916"/>
                  <a:pt x="606" y="7020"/>
                </a:cubicBezTo>
                <a:cubicBezTo>
                  <a:pt x="568" y="7125"/>
                  <a:pt x="532" y="7230"/>
                  <a:pt x="498" y="7337"/>
                </a:cubicBezTo>
                <a:cubicBezTo>
                  <a:pt x="464" y="7444"/>
                  <a:pt x="420" y="7545"/>
                  <a:pt x="389" y="7653"/>
                </a:cubicBezTo>
                <a:cubicBezTo>
                  <a:pt x="358" y="7763"/>
                  <a:pt x="339" y="7878"/>
                  <a:pt x="311" y="7989"/>
                </a:cubicBezTo>
                <a:cubicBezTo>
                  <a:pt x="284" y="8100"/>
                  <a:pt x="242" y="8204"/>
                  <a:pt x="218" y="8316"/>
                </a:cubicBezTo>
                <a:cubicBezTo>
                  <a:pt x="194" y="8429"/>
                  <a:pt x="188" y="8549"/>
                  <a:pt x="168" y="8663"/>
                </a:cubicBezTo>
                <a:cubicBezTo>
                  <a:pt x="148" y="8777"/>
                  <a:pt x="117" y="8887"/>
                  <a:pt x="101" y="9003"/>
                </a:cubicBezTo>
                <a:cubicBezTo>
                  <a:pt x="85" y="9118"/>
                  <a:pt x="82" y="9237"/>
                  <a:pt x="70" y="9353"/>
                </a:cubicBezTo>
                <a:cubicBezTo>
                  <a:pt x="58" y="9469"/>
                  <a:pt x="34" y="9584"/>
                  <a:pt x="26" y="9701"/>
                </a:cubicBezTo>
                <a:cubicBezTo>
                  <a:pt x="18" y="9818"/>
                  <a:pt x="19" y="9936"/>
                  <a:pt x="15" y="10054"/>
                </a:cubicBezTo>
                <a:cubicBezTo>
                  <a:pt x="11" y="10171"/>
                  <a:pt x="11" y="10288"/>
                  <a:pt x="11" y="10407"/>
                </a:cubicBezTo>
                <a:cubicBezTo>
                  <a:pt x="11" y="10525"/>
                  <a:pt x="-3" y="10643"/>
                  <a:pt x="1" y="10760"/>
                </a:cubicBezTo>
                <a:cubicBezTo>
                  <a:pt x="5" y="10878"/>
                  <a:pt x="27" y="10994"/>
                  <a:pt x="36" y="11111"/>
                </a:cubicBezTo>
                <a:cubicBezTo>
                  <a:pt x="44" y="11228"/>
                  <a:pt x="36" y="11349"/>
                  <a:pt x="48" y="11465"/>
                </a:cubicBezTo>
                <a:cubicBezTo>
                  <a:pt x="61" y="11581"/>
                  <a:pt x="84" y="11696"/>
                  <a:pt x="100" y="11811"/>
                </a:cubicBezTo>
                <a:cubicBezTo>
                  <a:pt x="116" y="11926"/>
                  <a:pt x="128" y="12044"/>
                  <a:pt x="148" y="12158"/>
                </a:cubicBezTo>
                <a:cubicBezTo>
                  <a:pt x="168" y="12272"/>
                  <a:pt x="196" y="12384"/>
                  <a:pt x="220" y="12497"/>
                </a:cubicBezTo>
                <a:cubicBezTo>
                  <a:pt x="244" y="12609"/>
                  <a:pt x="268" y="12722"/>
                  <a:pt x="296" y="12833"/>
                </a:cubicBezTo>
                <a:cubicBezTo>
                  <a:pt x="323" y="12944"/>
                  <a:pt x="364" y="13047"/>
                  <a:pt x="395" y="13157"/>
                </a:cubicBezTo>
                <a:cubicBezTo>
                  <a:pt x="426" y="13265"/>
                  <a:pt x="445" y="13382"/>
                  <a:pt x="480" y="13489"/>
                </a:cubicBezTo>
                <a:cubicBezTo>
                  <a:pt x="514" y="13596"/>
                  <a:pt x="553" y="13700"/>
                  <a:pt x="591" y="13805"/>
                </a:cubicBezTo>
                <a:cubicBezTo>
                  <a:pt x="628" y="13909"/>
                  <a:pt x="672" y="14009"/>
                  <a:pt x="713" y="14112"/>
                </a:cubicBezTo>
                <a:cubicBezTo>
                  <a:pt x="753" y="14214"/>
                  <a:pt x="797" y="14314"/>
                  <a:pt x="840" y="14415"/>
                </a:cubicBezTo>
                <a:cubicBezTo>
                  <a:pt x="884" y="14514"/>
                  <a:pt x="925" y="14616"/>
                  <a:pt x="972" y="14714"/>
                </a:cubicBezTo>
                <a:cubicBezTo>
                  <a:pt x="1018" y="14811"/>
                  <a:pt x="1063" y="14909"/>
                  <a:pt x="1112" y="15004"/>
                </a:cubicBezTo>
                <a:cubicBezTo>
                  <a:pt x="1161" y="15099"/>
                  <a:pt x="1215" y="15188"/>
                  <a:pt x="1266" y="15280"/>
                </a:cubicBezTo>
                <a:cubicBezTo>
                  <a:pt x="1317" y="15372"/>
                  <a:pt x="1364" y="15470"/>
                  <a:pt x="1417" y="15560"/>
                </a:cubicBezTo>
                <a:cubicBezTo>
                  <a:pt x="1470" y="15649"/>
                  <a:pt x="1539" y="15720"/>
                  <a:pt x="1594" y="15807"/>
                </a:cubicBezTo>
                <a:cubicBezTo>
                  <a:pt x="1649" y="15894"/>
                  <a:pt x="1705" y="15980"/>
                  <a:pt x="1763" y="16065"/>
                </a:cubicBezTo>
                <a:cubicBezTo>
                  <a:pt x="1820" y="16149"/>
                  <a:pt x="1860" y="16258"/>
                  <a:pt x="1919" y="16340"/>
                </a:cubicBezTo>
                <a:cubicBezTo>
                  <a:pt x="1978" y="16422"/>
                  <a:pt x="2041" y="16499"/>
                  <a:pt x="2102" y="16578"/>
                </a:cubicBezTo>
                <a:cubicBezTo>
                  <a:pt x="2163" y="16657"/>
                  <a:pt x="2233" y="16722"/>
                  <a:pt x="2296" y="16799"/>
                </a:cubicBezTo>
                <a:cubicBezTo>
                  <a:pt x="2358" y="16875"/>
                  <a:pt x="2412" y="16966"/>
                  <a:pt x="2477" y="17040"/>
                </a:cubicBezTo>
                <a:cubicBezTo>
                  <a:pt x="2540" y="17114"/>
                  <a:pt x="2609" y="17180"/>
                  <a:pt x="2675" y="17252"/>
                </a:cubicBezTo>
                <a:cubicBezTo>
                  <a:pt x="2740" y="17323"/>
                  <a:pt x="2812" y="17381"/>
                  <a:pt x="2879" y="17451"/>
                </a:cubicBezTo>
                <a:cubicBezTo>
                  <a:pt x="2945" y="17519"/>
                  <a:pt x="3006" y="17600"/>
                  <a:pt x="3074" y="17668"/>
                </a:cubicBezTo>
                <a:cubicBezTo>
                  <a:pt x="3141" y="17734"/>
                  <a:pt x="3216" y="17785"/>
                  <a:pt x="3286" y="17850"/>
                </a:cubicBezTo>
                <a:cubicBezTo>
                  <a:pt x="3354" y="17914"/>
                  <a:pt x="3417" y="17993"/>
                  <a:pt x="3487" y="18055"/>
                </a:cubicBezTo>
                <a:cubicBezTo>
                  <a:pt x="3557" y="18117"/>
                  <a:pt x="3630" y="18171"/>
                  <a:pt x="3701" y="18231"/>
                </a:cubicBezTo>
                <a:cubicBezTo>
                  <a:pt x="3772" y="18291"/>
                  <a:pt x="3845" y="18344"/>
                  <a:pt x="3917" y="18402"/>
                </a:cubicBezTo>
                <a:cubicBezTo>
                  <a:pt x="3989" y="18459"/>
                  <a:pt x="4052" y="18539"/>
                  <a:pt x="4125" y="18594"/>
                </a:cubicBezTo>
                <a:cubicBezTo>
                  <a:pt x="4197" y="18649"/>
                  <a:pt x="4275" y="18691"/>
                  <a:pt x="4349" y="18744"/>
                </a:cubicBezTo>
                <a:cubicBezTo>
                  <a:pt x="4423" y="18796"/>
                  <a:pt x="4495" y="18852"/>
                  <a:pt x="4570" y="18903"/>
                </a:cubicBezTo>
                <a:cubicBezTo>
                  <a:pt x="4644" y="18953"/>
                  <a:pt x="4721" y="18996"/>
                  <a:pt x="4796" y="19045"/>
                </a:cubicBezTo>
                <a:cubicBezTo>
                  <a:pt x="4871" y="19093"/>
                  <a:pt x="4942" y="19153"/>
                  <a:pt x="5018" y="19200"/>
                </a:cubicBezTo>
                <a:cubicBezTo>
                  <a:pt x="5094" y="19246"/>
                  <a:pt x="5174" y="19277"/>
                  <a:pt x="5251" y="19321"/>
                </a:cubicBezTo>
                <a:cubicBezTo>
                  <a:pt x="5327" y="19365"/>
                  <a:pt x="5404" y="19404"/>
                  <a:pt x="5481" y="19446"/>
                </a:cubicBezTo>
                <a:cubicBezTo>
                  <a:pt x="5558" y="19488"/>
                  <a:pt x="5631" y="19547"/>
                  <a:pt x="5708" y="19587"/>
                </a:cubicBezTo>
                <a:cubicBezTo>
                  <a:pt x="5785" y="19627"/>
                  <a:pt x="5865" y="19657"/>
                  <a:pt x="5944" y="19695"/>
                </a:cubicBezTo>
                <a:cubicBezTo>
                  <a:pt x="6021" y="19733"/>
                  <a:pt x="6101" y="19763"/>
                  <a:pt x="6180" y="19799"/>
                </a:cubicBezTo>
                <a:cubicBezTo>
                  <a:pt x="6258" y="19834"/>
                  <a:pt x="6336" y="19873"/>
                  <a:pt x="6415" y="19907"/>
                </a:cubicBezTo>
                <a:cubicBezTo>
                  <a:pt x="6493" y="19941"/>
                  <a:pt x="6570" y="19984"/>
                  <a:pt x="6650" y="20016"/>
                </a:cubicBezTo>
                <a:cubicBezTo>
                  <a:pt x="6729" y="20048"/>
                  <a:pt x="6813" y="20056"/>
                  <a:pt x="6892" y="20086"/>
                </a:cubicBezTo>
                <a:cubicBezTo>
                  <a:pt x="6972" y="20116"/>
                  <a:pt x="7050" y="20152"/>
                  <a:pt x="7131" y="20180"/>
                </a:cubicBezTo>
                <a:cubicBezTo>
                  <a:pt x="7210" y="20208"/>
                  <a:pt x="7292" y="20225"/>
                  <a:pt x="7372" y="20251"/>
                </a:cubicBezTo>
                <a:cubicBezTo>
                  <a:pt x="7453" y="20277"/>
                  <a:pt x="7530" y="20320"/>
                  <a:pt x="7611" y="20344"/>
                </a:cubicBezTo>
                <a:cubicBezTo>
                  <a:pt x="7691" y="20368"/>
                  <a:pt x="7771" y="20400"/>
                  <a:pt x="7852" y="20422"/>
                </a:cubicBezTo>
                <a:cubicBezTo>
                  <a:pt x="7933" y="20444"/>
                  <a:pt x="8016" y="20444"/>
                  <a:pt x="8098" y="20464"/>
                </a:cubicBezTo>
                <a:cubicBezTo>
                  <a:pt x="8179" y="20484"/>
                  <a:pt x="8260" y="20503"/>
                  <a:pt x="8341" y="20521"/>
                </a:cubicBezTo>
                <a:cubicBezTo>
                  <a:pt x="8423" y="20540"/>
                  <a:pt x="8504" y="20559"/>
                  <a:pt x="8585" y="20575"/>
                </a:cubicBezTo>
                <a:cubicBezTo>
                  <a:pt x="8667" y="20592"/>
                  <a:pt x="8747" y="20621"/>
                  <a:pt x="8829" y="20635"/>
                </a:cubicBezTo>
                <a:cubicBezTo>
                  <a:pt x="8911" y="20650"/>
                  <a:pt x="8992" y="20666"/>
                  <a:pt x="9074" y="20679"/>
                </a:cubicBezTo>
                <a:cubicBezTo>
                  <a:pt x="9156" y="20691"/>
                  <a:pt x="9240" y="20674"/>
                  <a:pt x="9322" y="20685"/>
                </a:cubicBezTo>
                <a:cubicBezTo>
                  <a:pt x="9404" y="20695"/>
                  <a:pt x="9485" y="20720"/>
                  <a:pt x="9567" y="20729"/>
                </a:cubicBezTo>
                <a:cubicBezTo>
                  <a:pt x="9649" y="20737"/>
                  <a:pt x="9731" y="20744"/>
                  <a:pt x="9814" y="20752"/>
                </a:cubicBezTo>
                <a:cubicBezTo>
                  <a:pt x="9896" y="20759"/>
                  <a:pt x="9978" y="20770"/>
                  <a:pt x="10060" y="20775"/>
                </a:cubicBezTo>
                <a:cubicBezTo>
                  <a:pt x="10142" y="20781"/>
                  <a:pt x="10224" y="20789"/>
                  <a:pt x="10307" y="20793"/>
                </a:cubicBezTo>
                <a:cubicBezTo>
                  <a:pt x="10389" y="20796"/>
                  <a:pt x="10471" y="20806"/>
                  <a:pt x="10554" y="20807"/>
                </a:cubicBezTo>
                <a:cubicBezTo>
                  <a:pt x="10636" y="20809"/>
                  <a:pt x="10718" y="20781"/>
                  <a:pt x="10801" y="20781"/>
                </a:cubicBezTo>
                <a:cubicBezTo>
                  <a:pt x="10883" y="20781"/>
                  <a:pt x="10965" y="20782"/>
                  <a:pt x="11046" y="20781"/>
                </a:cubicBezTo>
                <a:cubicBezTo>
                  <a:pt x="11128" y="20779"/>
                  <a:pt x="11210" y="20797"/>
                  <a:pt x="11292" y="20794"/>
                </a:cubicBezTo>
                <a:cubicBezTo>
                  <a:pt x="11374" y="20790"/>
                  <a:pt x="11456" y="20780"/>
                  <a:pt x="11537" y="20775"/>
                </a:cubicBezTo>
                <a:cubicBezTo>
                  <a:pt x="11619" y="20769"/>
                  <a:pt x="11701" y="20773"/>
                  <a:pt x="11783" y="20766"/>
                </a:cubicBezTo>
                <a:cubicBezTo>
                  <a:pt x="11865" y="20758"/>
                  <a:pt x="11946" y="20747"/>
                  <a:pt x="12027" y="20738"/>
                </a:cubicBezTo>
                <a:cubicBezTo>
                  <a:pt x="12109" y="20729"/>
                  <a:pt x="12191" y="20722"/>
                  <a:pt x="12272" y="20712"/>
                </a:cubicBezTo>
                <a:cubicBezTo>
                  <a:pt x="12354" y="20701"/>
                  <a:pt x="12436" y="20697"/>
                  <a:pt x="12517" y="20685"/>
                </a:cubicBezTo>
                <a:cubicBezTo>
                  <a:pt x="12599" y="20672"/>
                  <a:pt x="12678" y="20630"/>
                  <a:pt x="12759" y="20616"/>
                </a:cubicBezTo>
                <a:cubicBezTo>
                  <a:pt x="12840" y="20601"/>
                  <a:pt x="12922" y="20595"/>
                  <a:pt x="13003" y="20579"/>
                </a:cubicBezTo>
                <a:cubicBezTo>
                  <a:pt x="13084" y="20563"/>
                  <a:pt x="13164" y="20532"/>
                  <a:pt x="13244" y="20515"/>
                </a:cubicBezTo>
                <a:cubicBezTo>
                  <a:pt x="13326" y="20496"/>
                  <a:pt x="13409" y="20505"/>
                  <a:pt x="13490" y="20485"/>
                </a:cubicBezTo>
                <a:cubicBezTo>
                  <a:pt x="13571" y="20465"/>
                  <a:pt x="13649" y="20425"/>
                  <a:pt x="13729" y="20403"/>
                </a:cubicBezTo>
                <a:cubicBezTo>
                  <a:pt x="13810" y="20381"/>
                  <a:pt x="13890" y="20363"/>
                  <a:pt x="13970" y="20340"/>
                </a:cubicBezTo>
                <a:cubicBezTo>
                  <a:pt x="14051" y="20316"/>
                  <a:pt x="14128" y="20276"/>
                  <a:pt x="14208" y="20251"/>
                </a:cubicBezTo>
                <a:cubicBezTo>
                  <a:pt x="14288" y="20225"/>
                  <a:pt x="14371" y="20219"/>
                  <a:pt x="14450" y="20192"/>
                </a:cubicBezTo>
                <a:cubicBezTo>
                  <a:pt x="14530" y="20164"/>
                  <a:pt x="14612" y="20151"/>
                  <a:pt x="14691" y="20122"/>
                </a:cubicBezTo>
                <a:cubicBezTo>
                  <a:pt x="14770" y="20092"/>
                  <a:pt x="14849" y="20059"/>
                  <a:pt x="14928" y="20028"/>
                </a:cubicBezTo>
                <a:cubicBezTo>
                  <a:pt x="15007" y="19996"/>
                  <a:pt x="15082" y="19947"/>
                  <a:pt x="15160" y="19914"/>
                </a:cubicBezTo>
                <a:cubicBezTo>
                  <a:pt x="15239" y="19880"/>
                  <a:pt x="15320" y="19860"/>
                  <a:pt x="15398" y="19825"/>
                </a:cubicBezTo>
                <a:cubicBezTo>
                  <a:pt x="15476" y="19790"/>
                  <a:pt x="15550" y="19734"/>
                  <a:pt x="15627" y="19697"/>
                </a:cubicBezTo>
                <a:cubicBezTo>
                  <a:pt x="15705" y="19659"/>
                  <a:pt x="15786" y="19636"/>
                  <a:pt x="15863" y="19597"/>
                </a:cubicBezTo>
                <a:cubicBezTo>
                  <a:pt x="15940" y="19557"/>
                  <a:pt x="16015" y="19510"/>
                  <a:pt x="16091" y="19469"/>
                </a:cubicBezTo>
                <a:cubicBezTo>
                  <a:pt x="16168" y="19427"/>
                  <a:pt x="16246" y="19390"/>
                  <a:pt x="16322" y="19347"/>
                </a:cubicBezTo>
                <a:cubicBezTo>
                  <a:pt x="16398" y="19303"/>
                  <a:pt x="16475" y="19263"/>
                  <a:pt x="16550" y="19217"/>
                </a:cubicBezTo>
                <a:cubicBezTo>
                  <a:pt x="16625" y="19171"/>
                  <a:pt x="16701" y="19125"/>
                  <a:pt x="16775" y="19077"/>
                </a:cubicBezTo>
                <a:cubicBezTo>
                  <a:pt x="16850" y="19029"/>
                  <a:pt x="16920" y="18972"/>
                  <a:pt x="16994" y="18922"/>
                </a:cubicBezTo>
                <a:cubicBezTo>
                  <a:pt x="17049" y="19002"/>
                  <a:pt x="17110" y="19080"/>
                  <a:pt x="17176" y="19162"/>
                </a:cubicBezTo>
                <a:cubicBezTo>
                  <a:pt x="17236" y="19237"/>
                  <a:pt x="17299" y="19315"/>
                  <a:pt x="17365" y="19392"/>
                </a:cubicBezTo>
                <a:cubicBezTo>
                  <a:pt x="17429" y="19464"/>
                  <a:pt x="17487" y="19550"/>
                  <a:pt x="17555" y="19623"/>
                </a:cubicBezTo>
                <a:cubicBezTo>
                  <a:pt x="17621" y="19693"/>
                  <a:pt x="17703" y="19733"/>
                  <a:pt x="17771" y="19803"/>
                </a:cubicBezTo>
                <a:cubicBezTo>
                  <a:pt x="17839" y="19870"/>
                  <a:pt x="17894" y="19965"/>
                  <a:pt x="17963" y="20031"/>
                </a:cubicBezTo>
                <a:cubicBezTo>
                  <a:pt x="18032" y="20098"/>
                  <a:pt x="18113" y="20137"/>
                  <a:pt x="18183" y="20202"/>
                </a:cubicBezTo>
                <a:cubicBezTo>
                  <a:pt x="18253" y="20266"/>
                  <a:pt x="18310" y="20359"/>
                  <a:pt x="18380" y="20422"/>
                </a:cubicBezTo>
                <a:cubicBezTo>
                  <a:pt x="18451" y="20485"/>
                  <a:pt x="18532" y="20524"/>
                  <a:pt x="18602" y="20585"/>
                </a:cubicBezTo>
                <a:cubicBezTo>
                  <a:pt x="18674" y="20647"/>
                  <a:pt x="18738" y="20726"/>
                  <a:pt x="18808" y="20785"/>
                </a:cubicBezTo>
                <a:cubicBezTo>
                  <a:pt x="18882" y="20846"/>
                  <a:pt x="18963" y="20883"/>
                  <a:pt x="19033" y="20939"/>
                </a:cubicBezTo>
                <a:cubicBezTo>
                  <a:pt x="19109" y="21000"/>
                  <a:pt x="19183" y="21054"/>
                  <a:pt x="19252" y="21107"/>
                </a:cubicBezTo>
                <a:cubicBezTo>
                  <a:pt x="19331" y="21168"/>
                  <a:pt x="19400" y="21236"/>
                  <a:pt x="19467" y="21286"/>
                </a:cubicBezTo>
                <a:cubicBezTo>
                  <a:pt x="19552" y="21349"/>
                  <a:pt x="19627" y="21402"/>
                  <a:pt x="19690" y="21444"/>
                </a:cubicBezTo>
                <a:cubicBezTo>
                  <a:pt x="19853" y="21556"/>
                  <a:pt x="19929" y="21598"/>
                  <a:pt x="19873" y="21532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270000" y="3340100"/>
            <a:ext cx="10464800" cy="2794000"/>
          </a:xfrm>
          <a:prstGeom prst="rect">
            <a:avLst/>
          </a:prstGeom>
        </p:spPr>
        <p:txBody>
          <a:bodyPr/>
          <a:lstStyle/>
          <a:p>
            <a:pPr lvl="0"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pic>
        <p:nvPicPr>
          <p:cNvPr id="6" name="Picture 6" descr="Slikovni rezultat za bugs bunny thats all folk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690" y="2376470"/>
            <a:ext cx="6525066" cy="49101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82600" y="482599"/>
            <a:ext cx="6549771" cy="8785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9" h="21456" extrusionOk="0">
                <a:moveTo>
                  <a:pt x="79" y="70"/>
                </a:moveTo>
                <a:cubicBezTo>
                  <a:pt x="255" y="24"/>
                  <a:pt x="262" y="67"/>
                  <a:pt x="448" y="67"/>
                </a:cubicBezTo>
                <a:cubicBezTo>
                  <a:pt x="634" y="67"/>
                  <a:pt x="634" y="47"/>
                  <a:pt x="821" y="47"/>
                </a:cubicBezTo>
                <a:cubicBezTo>
                  <a:pt x="1007" y="47"/>
                  <a:pt x="1007" y="49"/>
                  <a:pt x="1194" y="49"/>
                </a:cubicBezTo>
                <a:cubicBezTo>
                  <a:pt x="1380" y="49"/>
                  <a:pt x="1380" y="61"/>
                  <a:pt x="1566" y="61"/>
                </a:cubicBezTo>
                <a:cubicBezTo>
                  <a:pt x="1753" y="61"/>
                  <a:pt x="1753" y="77"/>
                  <a:pt x="1939" y="77"/>
                </a:cubicBezTo>
                <a:cubicBezTo>
                  <a:pt x="2126" y="77"/>
                  <a:pt x="2126" y="58"/>
                  <a:pt x="2312" y="58"/>
                </a:cubicBezTo>
                <a:cubicBezTo>
                  <a:pt x="2498" y="58"/>
                  <a:pt x="2443" y="56"/>
                  <a:pt x="2685" y="56"/>
                </a:cubicBezTo>
                <a:cubicBezTo>
                  <a:pt x="2789" y="56"/>
                  <a:pt x="2914" y="61"/>
                  <a:pt x="3058" y="61"/>
                </a:cubicBezTo>
                <a:cubicBezTo>
                  <a:pt x="3171" y="61"/>
                  <a:pt x="3295" y="63"/>
                  <a:pt x="3430" y="63"/>
                </a:cubicBezTo>
                <a:cubicBezTo>
                  <a:pt x="3547" y="63"/>
                  <a:pt x="3671" y="75"/>
                  <a:pt x="3803" y="75"/>
                </a:cubicBezTo>
                <a:cubicBezTo>
                  <a:pt x="3922" y="75"/>
                  <a:pt x="4046" y="71"/>
                  <a:pt x="4176" y="71"/>
                </a:cubicBezTo>
                <a:cubicBezTo>
                  <a:pt x="4296" y="71"/>
                  <a:pt x="4420" y="57"/>
                  <a:pt x="4549" y="57"/>
                </a:cubicBezTo>
                <a:cubicBezTo>
                  <a:pt x="4669" y="57"/>
                  <a:pt x="4794" y="73"/>
                  <a:pt x="4922" y="73"/>
                </a:cubicBezTo>
                <a:cubicBezTo>
                  <a:pt x="5043" y="73"/>
                  <a:pt x="5167" y="60"/>
                  <a:pt x="5295" y="60"/>
                </a:cubicBezTo>
                <a:cubicBezTo>
                  <a:pt x="5416" y="60"/>
                  <a:pt x="5540" y="67"/>
                  <a:pt x="5667" y="67"/>
                </a:cubicBezTo>
                <a:cubicBezTo>
                  <a:pt x="5789" y="67"/>
                  <a:pt x="5914" y="70"/>
                  <a:pt x="6040" y="70"/>
                </a:cubicBezTo>
                <a:cubicBezTo>
                  <a:pt x="6162" y="70"/>
                  <a:pt x="6287" y="59"/>
                  <a:pt x="6413" y="59"/>
                </a:cubicBezTo>
                <a:cubicBezTo>
                  <a:pt x="6536" y="59"/>
                  <a:pt x="6660" y="54"/>
                  <a:pt x="6786" y="54"/>
                </a:cubicBezTo>
                <a:cubicBezTo>
                  <a:pt x="6909" y="54"/>
                  <a:pt x="7033" y="70"/>
                  <a:pt x="7159" y="70"/>
                </a:cubicBezTo>
                <a:cubicBezTo>
                  <a:pt x="7282" y="70"/>
                  <a:pt x="7406" y="73"/>
                  <a:pt x="7531" y="73"/>
                </a:cubicBezTo>
                <a:cubicBezTo>
                  <a:pt x="7655" y="73"/>
                  <a:pt x="7779" y="67"/>
                  <a:pt x="7904" y="67"/>
                </a:cubicBezTo>
                <a:cubicBezTo>
                  <a:pt x="8028" y="67"/>
                  <a:pt x="8152" y="60"/>
                  <a:pt x="8277" y="60"/>
                </a:cubicBezTo>
                <a:cubicBezTo>
                  <a:pt x="8401" y="60"/>
                  <a:pt x="8525" y="73"/>
                  <a:pt x="8650" y="73"/>
                </a:cubicBezTo>
                <a:cubicBezTo>
                  <a:pt x="8774" y="73"/>
                  <a:pt x="8898" y="58"/>
                  <a:pt x="9023" y="58"/>
                </a:cubicBezTo>
                <a:cubicBezTo>
                  <a:pt x="9146" y="58"/>
                  <a:pt x="9271" y="72"/>
                  <a:pt x="9395" y="72"/>
                </a:cubicBezTo>
                <a:cubicBezTo>
                  <a:pt x="9519" y="72"/>
                  <a:pt x="9643" y="72"/>
                  <a:pt x="9768" y="72"/>
                </a:cubicBezTo>
                <a:cubicBezTo>
                  <a:pt x="9892" y="72"/>
                  <a:pt x="10016" y="69"/>
                  <a:pt x="10141" y="69"/>
                </a:cubicBezTo>
                <a:cubicBezTo>
                  <a:pt x="10265" y="69"/>
                  <a:pt x="10389" y="75"/>
                  <a:pt x="10514" y="75"/>
                </a:cubicBezTo>
                <a:cubicBezTo>
                  <a:pt x="10638" y="75"/>
                  <a:pt x="10762" y="63"/>
                  <a:pt x="10887" y="63"/>
                </a:cubicBezTo>
                <a:cubicBezTo>
                  <a:pt x="11011" y="63"/>
                  <a:pt x="11135" y="63"/>
                  <a:pt x="11260" y="63"/>
                </a:cubicBezTo>
                <a:cubicBezTo>
                  <a:pt x="11384" y="63"/>
                  <a:pt x="11508" y="69"/>
                  <a:pt x="11632" y="69"/>
                </a:cubicBezTo>
                <a:cubicBezTo>
                  <a:pt x="11757" y="69"/>
                  <a:pt x="11881" y="48"/>
                  <a:pt x="12005" y="48"/>
                </a:cubicBezTo>
                <a:cubicBezTo>
                  <a:pt x="12130" y="48"/>
                  <a:pt x="12254" y="72"/>
                  <a:pt x="12378" y="72"/>
                </a:cubicBezTo>
                <a:cubicBezTo>
                  <a:pt x="12503" y="72"/>
                  <a:pt x="12627" y="63"/>
                  <a:pt x="12752" y="63"/>
                </a:cubicBezTo>
                <a:cubicBezTo>
                  <a:pt x="12876" y="63"/>
                  <a:pt x="13001" y="66"/>
                  <a:pt x="13125" y="66"/>
                </a:cubicBezTo>
                <a:cubicBezTo>
                  <a:pt x="13249" y="66"/>
                  <a:pt x="13374" y="71"/>
                  <a:pt x="13498" y="71"/>
                </a:cubicBezTo>
                <a:cubicBezTo>
                  <a:pt x="13622" y="71"/>
                  <a:pt x="13747" y="53"/>
                  <a:pt x="13871" y="53"/>
                </a:cubicBezTo>
                <a:cubicBezTo>
                  <a:pt x="13995" y="53"/>
                  <a:pt x="14120" y="69"/>
                  <a:pt x="14244" y="69"/>
                </a:cubicBezTo>
                <a:cubicBezTo>
                  <a:pt x="14369" y="69"/>
                  <a:pt x="14493" y="54"/>
                  <a:pt x="14617" y="54"/>
                </a:cubicBezTo>
                <a:cubicBezTo>
                  <a:pt x="14742" y="54"/>
                  <a:pt x="14866" y="55"/>
                  <a:pt x="14990" y="55"/>
                </a:cubicBezTo>
                <a:cubicBezTo>
                  <a:pt x="15115" y="55"/>
                  <a:pt x="15239" y="65"/>
                  <a:pt x="15363" y="65"/>
                </a:cubicBezTo>
                <a:cubicBezTo>
                  <a:pt x="15488" y="65"/>
                  <a:pt x="15612" y="74"/>
                  <a:pt x="15736" y="74"/>
                </a:cubicBezTo>
                <a:cubicBezTo>
                  <a:pt x="15861" y="74"/>
                  <a:pt x="15986" y="66"/>
                  <a:pt x="16109" y="66"/>
                </a:cubicBezTo>
                <a:cubicBezTo>
                  <a:pt x="16234" y="66"/>
                  <a:pt x="16359" y="75"/>
                  <a:pt x="16482" y="75"/>
                </a:cubicBezTo>
                <a:cubicBezTo>
                  <a:pt x="16608" y="75"/>
                  <a:pt x="16732" y="74"/>
                  <a:pt x="16855" y="74"/>
                </a:cubicBezTo>
                <a:cubicBezTo>
                  <a:pt x="16981" y="74"/>
                  <a:pt x="17105" y="56"/>
                  <a:pt x="17228" y="56"/>
                </a:cubicBezTo>
                <a:cubicBezTo>
                  <a:pt x="17354" y="56"/>
                  <a:pt x="17478" y="51"/>
                  <a:pt x="17601" y="51"/>
                </a:cubicBezTo>
                <a:cubicBezTo>
                  <a:pt x="17727" y="51"/>
                  <a:pt x="17852" y="71"/>
                  <a:pt x="17974" y="71"/>
                </a:cubicBezTo>
                <a:cubicBezTo>
                  <a:pt x="18101" y="71"/>
                  <a:pt x="18225" y="67"/>
                  <a:pt x="18347" y="67"/>
                </a:cubicBezTo>
                <a:cubicBezTo>
                  <a:pt x="18474" y="67"/>
                  <a:pt x="18598" y="56"/>
                  <a:pt x="18720" y="56"/>
                </a:cubicBezTo>
                <a:cubicBezTo>
                  <a:pt x="18848" y="56"/>
                  <a:pt x="18972" y="67"/>
                  <a:pt x="19093" y="67"/>
                </a:cubicBezTo>
                <a:cubicBezTo>
                  <a:pt x="19221" y="67"/>
                  <a:pt x="19346" y="71"/>
                  <a:pt x="19465" y="71"/>
                </a:cubicBezTo>
                <a:cubicBezTo>
                  <a:pt x="19595" y="71"/>
                  <a:pt x="19720" y="48"/>
                  <a:pt x="19838" y="48"/>
                </a:cubicBezTo>
                <a:cubicBezTo>
                  <a:pt x="19970" y="48"/>
                  <a:pt x="20095" y="57"/>
                  <a:pt x="20211" y="57"/>
                </a:cubicBezTo>
                <a:cubicBezTo>
                  <a:pt x="20347" y="57"/>
                  <a:pt x="20471" y="69"/>
                  <a:pt x="20584" y="69"/>
                </a:cubicBezTo>
                <a:cubicBezTo>
                  <a:pt x="20728" y="69"/>
                  <a:pt x="20853" y="54"/>
                  <a:pt x="20957" y="54"/>
                </a:cubicBezTo>
                <a:cubicBezTo>
                  <a:pt x="21198" y="54"/>
                  <a:pt x="21281" y="-72"/>
                  <a:pt x="21342" y="59"/>
                </a:cubicBezTo>
                <a:cubicBezTo>
                  <a:pt x="21404" y="192"/>
                  <a:pt x="21339" y="203"/>
                  <a:pt x="21339" y="343"/>
                </a:cubicBezTo>
                <a:cubicBezTo>
                  <a:pt x="21339" y="483"/>
                  <a:pt x="21310" y="441"/>
                  <a:pt x="21310" y="624"/>
                </a:cubicBezTo>
                <a:cubicBezTo>
                  <a:pt x="21310" y="702"/>
                  <a:pt x="21329" y="796"/>
                  <a:pt x="21329" y="904"/>
                </a:cubicBezTo>
                <a:cubicBezTo>
                  <a:pt x="21329" y="989"/>
                  <a:pt x="21344" y="1083"/>
                  <a:pt x="21344" y="1185"/>
                </a:cubicBezTo>
                <a:cubicBezTo>
                  <a:pt x="21344" y="1273"/>
                  <a:pt x="21348" y="1366"/>
                  <a:pt x="21348" y="1466"/>
                </a:cubicBezTo>
                <a:cubicBezTo>
                  <a:pt x="21348" y="1555"/>
                  <a:pt x="21341" y="1648"/>
                  <a:pt x="21341" y="1746"/>
                </a:cubicBezTo>
                <a:cubicBezTo>
                  <a:pt x="21341" y="1836"/>
                  <a:pt x="21343" y="1930"/>
                  <a:pt x="21343" y="2027"/>
                </a:cubicBezTo>
                <a:cubicBezTo>
                  <a:pt x="21343" y="2118"/>
                  <a:pt x="21348" y="2211"/>
                  <a:pt x="21348" y="2308"/>
                </a:cubicBezTo>
                <a:cubicBezTo>
                  <a:pt x="21348" y="2399"/>
                  <a:pt x="21336" y="2492"/>
                  <a:pt x="21336" y="2588"/>
                </a:cubicBezTo>
                <a:cubicBezTo>
                  <a:pt x="21336" y="2680"/>
                  <a:pt x="21320" y="2773"/>
                  <a:pt x="21320" y="2869"/>
                </a:cubicBezTo>
                <a:cubicBezTo>
                  <a:pt x="21320" y="2961"/>
                  <a:pt x="21338" y="3054"/>
                  <a:pt x="21338" y="3150"/>
                </a:cubicBezTo>
                <a:cubicBezTo>
                  <a:pt x="21338" y="3242"/>
                  <a:pt x="21349" y="3335"/>
                  <a:pt x="21349" y="3431"/>
                </a:cubicBezTo>
                <a:cubicBezTo>
                  <a:pt x="21349" y="3523"/>
                  <a:pt x="21344" y="3616"/>
                  <a:pt x="21344" y="3711"/>
                </a:cubicBezTo>
                <a:cubicBezTo>
                  <a:pt x="21344" y="3804"/>
                  <a:pt x="21341" y="3897"/>
                  <a:pt x="21341" y="3992"/>
                </a:cubicBezTo>
                <a:cubicBezTo>
                  <a:pt x="21341" y="4085"/>
                  <a:pt x="21325" y="4178"/>
                  <a:pt x="21325" y="4273"/>
                </a:cubicBezTo>
                <a:cubicBezTo>
                  <a:pt x="21325" y="4365"/>
                  <a:pt x="21319" y="4459"/>
                  <a:pt x="21319" y="4554"/>
                </a:cubicBezTo>
                <a:cubicBezTo>
                  <a:pt x="21319" y="4646"/>
                  <a:pt x="21344" y="4740"/>
                  <a:pt x="21344" y="4834"/>
                </a:cubicBezTo>
                <a:cubicBezTo>
                  <a:pt x="21344" y="4927"/>
                  <a:pt x="21347" y="5021"/>
                  <a:pt x="21347" y="5115"/>
                </a:cubicBezTo>
                <a:cubicBezTo>
                  <a:pt x="21347" y="5208"/>
                  <a:pt x="21311" y="5301"/>
                  <a:pt x="21311" y="5396"/>
                </a:cubicBezTo>
                <a:cubicBezTo>
                  <a:pt x="21311" y="5489"/>
                  <a:pt x="21334" y="5582"/>
                  <a:pt x="21334" y="5677"/>
                </a:cubicBezTo>
                <a:cubicBezTo>
                  <a:pt x="21334" y="5769"/>
                  <a:pt x="21322" y="5863"/>
                  <a:pt x="21322" y="5957"/>
                </a:cubicBezTo>
                <a:cubicBezTo>
                  <a:pt x="21322" y="6050"/>
                  <a:pt x="21312" y="6144"/>
                  <a:pt x="21312" y="6238"/>
                </a:cubicBezTo>
                <a:cubicBezTo>
                  <a:pt x="21312" y="6331"/>
                  <a:pt x="21319" y="6425"/>
                  <a:pt x="21319" y="6519"/>
                </a:cubicBezTo>
                <a:cubicBezTo>
                  <a:pt x="21319" y="6612"/>
                  <a:pt x="21335" y="6705"/>
                  <a:pt x="21335" y="6800"/>
                </a:cubicBezTo>
                <a:cubicBezTo>
                  <a:pt x="21335" y="6893"/>
                  <a:pt x="21348" y="6986"/>
                  <a:pt x="21348" y="7080"/>
                </a:cubicBezTo>
                <a:cubicBezTo>
                  <a:pt x="21348" y="7173"/>
                  <a:pt x="21329" y="7267"/>
                  <a:pt x="21329" y="7361"/>
                </a:cubicBezTo>
                <a:cubicBezTo>
                  <a:pt x="21329" y="7454"/>
                  <a:pt x="21309" y="7548"/>
                  <a:pt x="21309" y="7642"/>
                </a:cubicBezTo>
                <a:cubicBezTo>
                  <a:pt x="21309" y="7735"/>
                  <a:pt x="21346" y="7829"/>
                  <a:pt x="21346" y="7923"/>
                </a:cubicBezTo>
                <a:cubicBezTo>
                  <a:pt x="21346" y="8016"/>
                  <a:pt x="21337" y="8109"/>
                  <a:pt x="21337" y="8203"/>
                </a:cubicBezTo>
                <a:cubicBezTo>
                  <a:pt x="21337" y="8297"/>
                  <a:pt x="21344" y="8390"/>
                  <a:pt x="21344" y="8484"/>
                </a:cubicBezTo>
                <a:cubicBezTo>
                  <a:pt x="21344" y="8577"/>
                  <a:pt x="21338" y="8671"/>
                  <a:pt x="21338" y="8765"/>
                </a:cubicBezTo>
                <a:cubicBezTo>
                  <a:pt x="21338" y="8858"/>
                  <a:pt x="21346" y="8952"/>
                  <a:pt x="21346" y="9046"/>
                </a:cubicBezTo>
                <a:cubicBezTo>
                  <a:pt x="21346" y="9139"/>
                  <a:pt x="21350" y="9233"/>
                  <a:pt x="21350" y="9326"/>
                </a:cubicBezTo>
                <a:cubicBezTo>
                  <a:pt x="21350" y="9420"/>
                  <a:pt x="21314" y="9513"/>
                  <a:pt x="21314" y="9607"/>
                </a:cubicBezTo>
                <a:cubicBezTo>
                  <a:pt x="21314" y="9701"/>
                  <a:pt x="21312" y="9794"/>
                  <a:pt x="21312" y="9888"/>
                </a:cubicBezTo>
                <a:cubicBezTo>
                  <a:pt x="21312" y="9981"/>
                  <a:pt x="21339" y="10075"/>
                  <a:pt x="21339" y="10169"/>
                </a:cubicBezTo>
                <a:cubicBezTo>
                  <a:pt x="21339" y="10262"/>
                  <a:pt x="21312" y="10356"/>
                  <a:pt x="21312" y="10449"/>
                </a:cubicBezTo>
                <a:cubicBezTo>
                  <a:pt x="21312" y="10543"/>
                  <a:pt x="21329" y="10636"/>
                  <a:pt x="21329" y="10730"/>
                </a:cubicBezTo>
                <a:cubicBezTo>
                  <a:pt x="21329" y="10824"/>
                  <a:pt x="21314" y="10917"/>
                  <a:pt x="21314" y="11011"/>
                </a:cubicBezTo>
                <a:cubicBezTo>
                  <a:pt x="21314" y="11104"/>
                  <a:pt x="21348" y="11198"/>
                  <a:pt x="21348" y="11292"/>
                </a:cubicBezTo>
                <a:cubicBezTo>
                  <a:pt x="21348" y="11385"/>
                  <a:pt x="21316" y="11479"/>
                  <a:pt x="21316" y="11573"/>
                </a:cubicBezTo>
                <a:cubicBezTo>
                  <a:pt x="21316" y="11666"/>
                  <a:pt x="21338" y="11760"/>
                  <a:pt x="21338" y="11854"/>
                </a:cubicBezTo>
                <a:cubicBezTo>
                  <a:pt x="21338" y="11947"/>
                  <a:pt x="21345" y="12041"/>
                  <a:pt x="21345" y="12135"/>
                </a:cubicBezTo>
                <a:cubicBezTo>
                  <a:pt x="21345" y="12228"/>
                  <a:pt x="21337" y="12322"/>
                  <a:pt x="21337" y="12415"/>
                </a:cubicBezTo>
                <a:cubicBezTo>
                  <a:pt x="21337" y="12509"/>
                  <a:pt x="21327" y="12603"/>
                  <a:pt x="21327" y="12696"/>
                </a:cubicBezTo>
                <a:cubicBezTo>
                  <a:pt x="21327" y="12790"/>
                  <a:pt x="21342" y="12884"/>
                  <a:pt x="21342" y="12977"/>
                </a:cubicBezTo>
                <a:cubicBezTo>
                  <a:pt x="21342" y="13071"/>
                  <a:pt x="21344" y="13165"/>
                  <a:pt x="21344" y="13258"/>
                </a:cubicBezTo>
                <a:cubicBezTo>
                  <a:pt x="21344" y="13352"/>
                  <a:pt x="21329" y="13446"/>
                  <a:pt x="21329" y="13539"/>
                </a:cubicBezTo>
                <a:cubicBezTo>
                  <a:pt x="21329" y="13633"/>
                  <a:pt x="21311" y="13726"/>
                  <a:pt x="21311" y="13820"/>
                </a:cubicBezTo>
                <a:cubicBezTo>
                  <a:pt x="21311" y="13914"/>
                  <a:pt x="21310" y="14007"/>
                  <a:pt x="21310" y="14101"/>
                </a:cubicBezTo>
                <a:cubicBezTo>
                  <a:pt x="21310" y="14195"/>
                  <a:pt x="21314" y="14288"/>
                  <a:pt x="21314" y="14382"/>
                </a:cubicBezTo>
                <a:cubicBezTo>
                  <a:pt x="21314" y="14476"/>
                  <a:pt x="21313" y="14569"/>
                  <a:pt x="21313" y="14662"/>
                </a:cubicBezTo>
                <a:cubicBezTo>
                  <a:pt x="21313" y="14757"/>
                  <a:pt x="21316" y="14850"/>
                  <a:pt x="21316" y="14943"/>
                </a:cubicBezTo>
                <a:cubicBezTo>
                  <a:pt x="21316" y="15038"/>
                  <a:pt x="21323" y="15131"/>
                  <a:pt x="21323" y="15224"/>
                </a:cubicBezTo>
                <a:cubicBezTo>
                  <a:pt x="21323" y="15318"/>
                  <a:pt x="21350" y="15412"/>
                  <a:pt x="21350" y="15505"/>
                </a:cubicBezTo>
                <a:cubicBezTo>
                  <a:pt x="21350" y="15599"/>
                  <a:pt x="21330" y="15693"/>
                  <a:pt x="21330" y="15786"/>
                </a:cubicBezTo>
                <a:cubicBezTo>
                  <a:pt x="21330" y="15880"/>
                  <a:pt x="21334" y="15974"/>
                  <a:pt x="21334" y="16067"/>
                </a:cubicBezTo>
                <a:cubicBezTo>
                  <a:pt x="21334" y="16161"/>
                  <a:pt x="21314" y="16255"/>
                  <a:pt x="21314" y="16347"/>
                </a:cubicBezTo>
                <a:cubicBezTo>
                  <a:pt x="21314" y="16442"/>
                  <a:pt x="21311" y="16535"/>
                  <a:pt x="21311" y="16628"/>
                </a:cubicBezTo>
                <a:cubicBezTo>
                  <a:pt x="21311" y="16723"/>
                  <a:pt x="21324" y="16816"/>
                  <a:pt x="21324" y="16909"/>
                </a:cubicBezTo>
                <a:cubicBezTo>
                  <a:pt x="21324" y="17004"/>
                  <a:pt x="21327" y="17097"/>
                  <a:pt x="21327" y="17190"/>
                </a:cubicBezTo>
                <a:cubicBezTo>
                  <a:pt x="21327" y="17285"/>
                  <a:pt x="21336" y="17378"/>
                  <a:pt x="21336" y="17471"/>
                </a:cubicBezTo>
                <a:cubicBezTo>
                  <a:pt x="21336" y="17566"/>
                  <a:pt x="21335" y="17659"/>
                  <a:pt x="21335" y="17752"/>
                </a:cubicBezTo>
                <a:cubicBezTo>
                  <a:pt x="21335" y="17847"/>
                  <a:pt x="21320" y="17940"/>
                  <a:pt x="21320" y="18032"/>
                </a:cubicBezTo>
                <a:cubicBezTo>
                  <a:pt x="21320" y="18127"/>
                  <a:pt x="21341" y="18221"/>
                  <a:pt x="21341" y="18313"/>
                </a:cubicBezTo>
                <a:cubicBezTo>
                  <a:pt x="21341" y="18408"/>
                  <a:pt x="21337" y="18502"/>
                  <a:pt x="21337" y="18594"/>
                </a:cubicBezTo>
                <a:cubicBezTo>
                  <a:pt x="21337" y="18689"/>
                  <a:pt x="21331" y="18783"/>
                  <a:pt x="21331" y="18875"/>
                </a:cubicBezTo>
                <a:cubicBezTo>
                  <a:pt x="21331" y="18970"/>
                  <a:pt x="21317" y="19064"/>
                  <a:pt x="21317" y="19155"/>
                </a:cubicBezTo>
                <a:cubicBezTo>
                  <a:pt x="21317" y="19251"/>
                  <a:pt x="21348" y="19345"/>
                  <a:pt x="21348" y="19436"/>
                </a:cubicBezTo>
                <a:cubicBezTo>
                  <a:pt x="21348" y="19533"/>
                  <a:pt x="21345" y="19626"/>
                  <a:pt x="21345" y="19717"/>
                </a:cubicBezTo>
                <a:cubicBezTo>
                  <a:pt x="21345" y="19814"/>
                  <a:pt x="21343" y="19907"/>
                  <a:pt x="21343" y="19997"/>
                </a:cubicBezTo>
                <a:cubicBezTo>
                  <a:pt x="21343" y="20095"/>
                  <a:pt x="21312" y="20189"/>
                  <a:pt x="21312" y="20278"/>
                </a:cubicBezTo>
                <a:cubicBezTo>
                  <a:pt x="21312" y="20378"/>
                  <a:pt x="21338" y="20471"/>
                  <a:pt x="21338" y="20559"/>
                </a:cubicBezTo>
                <a:cubicBezTo>
                  <a:pt x="21338" y="20661"/>
                  <a:pt x="21333" y="20755"/>
                  <a:pt x="21333" y="20839"/>
                </a:cubicBezTo>
                <a:cubicBezTo>
                  <a:pt x="21333" y="20948"/>
                  <a:pt x="21345" y="21042"/>
                  <a:pt x="21345" y="21120"/>
                </a:cubicBezTo>
                <a:cubicBezTo>
                  <a:pt x="21345" y="21303"/>
                  <a:pt x="21502" y="21344"/>
                  <a:pt x="21325" y="21391"/>
                </a:cubicBezTo>
                <a:cubicBezTo>
                  <a:pt x="21149" y="21437"/>
                  <a:pt x="21143" y="21403"/>
                  <a:pt x="20957" y="21403"/>
                </a:cubicBezTo>
                <a:cubicBezTo>
                  <a:pt x="20957" y="21403"/>
                  <a:pt x="20770" y="21395"/>
                  <a:pt x="20584" y="21395"/>
                </a:cubicBezTo>
                <a:cubicBezTo>
                  <a:pt x="20398" y="21395"/>
                  <a:pt x="20398" y="21389"/>
                  <a:pt x="20211" y="21389"/>
                </a:cubicBezTo>
                <a:cubicBezTo>
                  <a:pt x="20025" y="21389"/>
                  <a:pt x="20025" y="21394"/>
                  <a:pt x="19839" y="21394"/>
                </a:cubicBezTo>
                <a:cubicBezTo>
                  <a:pt x="19652" y="21394"/>
                  <a:pt x="19652" y="21401"/>
                  <a:pt x="19466" y="21401"/>
                </a:cubicBezTo>
                <a:cubicBezTo>
                  <a:pt x="19279" y="21401"/>
                  <a:pt x="19279" y="21407"/>
                  <a:pt x="19093" y="21407"/>
                </a:cubicBezTo>
                <a:cubicBezTo>
                  <a:pt x="18907" y="21407"/>
                  <a:pt x="18907" y="21388"/>
                  <a:pt x="18720" y="21388"/>
                </a:cubicBezTo>
                <a:cubicBezTo>
                  <a:pt x="18534" y="21388"/>
                  <a:pt x="18534" y="21393"/>
                  <a:pt x="18348" y="21393"/>
                </a:cubicBezTo>
                <a:cubicBezTo>
                  <a:pt x="18161" y="21393"/>
                  <a:pt x="18161" y="21403"/>
                  <a:pt x="17975" y="21403"/>
                </a:cubicBezTo>
                <a:cubicBezTo>
                  <a:pt x="17788" y="21403"/>
                  <a:pt x="17788" y="21392"/>
                  <a:pt x="17602" y="21392"/>
                </a:cubicBezTo>
                <a:cubicBezTo>
                  <a:pt x="17415" y="21392"/>
                  <a:pt x="17415" y="21409"/>
                  <a:pt x="17229" y="21409"/>
                </a:cubicBezTo>
                <a:cubicBezTo>
                  <a:pt x="17043" y="21409"/>
                  <a:pt x="17043" y="21405"/>
                  <a:pt x="16856" y="21405"/>
                </a:cubicBezTo>
                <a:cubicBezTo>
                  <a:pt x="16670" y="21405"/>
                  <a:pt x="16670" y="21411"/>
                  <a:pt x="16484" y="21411"/>
                </a:cubicBezTo>
                <a:cubicBezTo>
                  <a:pt x="16297" y="21411"/>
                  <a:pt x="16351" y="21404"/>
                  <a:pt x="16111" y="21404"/>
                </a:cubicBezTo>
                <a:cubicBezTo>
                  <a:pt x="16006" y="21404"/>
                  <a:pt x="15881" y="21385"/>
                  <a:pt x="15738" y="21385"/>
                </a:cubicBezTo>
                <a:cubicBezTo>
                  <a:pt x="15625" y="21385"/>
                  <a:pt x="15500" y="21404"/>
                  <a:pt x="15365" y="21404"/>
                </a:cubicBezTo>
                <a:cubicBezTo>
                  <a:pt x="15248" y="21404"/>
                  <a:pt x="15124" y="21390"/>
                  <a:pt x="14992" y="21390"/>
                </a:cubicBezTo>
                <a:cubicBezTo>
                  <a:pt x="14873" y="21390"/>
                  <a:pt x="14749" y="21408"/>
                  <a:pt x="14619" y="21408"/>
                </a:cubicBezTo>
                <a:cubicBezTo>
                  <a:pt x="14499" y="21408"/>
                  <a:pt x="14375" y="21398"/>
                  <a:pt x="14247" y="21398"/>
                </a:cubicBezTo>
                <a:cubicBezTo>
                  <a:pt x="14126" y="21398"/>
                  <a:pt x="14002" y="21397"/>
                  <a:pt x="13874" y="21397"/>
                </a:cubicBezTo>
                <a:cubicBezTo>
                  <a:pt x="13753" y="21397"/>
                  <a:pt x="13628" y="21409"/>
                  <a:pt x="13501" y="21409"/>
                </a:cubicBezTo>
                <a:cubicBezTo>
                  <a:pt x="13379" y="21409"/>
                  <a:pt x="13255" y="21403"/>
                  <a:pt x="13128" y="21403"/>
                </a:cubicBezTo>
                <a:cubicBezTo>
                  <a:pt x="13006" y="21403"/>
                  <a:pt x="12882" y="21407"/>
                  <a:pt x="12755" y="21407"/>
                </a:cubicBezTo>
                <a:cubicBezTo>
                  <a:pt x="12633" y="21407"/>
                  <a:pt x="12509" y="21396"/>
                  <a:pt x="12383" y="21396"/>
                </a:cubicBezTo>
                <a:cubicBezTo>
                  <a:pt x="12260" y="21396"/>
                  <a:pt x="12135" y="21416"/>
                  <a:pt x="12010" y="21416"/>
                </a:cubicBezTo>
                <a:cubicBezTo>
                  <a:pt x="11887" y="21416"/>
                  <a:pt x="11762" y="21407"/>
                  <a:pt x="11637" y="21407"/>
                </a:cubicBezTo>
                <a:cubicBezTo>
                  <a:pt x="11514" y="21407"/>
                  <a:pt x="11389" y="21405"/>
                  <a:pt x="11264" y="21405"/>
                </a:cubicBezTo>
                <a:cubicBezTo>
                  <a:pt x="11141" y="21405"/>
                  <a:pt x="11016" y="21407"/>
                  <a:pt x="10891" y="21407"/>
                </a:cubicBezTo>
                <a:cubicBezTo>
                  <a:pt x="10768" y="21407"/>
                  <a:pt x="10643" y="21410"/>
                  <a:pt x="10518" y="21410"/>
                </a:cubicBezTo>
                <a:cubicBezTo>
                  <a:pt x="10395" y="21410"/>
                  <a:pt x="10270" y="21404"/>
                  <a:pt x="10145" y="21404"/>
                </a:cubicBezTo>
                <a:cubicBezTo>
                  <a:pt x="10022" y="21404"/>
                  <a:pt x="9897" y="21415"/>
                  <a:pt x="9773" y="21415"/>
                </a:cubicBezTo>
                <a:cubicBezTo>
                  <a:pt x="9649" y="21415"/>
                  <a:pt x="9524" y="21406"/>
                  <a:pt x="9400" y="21406"/>
                </a:cubicBezTo>
                <a:cubicBezTo>
                  <a:pt x="9276" y="21406"/>
                  <a:pt x="9151" y="21393"/>
                  <a:pt x="9027" y="21393"/>
                </a:cubicBezTo>
                <a:cubicBezTo>
                  <a:pt x="8903" y="21393"/>
                  <a:pt x="8778" y="21416"/>
                  <a:pt x="8654" y="21416"/>
                </a:cubicBezTo>
                <a:cubicBezTo>
                  <a:pt x="8530" y="21416"/>
                  <a:pt x="8405" y="21415"/>
                  <a:pt x="8281" y="21415"/>
                </a:cubicBezTo>
                <a:cubicBezTo>
                  <a:pt x="8156" y="21415"/>
                  <a:pt x="8032" y="21396"/>
                  <a:pt x="7908" y="21396"/>
                </a:cubicBezTo>
                <a:cubicBezTo>
                  <a:pt x="7783" y="21396"/>
                  <a:pt x="7659" y="21412"/>
                  <a:pt x="7535" y="21412"/>
                </a:cubicBezTo>
                <a:cubicBezTo>
                  <a:pt x="7410" y="21412"/>
                  <a:pt x="7286" y="21406"/>
                  <a:pt x="7162" y="21406"/>
                </a:cubicBezTo>
                <a:cubicBezTo>
                  <a:pt x="7037" y="21406"/>
                  <a:pt x="6913" y="21414"/>
                  <a:pt x="6789" y="21414"/>
                </a:cubicBezTo>
                <a:cubicBezTo>
                  <a:pt x="6664" y="21414"/>
                  <a:pt x="6540" y="21406"/>
                  <a:pt x="6416" y="21406"/>
                </a:cubicBezTo>
                <a:cubicBezTo>
                  <a:pt x="6291" y="21406"/>
                  <a:pt x="6166" y="21392"/>
                  <a:pt x="6043" y="21392"/>
                </a:cubicBezTo>
                <a:cubicBezTo>
                  <a:pt x="5918" y="21392"/>
                  <a:pt x="5793" y="21406"/>
                  <a:pt x="5670" y="21406"/>
                </a:cubicBezTo>
                <a:cubicBezTo>
                  <a:pt x="5544" y="21406"/>
                  <a:pt x="5420" y="21403"/>
                  <a:pt x="5297" y="21403"/>
                </a:cubicBezTo>
                <a:cubicBezTo>
                  <a:pt x="5171" y="21403"/>
                  <a:pt x="5047" y="21391"/>
                  <a:pt x="4924" y="21391"/>
                </a:cubicBezTo>
                <a:cubicBezTo>
                  <a:pt x="4798" y="21391"/>
                  <a:pt x="4673" y="21403"/>
                  <a:pt x="4551" y="21403"/>
                </a:cubicBezTo>
                <a:cubicBezTo>
                  <a:pt x="4425" y="21403"/>
                  <a:pt x="4300" y="21416"/>
                  <a:pt x="4177" y="21416"/>
                </a:cubicBezTo>
                <a:cubicBezTo>
                  <a:pt x="4051" y="21416"/>
                  <a:pt x="3927" y="21409"/>
                  <a:pt x="3804" y="21409"/>
                </a:cubicBezTo>
                <a:cubicBezTo>
                  <a:pt x="3678" y="21409"/>
                  <a:pt x="3554" y="21412"/>
                  <a:pt x="3431" y="21412"/>
                </a:cubicBezTo>
                <a:cubicBezTo>
                  <a:pt x="3305" y="21412"/>
                  <a:pt x="3180" y="21401"/>
                  <a:pt x="3058" y="21401"/>
                </a:cubicBezTo>
                <a:cubicBezTo>
                  <a:pt x="2931" y="21401"/>
                  <a:pt x="2807" y="21398"/>
                  <a:pt x="2685" y="21398"/>
                </a:cubicBezTo>
                <a:cubicBezTo>
                  <a:pt x="2557" y="21398"/>
                  <a:pt x="2433" y="21403"/>
                  <a:pt x="2312" y="21403"/>
                </a:cubicBezTo>
                <a:cubicBezTo>
                  <a:pt x="2184" y="21403"/>
                  <a:pt x="2059" y="21389"/>
                  <a:pt x="1940" y="21389"/>
                </a:cubicBezTo>
                <a:cubicBezTo>
                  <a:pt x="1810" y="21389"/>
                  <a:pt x="1685" y="21403"/>
                  <a:pt x="1567" y="21403"/>
                </a:cubicBezTo>
                <a:cubicBezTo>
                  <a:pt x="1435" y="21403"/>
                  <a:pt x="1310" y="21399"/>
                  <a:pt x="1193" y="21399"/>
                </a:cubicBezTo>
                <a:cubicBezTo>
                  <a:pt x="1058" y="21399"/>
                  <a:pt x="934" y="21405"/>
                  <a:pt x="821" y="21405"/>
                </a:cubicBezTo>
                <a:cubicBezTo>
                  <a:pt x="677" y="21405"/>
                  <a:pt x="552" y="21397"/>
                  <a:pt x="448" y="21397"/>
                </a:cubicBezTo>
                <a:cubicBezTo>
                  <a:pt x="207" y="21397"/>
                  <a:pt x="151" y="21528"/>
                  <a:pt x="89" y="21397"/>
                </a:cubicBezTo>
                <a:cubicBezTo>
                  <a:pt x="27" y="21264"/>
                  <a:pt x="55" y="21260"/>
                  <a:pt x="55" y="21120"/>
                </a:cubicBezTo>
                <a:cubicBezTo>
                  <a:pt x="55" y="20980"/>
                  <a:pt x="62" y="20980"/>
                  <a:pt x="62" y="20839"/>
                </a:cubicBezTo>
                <a:cubicBezTo>
                  <a:pt x="62" y="20699"/>
                  <a:pt x="63" y="20699"/>
                  <a:pt x="63" y="20559"/>
                </a:cubicBezTo>
                <a:cubicBezTo>
                  <a:pt x="63" y="20419"/>
                  <a:pt x="59" y="20419"/>
                  <a:pt x="59" y="20278"/>
                </a:cubicBezTo>
                <a:cubicBezTo>
                  <a:pt x="59" y="20138"/>
                  <a:pt x="85" y="20138"/>
                  <a:pt x="85" y="19998"/>
                </a:cubicBezTo>
                <a:cubicBezTo>
                  <a:pt x="85" y="19857"/>
                  <a:pt x="72" y="19857"/>
                  <a:pt x="72" y="19717"/>
                </a:cubicBezTo>
                <a:cubicBezTo>
                  <a:pt x="72" y="19576"/>
                  <a:pt x="76" y="19576"/>
                  <a:pt x="76" y="19436"/>
                </a:cubicBezTo>
                <a:cubicBezTo>
                  <a:pt x="76" y="19296"/>
                  <a:pt x="64" y="19338"/>
                  <a:pt x="64" y="19155"/>
                </a:cubicBezTo>
                <a:cubicBezTo>
                  <a:pt x="64" y="19077"/>
                  <a:pt x="62" y="18983"/>
                  <a:pt x="62" y="18875"/>
                </a:cubicBezTo>
                <a:cubicBezTo>
                  <a:pt x="62" y="18790"/>
                  <a:pt x="67" y="18696"/>
                  <a:pt x="67" y="18594"/>
                </a:cubicBezTo>
                <a:cubicBezTo>
                  <a:pt x="67" y="18507"/>
                  <a:pt x="62" y="18413"/>
                  <a:pt x="62" y="18313"/>
                </a:cubicBezTo>
                <a:cubicBezTo>
                  <a:pt x="62" y="18224"/>
                  <a:pt x="67" y="18131"/>
                  <a:pt x="67" y="18033"/>
                </a:cubicBezTo>
                <a:cubicBezTo>
                  <a:pt x="67" y="17943"/>
                  <a:pt x="74" y="17849"/>
                  <a:pt x="74" y="17752"/>
                </a:cubicBezTo>
                <a:cubicBezTo>
                  <a:pt x="74" y="17661"/>
                  <a:pt x="68" y="17568"/>
                  <a:pt x="68" y="17471"/>
                </a:cubicBezTo>
                <a:cubicBezTo>
                  <a:pt x="68" y="17380"/>
                  <a:pt x="94" y="17286"/>
                  <a:pt x="94" y="17190"/>
                </a:cubicBezTo>
                <a:cubicBezTo>
                  <a:pt x="94" y="17099"/>
                  <a:pt x="91" y="17005"/>
                  <a:pt x="91" y="16910"/>
                </a:cubicBezTo>
                <a:cubicBezTo>
                  <a:pt x="91" y="16818"/>
                  <a:pt x="61" y="16724"/>
                  <a:pt x="61" y="16629"/>
                </a:cubicBezTo>
                <a:cubicBezTo>
                  <a:pt x="61" y="16537"/>
                  <a:pt x="92" y="16444"/>
                  <a:pt x="92" y="16348"/>
                </a:cubicBezTo>
                <a:cubicBezTo>
                  <a:pt x="92" y="16256"/>
                  <a:pt x="59" y="16163"/>
                  <a:pt x="59" y="16068"/>
                </a:cubicBezTo>
                <a:cubicBezTo>
                  <a:pt x="59" y="15975"/>
                  <a:pt x="63" y="15882"/>
                  <a:pt x="63" y="15787"/>
                </a:cubicBezTo>
                <a:cubicBezTo>
                  <a:pt x="63" y="15695"/>
                  <a:pt x="90" y="15601"/>
                  <a:pt x="90" y="15506"/>
                </a:cubicBezTo>
                <a:cubicBezTo>
                  <a:pt x="90" y="15414"/>
                  <a:pt x="84" y="15320"/>
                  <a:pt x="84" y="15225"/>
                </a:cubicBezTo>
                <a:cubicBezTo>
                  <a:pt x="84" y="15133"/>
                  <a:pt x="76" y="15039"/>
                  <a:pt x="76" y="14945"/>
                </a:cubicBezTo>
                <a:cubicBezTo>
                  <a:pt x="76" y="14852"/>
                  <a:pt x="72" y="14758"/>
                  <a:pt x="72" y="14664"/>
                </a:cubicBezTo>
                <a:cubicBezTo>
                  <a:pt x="72" y="14571"/>
                  <a:pt x="80" y="14478"/>
                  <a:pt x="80" y="14383"/>
                </a:cubicBezTo>
                <a:cubicBezTo>
                  <a:pt x="80" y="14290"/>
                  <a:pt x="84" y="14197"/>
                  <a:pt x="84" y="14102"/>
                </a:cubicBezTo>
                <a:cubicBezTo>
                  <a:pt x="84" y="14009"/>
                  <a:pt x="56" y="13916"/>
                  <a:pt x="56" y="13822"/>
                </a:cubicBezTo>
                <a:cubicBezTo>
                  <a:pt x="56" y="13729"/>
                  <a:pt x="66" y="13635"/>
                  <a:pt x="66" y="13541"/>
                </a:cubicBezTo>
                <a:cubicBezTo>
                  <a:pt x="66" y="13448"/>
                  <a:pt x="64" y="13354"/>
                  <a:pt x="64" y="13260"/>
                </a:cubicBezTo>
                <a:cubicBezTo>
                  <a:pt x="64" y="13167"/>
                  <a:pt x="77" y="13073"/>
                  <a:pt x="77" y="12979"/>
                </a:cubicBezTo>
                <a:cubicBezTo>
                  <a:pt x="77" y="12886"/>
                  <a:pt x="77" y="12793"/>
                  <a:pt x="77" y="12699"/>
                </a:cubicBezTo>
                <a:cubicBezTo>
                  <a:pt x="77" y="12605"/>
                  <a:pt x="70" y="12512"/>
                  <a:pt x="70" y="12418"/>
                </a:cubicBezTo>
                <a:cubicBezTo>
                  <a:pt x="70" y="12325"/>
                  <a:pt x="93" y="12231"/>
                  <a:pt x="93" y="12137"/>
                </a:cubicBezTo>
                <a:cubicBezTo>
                  <a:pt x="93" y="12044"/>
                  <a:pt x="81" y="11950"/>
                  <a:pt x="81" y="11856"/>
                </a:cubicBezTo>
                <a:cubicBezTo>
                  <a:pt x="81" y="11763"/>
                  <a:pt x="63" y="11669"/>
                  <a:pt x="63" y="11575"/>
                </a:cubicBezTo>
                <a:cubicBezTo>
                  <a:pt x="63" y="11482"/>
                  <a:pt x="81" y="11389"/>
                  <a:pt x="81" y="11295"/>
                </a:cubicBezTo>
                <a:cubicBezTo>
                  <a:pt x="81" y="11201"/>
                  <a:pt x="63" y="11108"/>
                  <a:pt x="63" y="11014"/>
                </a:cubicBezTo>
                <a:cubicBezTo>
                  <a:pt x="63" y="10921"/>
                  <a:pt x="85" y="10827"/>
                  <a:pt x="85" y="10733"/>
                </a:cubicBezTo>
                <a:cubicBezTo>
                  <a:pt x="85" y="10640"/>
                  <a:pt x="59" y="10546"/>
                  <a:pt x="59" y="10453"/>
                </a:cubicBezTo>
                <a:cubicBezTo>
                  <a:pt x="59" y="10359"/>
                  <a:pt x="59" y="10266"/>
                  <a:pt x="59" y="10172"/>
                </a:cubicBezTo>
                <a:cubicBezTo>
                  <a:pt x="59" y="10078"/>
                  <a:pt x="94" y="9985"/>
                  <a:pt x="94" y="9891"/>
                </a:cubicBezTo>
                <a:cubicBezTo>
                  <a:pt x="94" y="9797"/>
                  <a:pt x="84" y="9704"/>
                  <a:pt x="84" y="9610"/>
                </a:cubicBezTo>
                <a:cubicBezTo>
                  <a:pt x="84" y="9517"/>
                  <a:pt x="78" y="9423"/>
                  <a:pt x="78" y="9329"/>
                </a:cubicBezTo>
                <a:cubicBezTo>
                  <a:pt x="78" y="9236"/>
                  <a:pt x="78" y="9142"/>
                  <a:pt x="78" y="9048"/>
                </a:cubicBezTo>
                <a:cubicBezTo>
                  <a:pt x="78" y="8955"/>
                  <a:pt x="73" y="8861"/>
                  <a:pt x="73" y="8767"/>
                </a:cubicBezTo>
                <a:cubicBezTo>
                  <a:pt x="73" y="8674"/>
                  <a:pt x="71" y="8580"/>
                  <a:pt x="71" y="8487"/>
                </a:cubicBezTo>
                <a:cubicBezTo>
                  <a:pt x="71" y="8393"/>
                  <a:pt x="94" y="8299"/>
                  <a:pt x="94" y="8206"/>
                </a:cubicBezTo>
                <a:cubicBezTo>
                  <a:pt x="94" y="8112"/>
                  <a:pt x="64" y="8018"/>
                  <a:pt x="64" y="7925"/>
                </a:cubicBezTo>
                <a:cubicBezTo>
                  <a:pt x="64" y="7831"/>
                  <a:pt x="89" y="7737"/>
                  <a:pt x="89" y="7644"/>
                </a:cubicBezTo>
                <a:cubicBezTo>
                  <a:pt x="89" y="7550"/>
                  <a:pt x="74" y="7456"/>
                  <a:pt x="74" y="7363"/>
                </a:cubicBezTo>
                <a:cubicBezTo>
                  <a:pt x="74" y="7269"/>
                  <a:pt x="59" y="7175"/>
                  <a:pt x="59" y="7082"/>
                </a:cubicBezTo>
                <a:cubicBezTo>
                  <a:pt x="59" y="6988"/>
                  <a:pt x="85" y="6894"/>
                  <a:pt x="85" y="6801"/>
                </a:cubicBezTo>
                <a:cubicBezTo>
                  <a:pt x="85" y="6707"/>
                  <a:pt x="66" y="6613"/>
                  <a:pt x="66" y="6520"/>
                </a:cubicBezTo>
                <a:cubicBezTo>
                  <a:pt x="66" y="6426"/>
                  <a:pt x="64" y="6333"/>
                  <a:pt x="64" y="6239"/>
                </a:cubicBezTo>
                <a:cubicBezTo>
                  <a:pt x="64" y="6145"/>
                  <a:pt x="65" y="6052"/>
                  <a:pt x="65" y="5959"/>
                </a:cubicBezTo>
                <a:cubicBezTo>
                  <a:pt x="65" y="5864"/>
                  <a:pt x="66" y="5771"/>
                  <a:pt x="66" y="5678"/>
                </a:cubicBezTo>
                <a:cubicBezTo>
                  <a:pt x="66" y="5583"/>
                  <a:pt x="77" y="5490"/>
                  <a:pt x="77" y="5397"/>
                </a:cubicBezTo>
                <a:cubicBezTo>
                  <a:pt x="77" y="5303"/>
                  <a:pt x="80" y="5209"/>
                  <a:pt x="80" y="5116"/>
                </a:cubicBezTo>
                <a:cubicBezTo>
                  <a:pt x="80" y="5022"/>
                  <a:pt x="60" y="4928"/>
                  <a:pt x="60" y="4835"/>
                </a:cubicBezTo>
                <a:cubicBezTo>
                  <a:pt x="60" y="4741"/>
                  <a:pt x="73" y="4647"/>
                  <a:pt x="73" y="4554"/>
                </a:cubicBezTo>
                <a:cubicBezTo>
                  <a:pt x="73" y="4460"/>
                  <a:pt x="66" y="4366"/>
                  <a:pt x="66" y="4274"/>
                </a:cubicBezTo>
                <a:cubicBezTo>
                  <a:pt x="66" y="4179"/>
                  <a:pt x="75" y="4085"/>
                  <a:pt x="75" y="3993"/>
                </a:cubicBezTo>
                <a:cubicBezTo>
                  <a:pt x="75" y="3898"/>
                  <a:pt x="64" y="3804"/>
                  <a:pt x="64" y="3712"/>
                </a:cubicBezTo>
                <a:cubicBezTo>
                  <a:pt x="64" y="3617"/>
                  <a:pt x="91" y="3523"/>
                  <a:pt x="91" y="3431"/>
                </a:cubicBezTo>
                <a:cubicBezTo>
                  <a:pt x="91" y="3336"/>
                  <a:pt x="75" y="3242"/>
                  <a:pt x="75" y="3150"/>
                </a:cubicBezTo>
                <a:cubicBezTo>
                  <a:pt x="75" y="3055"/>
                  <a:pt x="59" y="2961"/>
                  <a:pt x="59" y="2870"/>
                </a:cubicBezTo>
                <a:cubicBezTo>
                  <a:pt x="59" y="2774"/>
                  <a:pt x="67" y="2680"/>
                  <a:pt x="67" y="2589"/>
                </a:cubicBezTo>
                <a:cubicBezTo>
                  <a:pt x="67" y="2493"/>
                  <a:pt x="77" y="2399"/>
                  <a:pt x="77" y="2308"/>
                </a:cubicBezTo>
                <a:cubicBezTo>
                  <a:pt x="77" y="2212"/>
                  <a:pt x="87" y="2118"/>
                  <a:pt x="87" y="2027"/>
                </a:cubicBezTo>
                <a:cubicBezTo>
                  <a:pt x="87" y="1931"/>
                  <a:pt x="64" y="1837"/>
                  <a:pt x="64" y="1747"/>
                </a:cubicBezTo>
                <a:cubicBezTo>
                  <a:pt x="64" y="1649"/>
                  <a:pt x="85" y="1556"/>
                  <a:pt x="85" y="1466"/>
                </a:cubicBezTo>
                <a:cubicBezTo>
                  <a:pt x="85" y="1368"/>
                  <a:pt x="64" y="1274"/>
                  <a:pt x="64" y="1185"/>
                </a:cubicBezTo>
                <a:cubicBezTo>
                  <a:pt x="64" y="1086"/>
                  <a:pt x="88" y="992"/>
                  <a:pt x="88" y="904"/>
                </a:cubicBezTo>
                <a:cubicBezTo>
                  <a:pt x="88" y="802"/>
                  <a:pt x="77" y="708"/>
                  <a:pt x="77" y="624"/>
                </a:cubicBezTo>
                <a:cubicBezTo>
                  <a:pt x="77" y="515"/>
                  <a:pt x="77" y="421"/>
                  <a:pt x="77" y="343"/>
                </a:cubicBezTo>
                <a:cubicBezTo>
                  <a:pt x="77" y="161"/>
                  <a:pt x="-98" y="117"/>
                  <a:pt x="79" y="70"/>
                </a:cubicBezTo>
                <a:close/>
              </a:path>
            </a:pathLst>
          </a:custGeom>
          <a:blipFill>
            <a:blip r:embed="rId2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238999" y="4978399"/>
            <a:ext cx="5278498" cy="4291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315" extrusionOk="0">
                <a:moveTo>
                  <a:pt x="101" y="127"/>
                </a:moveTo>
                <a:cubicBezTo>
                  <a:pt x="318" y="31"/>
                  <a:pt x="331" y="136"/>
                  <a:pt x="562" y="136"/>
                </a:cubicBezTo>
                <a:cubicBezTo>
                  <a:pt x="792" y="136"/>
                  <a:pt x="792" y="137"/>
                  <a:pt x="1022" y="137"/>
                </a:cubicBezTo>
                <a:cubicBezTo>
                  <a:pt x="1253" y="137"/>
                  <a:pt x="1253" y="144"/>
                  <a:pt x="1483" y="144"/>
                </a:cubicBezTo>
                <a:cubicBezTo>
                  <a:pt x="1714" y="144"/>
                  <a:pt x="1714" y="142"/>
                  <a:pt x="1944" y="142"/>
                </a:cubicBezTo>
                <a:cubicBezTo>
                  <a:pt x="2175" y="142"/>
                  <a:pt x="2175" y="152"/>
                  <a:pt x="2405" y="152"/>
                </a:cubicBezTo>
                <a:cubicBezTo>
                  <a:pt x="2635" y="152"/>
                  <a:pt x="2635" y="156"/>
                  <a:pt x="2866" y="156"/>
                </a:cubicBezTo>
                <a:cubicBezTo>
                  <a:pt x="3096" y="156"/>
                  <a:pt x="3096" y="148"/>
                  <a:pt x="3327" y="148"/>
                </a:cubicBezTo>
                <a:cubicBezTo>
                  <a:pt x="3557" y="148"/>
                  <a:pt x="3557" y="97"/>
                  <a:pt x="3788" y="97"/>
                </a:cubicBezTo>
                <a:cubicBezTo>
                  <a:pt x="4018" y="97"/>
                  <a:pt x="4018" y="156"/>
                  <a:pt x="4248" y="156"/>
                </a:cubicBezTo>
                <a:cubicBezTo>
                  <a:pt x="4479" y="156"/>
                  <a:pt x="4479" y="147"/>
                  <a:pt x="4709" y="147"/>
                </a:cubicBezTo>
                <a:cubicBezTo>
                  <a:pt x="4940" y="147"/>
                  <a:pt x="4874" y="129"/>
                  <a:pt x="5170" y="129"/>
                </a:cubicBezTo>
                <a:cubicBezTo>
                  <a:pt x="5300" y="129"/>
                  <a:pt x="5454" y="156"/>
                  <a:pt x="5631" y="156"/>
                </a:cubicBezTo>
                <a:cubicBezTo>
                  <a:pt x="5771" y="156"/>
                  <a:pt x="5925" y="135"/>
                  <a:pt x="6092" y="135"/>
                </a:cubicBezTo>
                <a:cubicBezTo>
                  <a:pt x="6236" y="135"/>
                  <a:pt x="6390" y="112"/>
                  <a:pt x="6553" y="112"/>
                </a:cubicBezTo>
                <a:cubicBezTo>
                  <a:pt x="6699" y="112"/>
                  <a:pt x="6853" y="104"/>
                  <a:pt x="7013" y="104"/>
                </a:cubicBezTo>
                <a:cubicBezTo>
                  <a:pt x="7162" y="104"/>
                  <a:pt x="7316" y="131"/>
                  <a:pt x="7474" y="131"/>
                </a:cubicBezTo>
                <a:cubicBezTo>
                  <a:pt x="7624" y="131"/>
                  <a:pt x="7778" y="109"/>
                  <a:pt x="7935" y="109"/>
                </a:cubicBezTo>
                <a:cubicBezTo>
                  <a:pt x="8086" y="109"/>
                  <a:pt x="8239" y="114"/>
                  <a:pt x="8396" y="114"/>
                </a:cubicBezTo>
                <a:cubicBezTo>
                  <a:pt x="8547" y="114"/>
                  <a:pt x="8701" y="110"/>
                  <a:pt x="8857" y="110"/>
                </a:cubicBezTo>
                <a:cubicBezTo>
                  <a:pt x="9009" y="110"/>
                  <a:pt x="9162" y="101"/>
                  <a:pt x="9318" y="101"/>
                </a:cubicBezTo>
                <a:cubicBezTo>
                  <a:pt x="9470" y="101"/>
                  <a:pt x="9624" y="109"/>
                  <a:pt x="9779" y="109"/>
                </a:cubicBezTo>
                <a:cubicBezTo>
                  <a:pt x="9932" y="109"/>
                  <a:pt x="10085" y="94"/>
                  <a:pt x="10241" y="94"/>
                </a:cubicBezTo>
                <a:cubicBezTo>
                  <a:pt x="10393" y="94"/>
                  <a:pt x="10547" y="153"/>
                  <a:pt x="10702" y="153"/>
                </a:cubicBezTo>
                <a:cubicBezTo>
                  <a:pt x="10854" y="153"/>
                  <a:pt x="11008" y="154"/>
                  <a:pt x="11163" y="154"/>
                </a:cubicBezTo>
                <a:cubicBezTo>
                  <a:pt x="11315" y="154"/>
                  <a:pt x="11469" y="137"/>
                  <a:pt x="11624" y="137"/>
                </a:cubicBezTo>
                <a:cubicBezTo>
                  <a:pt x="11777" y="137"/>
                  <a:pt x="11930" y="153"/>
                  <a:pt x="12085" y="153"/>
                </a:cubicBezTo>
                <a:cubicBezTo>
                  <a:pt x="12238" y="153"/>
                  <a:pt x="12392" y="122"/>
                  <a:pt x="12546" y="122"/>
                </a:cubicBezTo>
                <a:cubicBezTo>
                  <a:pt x="12699" y="122"/>
                  <a:pt x="12853" y="132"/>
                  <a:pt x="13006" y="132"/>
                </a:cubicBezTo>
                <a:cubicBezTo>
                  <a:pt x="13160" y="132"/>
                  <a:pt x="13314" y="154"/>
                  <a:pt x="13468" y="154"/>
                </a:cubicBezTo>
                <a:cubicBezTo>
                  <a:pt x="13622" y="154"/>
                  <a:pt x="13775" y="123"/>
                  <a:pt x="13929" y="123"/>
                </a:cubicBezTo>
                <a:cubicBezTo>
                  <a:pt x="14083" y="123"/>
                  <a:pt x="14237" y="155"/>
                  <a:pt x="14390" y="155"/>
                </a:cubicBezTo>
                <a:cubicBezTo>
                  <a:pt x="14545" y="155"/>
                  <a:pt x="14698" y="132"/>
                  <a:pt x="14851" y="132"/>
                </a:cubicBezTo>
                <a:cubicBezTo>
                  <a:pt x="15006" y="132"/>
                  <a:pt x="15160" y="99"/>
                  <a:pt x="15312" y="99"/>
                </a:cubicBezTo>
                <a:cubicBezTo>
                  <a:pt x="15467" y="99"/>
                  <a:pt x="15621" y="128"/>
                  <a:pt x="15774" y="128"/>
                </a:cubicBezTo>
                <a:cubicBezTo>
                  <a:pt x="15929" y="128"/>
                  <a:pt x="16083" y="123"/>
                  <a:pt x="16235" y="123"/>
                </a:cubicBezTo>
                <a:cubicBezTo>
                  <a:pt x="16390" y="123"/>
                  <a:pt x="16544" y="156"/>
                  <a:pt x="16696" y="156"/>
                </a:cubicBezTo>
                <a:cubicBezTo>
                  <a:pt x="16852" y="156"/>
                  <a:pt x="17005" y="134"/>
                  <a:pt x="17157" y="134"/>
                </a:cubicBezTo>
                <a:cubicBezTo>
                  <a:pt x="17313" y="134"/>
                  <a:pt x="17467" y="132"/>
                  <a:pt x="17618" y="132"/>
                </a:cubicBezTo>
                <a:cubicBezTo>
                  <a:pt x="17775" y="132"/>
                  <a:pt x="17929" y="99"/>
                  <a:pt x="18079" y="99"/>
                </a:cubicBezTo>
                <a:cubicBezTo>
                  <a:pt x="18237" y="99"/>
                  <a:pt x="18390" y="126"/>
                  <a:pt x="18540" y="126"/>
                </a:cubicBezTo>
                <a:cubicBezTo>
                  <a:pt x="18699" y="126"/>
                  <a:pt x="18852" y="94"/>
                  <a:pt x="19001" y="94"/>
                </a:cubicBezTo>
                <a:cubicBezTo>
                  <a:pt x="19161" y="94"/>
                  <a:pt x="19315" y="104"/>
                  <a:pt x="19462" y="104"/>
                </a:cubicBezTo>
                <a:cubicBezTo>
                  <a:pt x="19624" y="104"/>
                  <a:pt x="19778" y="154"/>
                  <a:pt x="19923" y="154"/>
                </a:cubicBezTo>
                <a:cubicBezTo>
                  <a:pt x="20090" y="154"/>
                  <a:pt x="20244" y="106"/>
                  <a:pt x="20384" y="106"/>
                </a:cubicBezTo>
                <a:cubicBezTo>
                  <a:pt x="20561" y="106"/>
                  <a:pt x="20715" y="98"/>
                  <a:pt x="20845" y="98"/>
                </a:cubicBezTo>
                <a:cubicBezTo>
                  <a:pt x="21141" y="98"/>
                  <a:pt x="21226" y="-140"/>
                  <a:pt x="21303" y="126"/>
                </a:cubicBezTo>
                <a:cubicBezTo>
                  <a:pt x="21381" y="394"/>
                  <a:pt x="21325" y="410"/>
                  <a:pt x="21325" y="694"/>
                </a:cubicBezTo>
                <a:cubicBezTo>
                  <a:pt x="21325" y="979"/>
                  <a:pt x="21322" y="979"/>
                  <a:pt x="21322" y="1264"/>
                </a:cubicBezTo>
                <a:cubicBezTo>
                  <a:pt x="21322" y="1548"/>
                  <a:pt x="21315" y="1548"/>
                  <a:pt x="21315" y="1833"/>
                </a:cubicBezTo>
                <a:cubicBezTo>
                  <a:pt x="21315" y="2118"/>
                  <a:pt x="21294" y="2118"/>
                  <a:pt x="21294" y="2402"/>
                </a:cubicBezTo>
                <a:cubicBezTo>
                  <a:pt x="21294" y="2687"/>
                  <a:pt x="21319" y="2687"/>
                  <a:pt x="21319" y="2972"/>
                </a:cubicBezTo>
                <a:cubicBezTo>
                  <a:pt x="21319" y="3256"/>
                  <a:pt x="21303" y="3256"/>
                  <a:pt x="21303" y="3541"/>
                </a:cubicBezTo>
                <a:cubicBezTo>
                  <a:pt x="21303" y="3826"/>
                  <a:pt x="21319" y="3826"/>
                  <a:pt x="21319" y="4110"/>
                </a:cubicBezTo>
                <a:cubicBezTo>
                  <a:pt x="21319" y="4395"/>
                  <a:pt x="21314" y="4395"/>
                  <a:pt x="21314" y="4680"/>
                </a:cubicBezTo>
                <a:cubicBezTo>
                  <a:pt x="21314" y="4964"/>
                  <a:pt x="21291" y="4964"/>
                  <a:pt x="21291" y="5249"/>
                </a:cubicBezTo>
                <a:cubicBezTo>
                  <a:pt x="21291" y="5534"/>
                  <a:pt x="21315" y="5534"/>
                  <a:pt x="21315" y="5818"/>
                </a:cubicBezTo>
                <a:cubicBezTo>
                  <a:pt x="21315" y="6103"/>
                  <a:pt x="21322" y="6103"/>
                  <a:pt x="21322" y="6388"/>
                </a:cubicBezTo>
                <a:cubicBezTo>
                  <a:pt x="21322" y="6672"/>
                  <a:pt x="21331" y="6672"/>
                  <a:pt x="21331" y="6957"/>
                </a:cubicBezTo>
                <a:cubicBezTo>
                  <a:pt x="21331" y="7242"/>
                  <a:pt x="21300" y="7242"/>
                  <a:pt x="21300" y="7526"/>
                </a:cubicBezTo>
                <a:cubicBezTo>
                  <a:pt x="21300" y="7811"/>
                  <a:pt x="21284" y="7811"/>
                  <a:pt x="21284" y="8096"/>
                </a:cubicBezTo>
                <a:cubicBezTo>
                  <a:pt x="21284" y="8381"/>
                  <a:pt x="21313" y="8381"/>
                  <a:pt x="21313" y="8665"/>
                </a:cubicBezTo>
                <a:cubicBezTo>
                  <a:pt x="21313" y="8950"/>
                  <a:pt x="21323" y="8950"/>
                  <a:pt x="21323" y="9234"/>
                </a:cubicBezTo>
                <a:cubicBezTo>
                  <a:pt x="21323" y="9519"/>
                  <a:pt x="21315" y="9519"/>
                  <a:pt x="21315" y="9804"/>
                </a:cubicBezTo>
                <a:cubicBezTo>
                  <a:pt x="21315" y="10088"/>
                  <a:pt x="21297" y="10088"/>
                  <a:pt x="21297" y="10373"/>
                </a:cubicBezTo>
                <a:cubicBezTo>
                  <a:pt x="21297" y="10657"/>
                  <a:pt x="21318" y="10657"/>
                  <a:pt x="21318" y="10942"/>
                </a:cubicBezTo>
                <a:cubicBezTo>
                  <a:pt x="21318" y="11227"/>
                  <a:pt x="21325" y="11227"/>
                  <a:pt x="21325" y="11511"/>
                </a:cubicBezTo>
                <a:cubicBezTo>
                  <a:pt x="21325" y="11796"/>
                  <a:pt x="21306" y="11796"/>
                  <a:pt x="21306" y="12081"/>
                </a:cubicBezTo>
                <a:cubicBezTo>
                  <a:pt x="21306" y="12365"/>
                  <a:pt x="21313" y="12365"/>
                  <a:pt x="21313" y="12650"/>
                </a:cubicBezTo>
                <a:cubicBezTo>
                  <a:pt x="21313" y="12935"/>
                  <a:pt x="21329" y="12935"/>
                  <a:pt x="21329" y="13219"/>
                </a:cubicBezTo>
                <a:cubicBezTo>
                  <a:pt x="21329" y="13504"/>
                  <a:pt x="21280" y="13504"/>
                  <a:pt x="21280" y="13789"/>
                </a:cubicBezTo>
                <a:cubicBezTo>
                  <a:pt x="21280" y="14073"/>
                  <a:pt x="21324" y="14074"/>
                  <a:pt x="21324" y="14358"/>
                </a:cubicBezTo>
                <a:cubicBezTo>
                  <a:pt x="21324" y="14643"/>
                  <a:pt x="21311" y="14643"/>
                  <a:pt x="21311" y="14928"/>
                </a:cubicBezTo>
                <a:cubicBezTo>
                  <a:pt x="21311" y="15212"/>
                  <a:pt x="21303" y="15212"/>
                  <a:pt x="21303" y="15497"/>
                </a:cubicBezTo>
                <a:cubicBezTo>
                  <a:pt x="21303" y="15782"/>
                  <a:pt x="21325" y="15782"/>
                  <a:pt x="21325" y="16067"/>
                </a:cubicBezTo>
                <a:cubicBezTo>
                  <a:pt x="21325" y="16352"/>
                  <a:pt x="21308" y="16352"/>
                  <a:pt x="21308" y="16636"/>
                </a:cubicBezTo>
                <a:cubicBezTo>
                  <a:pt x="21308" y="16921"/>
                  <a:pt x="21329" y="16921"/>
                  <a:pt x="21329" y="17206"/>
                </a:cubicBezTo>
                <a:cubicBezTo>
                  <a:pt x="21329" y="17490"/>
                  <a:pt x="21331" y="17490"/>
                  <a:pt x="21331" y="17775"/>
                </a:cubicBezTo>
                <a:cubicBezTo>
                  <a:pt x="21331" y="18060"/>
                  <a:pt x="21310" y="18060"/>
                  <a:pt x="21310" y="18345"/>
                </a:cubicBezTo>
                <a:cubicBezTo>
                  <a:pt x="21310" y="18629"/>
                  <a:pt x="21318" y="18629"/>
                  <a:pt x="21318" y="18914"/>
                </a:cubicBezTo>
                <a:cubicBezTo>
                  <a:pt x="21318" y="19199"/>
                  <a:pt x="21297" y="19199"/>
                  <a:pt x="21297" y="19484"/>
                </a:cubicBezTo>
                <a:cubicBezTo>
                  <a:pt x="21297" y="19769"/>
                  <a:pt x="21317" y="19769"/>
                  <a:pt x="21317" y="20054"/>
                </a:cubicBezTo>
                <a:cubicBezTo>
                  <a:pt x="21317" y="20339"/>
                  <a:pt x="21314" y="20339"/>
                  <a:pt x="21314" y="20624"/>
                </a:cubicBezTo>
                <a:cubicBezTo>
                  <a:pt x="21314" y="20909"/>
                  <a:pt x="21483" y="21008"/>
                  <a:pt x="21319" y="21211"/>
                </a:cubicBezTo>
                <a:cubicBezTo>
                  <a:pt x="21157" y="21411"/>
                  <a:pt x="21075" y="21180"/>
                  <a:pt x="20845" y="21180"/>
                </a:cubicBezTo>
                <a:cubicBezTo>
                  <a:pt x="20614" y="21180"/>
                  <a:pt x="20614" y="21167"/>
                  <a:pt x="20384" y="21167"/>
                </a:cubicBezTo>
                <a:cubicBezTo>
                  <a:pt x="20153" y="21167"/>
                  <a:pt x="20153" y="21221"/>
                  <a:pt x="19923" y="21221"/>
                </a:cubicBezTo>
                <a:cubicBezTo>
                  <a:pt x="19692" y="21221"/>
                  <a:pt x="19692" y="21183"/>
                  <a:pt x="19462" y="21183"/>
                </a:cubicBezTo>
                <a:cubicBezTo>
                  <a:pt x="19231" y="21183"/>
                  <a:pt x="19231" y="21180"/>
                  <a:pt x="19001" y="21180"/>
                </a:cubicBezTo>
                <a:cubicBezTo>
                  <a:pt x="18771" y="21180"/>
                  <a:pt x="18771" y="21192"/>
                  <a:pt x="18540" y="21192"/>
                </a:cubicBezTo>
                <a:cubicBezTo>
                  <a:pt x="18310" y="21192"/>
                  <a:pt x="18310" y="21184"/>
                  <a:pt x="18079" y="21184"/>
                </a:cubicBezTo>
                <a:cubicBezTo>
                  <a:pt x="17849" y="21184"/>
                  <a:pt x="17849" y="21164"/>
                  <a:pt x="17618" y="21164"/>
                </a:cubicBezTo>
                <a:cubicBezTo>
                  <a:pt x="17388" y="21164"/>
                  <a:pt x="17388" y="21204"/>
                  <a:pt x="17158" y="21204"/>
                </a:cubicBezTo>
                <a:cubicBezTo>
                  <a:pt x="16927" y="21204"/>
                  <a:pt x="16927" y="21165"/>
                  <a:pt x="16697" y="21165"/>
                </a:cubicBezTo>
                <a:cubicBezTo>
                  <a:pt x="16466" y="21165"/>
                  <a:pt x="16466" y="21210"/>
                  <a:pt x="16236" y="21210"/>
                </a:cubicBezTo>
                <a:cubicBezTo>
                  <a:pt x="16005" y="21210"/>
                  <a:pt x="16005" y="21191"/>
                  <a:pt x="15775" y="21191"/>
                </a:cubicBezTo>
                <a:cubicBezTo>
                  <a:pt x="15544" y="21191"/>
                  <a:pt x="15544" y="21206"/>
                  <a:pt x="15314" y="21206"/>
                </a:cubicBezTo>
                <a:cubicBezTo>
                  <a:pt x="15084" y="21206"/>
                  <a:pt x="15083" y="21177"/>
                  <a:pt x="14853" y="21177"/>
                </a:cubicBezTo>
                <a:cubicBezTo>
                  <a:pt x="14623" y="21177"/>
                  <a:pt x="14623" y="21186"/>
                  <a:pt x="14392" y="21186"/>
                </a:cubicBezTo>
                <a:cubicBezTo>
                  <a:pt x="14162" y="21186"/>
                  <a:pt x="14162" y="21166"/>
                  <a:pt x="13931" y="21166"/>
                </a:cubicBezTo>
                <a:cubicBezTo>
                  <a:pt x="13931" y="21166"/>
                  <a:pt x="13701" y="21213"/>
                  <a:pt x="13470" y="21213"/>
                </a:cubicBezTo>
                <a:cubicBezTo>
                  <a:pt x="13240" y="21213"/>
                  <a:pt x="13240" y="21203"/>
                  <a:pt x="13009" y="21203"/>
                </a:cubicBezTo>
                <a:cubicBezTo>
                  <a:pt x="12779" y="21203"/>
                  <a:pt x="12779" y="21222"/>
                  <a:pt x="12548" y="21222"/>
                </a:cubicBezTo>
                <a:cubicBezTo>
                  <a:pt x="12318" y="21222"/>
                  <a:pt x="12318" y="21207"/>
                  <a:pt x="12087" y="21207"/>
                </a:cubicBezTo>
                <a:cubicBezTo>
                  <a:pt x="11857" y="21207"/>
                  <a:pt x="11857" y="21195"/>
                  <a:pt x="11626" y="21195"/>
                </a:cubicBezTo>
                <a:cubicBezTo>
                  <a:pt x="11396" y="21195"/>
                  <a:pt x="11396" y="21202"/>
                  <a:pt x="11165" y="21202"/>
                </a:cubicBezTo>
                <a:cubicBezTo>
                  <a:pt x="10935" y="21202"/>
                  <a:pt x="10935" y="21189"/>
                  <a:pt x="10705" y="21189"/>
                </a:cubicBezTo>
                <a:cubicBezTo>
                  <a:pt x="10474" y="21189"/>
                  <a:pt x="10474" y="21164"/>
                  <a:pt x="10244" y="21164"/>
                </a:cubicBezTo>
                <a:cubicBezTo>
                  <a:pt x="10013" y="21164"/>
                  <a:pt x="10013" y="21199"/>
                  <a:pt x="9783" y="21199"/>
                </a:cubicBezTo>
                <a:cubicBezTo>
                  <a:pt x="9553" y="21199"/>
                  <a:pt x="9553" y="21179"/>
                  <a:pt x="9322" y="21179"/>
                </a:cubicBezTo>
                <a:cubicBezTo>
                  <a:pt x="9092" y="21179"/>
                  <a:pt x="9092" y="21175"/>
                  <a:pt x="8861" y="21175"/>
                </a:cubicBezTo>
                <a:cubicBezTo>
                  <a:pt x="8631" y="21175"/>
                  <a:pt x="8631" y="21188"/>
                  <a:pt x="8400" y="21188"/>
                </a:cubicBezTo>
                <a:cubicBezTo>
                  <a:pt x="8170" y="21188"/>
                  <a:pt x="8231" y="21180"/>
                  <a:pt x="7940" y="21180"/>
                </a:cubicBezTo>
                <a:cubicBezTo>
                  <a:pt x="7809" y="21180"/>
                  <a:pt x="7654" y="21171"/>
                  <a:pt x="7479" y="21171"/>
                </a:cubicBezTo>
                <a:cubicBezTo>
                  <a:pt x="7337" y="21171"/>
                  <a:pt x="7183" y="21205"/>
                  <a:pt x="7018" y="21205"/>
                </a:cubicBezTo>
                <a:cubicBezTo>
                  <a:pt x="6872" y="21205"/>
                  <a:pt x="6718" y="21195"/>
                  <a:pt x="6557" y="21195"/>
                </a:cubicBezTo>
                <a:cubicBezTo>
                  <a:pt x="6408" y="21195"/>
                  <a:pt x="6254" y="21174"/>
                  <a:pt x="6096" y="21174"/>
                </a:cubicBezTo>
                <a:cubicBezTo>
                  <a:pt x="5946" y="21174"/>
                  <a:pt x="5792" y="21200"/>
                  <a:pt x="5635" y="21200"/>
                </a:cubicBezTo>
                <a:cubicBezTo>
                  <a:pt x="5483" y="21200"/>
                  <a:pt x="5329" y="21172"/>
                  <a:pt x="5173" y="21172"/>
                </a:cubicBezTo>
                <a:cubicBezTo>
                  <a:pt x="5021" y="21172"/>
                  <a:pt x="4867" y="21217"/>
                  <a:pt x="4712" y="21217"/>
                </a:cubicBezTo>
                <a:cubicBezTo>
                  <a:pt x="4559" y="21217"/>
                  <a:pt x="4405" y="21192"/>
                  <a:pt x="4251" y="21192"/>
                </a:cubicBezTo>
                <a:cubicBezTo>
                  <a:pt x="4097" y="21192"/>
                  <a:pt x="3943" y="21217"/>
                  <a:pt x="3790" y="21217"/>
                </a:cubicBezTo>
                <a:cubicBezTo>
                  <a:pt x="3635" y="21217"/>
                  <a:pt x="3481" y="21217"/>
                  <a:pt x="3329" y="21217"/>
                </a:cubicBezTo>
                <a:cubicBezTo>
                  <a:pt x="3173" y="21217"/>
                  <a:pt x="3019" y="21195"/>
                  <a:pt x="2867" y="21195"/>
                </a:cubicBezTo>
                <a:cubicBezTo>
                  <a:pt x="2710" y="21195"/>
                  <a:pt x="2556" y="21219"/>
                  <a:pt x="2406" y="21219"/>
                </a:cubicBezTo>
                <a:cubicBezTo>
                  <a:pt x="2247" y="21219"/>
                  <a:pt x="2093" y="21201"/>
                  <a:pt x="1945" y="21201"/>
                </a:cubicBezTo>
                <a:cubicBezTo>
                  <a:pt x="1784" y="21201"/>
                  <a:pt x="1630" y="21174"/>
                  <a:pt x="1484" y="21174"/>
                </a:cubicBezTo>
                <a:cubicBezTo>
                  <a:pt x="1319" y="21174"/>
                  <a:pt x="1164" y="21197"/>
                  <a:pt x="1023" y="21197"/>
                </a:cubicBezTo>
                <a:cubicBezTo>
                  <a:pt x="847" y="21197"/>
                  <a:pt x="692" y="21206"/>
                  <a:pt x="562" y="21206"/>
                </a:cubicBezTo>
                <a:cubicBezTo>
                  <a:pt x="271" y="21206"/>
                  <a:pt x="177" y="21460"/>
                  <a:pt x="98" y="21195"/>
                </a:cubicBezTo>
                <a:cubicBezTo>
                  <a:pt x="19" y="20927"/>
                  <a:pt x="83" y="20909"/>
                  <a:pt x="83" y="20624"/>
                </a:cubicBezTo>
                <a:cubicBezTo>
                  <a:pt x="83" y="20340"/>
                  <a:pt x="121" y="20421"/>
                  <a:pt x="121" y="20055"/>
                </a:cubicBezTo>
                <a:cubicBezTo>
                  <a:pt x="121" y="19895"/>
                  <a:pt x="102" y="19704"/>
                  <a:pt x="102" y="19486"/>
                </a:cubicBezTo>
                <a:cubicBezTo>
                  <a:pt x="102" y="19313"/>
                  <a:pt x="102" y="19122"/>
                  <a:pt x="102" y="18917"/>
                </a:cubicBezTo>
                <a:cubicBezTo>
                  <a:pt x="102" y="18738"/>
                  <a:pt x="81" y="18548"/>
                  <a:pt x="81" y="18347"/>
                </a:cubicBezTo>
                <a:cubicBezTo>
                  <a:pt x="81" y="18166"/>
                  <a:pt x="95" y="17976"/>
                  <a:pt x="95" y="17778"/>
                </a:cubicBezTo>
                <a:cubicBezTo>
                  <a:pt x="95" y="17595"/>
                  <a:pt x="111" y="17405"/>
                  <a:pt x="111" y="17209"/>
                </a:cubicBezTo>
                <a:cubicBezTo>
                  <a:pt x="111" y="17024"/>
                  <a:pt x="99" y="16834"/>
                  <a:pt x="99" y="16640"/>
                </a:cubicBezTo>
                <a:cubicBezTo>
                  <a:pt x="99" y="16454"/>
                  <a:pt x="84" y="16264"/>
                  <a:pt x="84" y="16070"/>
                </a:cubicBezTo>
                <a:cubicBezTo>
                  <a:pt x="84" y="15884"/>
                  <a:pt x="102" y="15694"/>
                  <a:pt x="102" y="15501"/>
                </a:cubicBezTo>
                <a:cubicBezTo>
                  <a:pt x="102" y="15314"/>
                  <a:pt x="118" y="15124"/>
                  <a:pt x="118" y="14931"/>
                </a:cubicBezTo>
                <a:cubicBezTo>
                  <a:pt x="118" y="14744"/>
                  <a:pt x="89" y="14554"/>
                  <a:pt x="89" y="14362"/>
                </a:cubicBezTo>
                <a:cubicBezTo>
                  <a:pt x="89" y="14174"/>
                  <a:pt x="124" y="13984"/>
                  <a:pt x="124" y="13792"/>
                </a:cubicBezTo>
                <a:cubicBezTo>
                  <a:pt x="124" y="13604"/>
                  <a:pt x="110" y="13414"/>
                  <a:pt x="110" y="13223"/>
                </a:cubicBezTo>
                <a:cubicBezTo>
                  <a:pt x="110" y="13034"/>
                  <a:pt x="84" y="12844"/>
                  <a:pt x="84" y="12653"/>
                </a:cubicBezTo>
                <a:cubicBezTo>
                  <a:pt x="84" y="12465"/>
                  <a:pt x="125" y="12275"/>
                  <a:pt x="125" y="12084"/>
                </a:cubicBezTo>
                <a:cubicBezTo>
                  <a:pt x="125" y="11895"/>
                  <a:pt x="111" y="11705"/>
                  <a:pt x="111" y="11515"/>
                </a:cubicBezTo>
                <a:cubicBezTo>
                  <a:pt x="111" y="11325"/>
                  <a:pt x="120" y="11135"/>
                  <a:pt x="120" y="10945"/>
                </a:cubicBezTo>
                <a:cubicBezTo>
                  <a:pt x="120" y="10756"/>
                  <a:pt x="106" y="10566"/>
                  <a:pt x="106" y="10376"/>
                </a:cubicBezTo>
                <a:cubicBezTo>
                  <a:pt x="106" y="10186"/>
                  <a:pt x="99" y="9996"/>
                  <a:pt x="99" y="9806"/>
                </a:cubicBezTo>
                <a:cubicBezTo>
                  <a:pt x="99" y="9616"/>
                  <a:pt x="108" y="9426"/>
                  <a:pt x="108" y="9237"/>
                </a:cubicBezTo>
                <a:cubicBezTo>
                  <a:pt x="108" y="9046"/>
                  <a:pt x="86" y="8856"/>
                  <a:pt x="86" y="8667"/>
                </a:cubicBezTo>
                <a:cubicBezTo>
                  <a:pt x="86" y="8476"/>
                  <a:pt x="85" y="8286"/>
                  <a:pt x="85" y="8097"/>
                </a:cubicBezTo>
                <a:cubicBezTo>
                  <a:pt x="85" y="7906"/>
                  <a:pt x="106" y="7716"/>
                  <a:pt x="106" y="7527"/>
                </a:cubicBezTo>
                <a:cubicBezTo>
                  <a:pt x="106" y="7336"/>
                  <a:pt x="103" y="7146"/>
                  <a:pt x="103" y="6958"/>
                </a:cubicBezTo>
                <a:cubicBezTo>
                  <a:pt x="103" y="6766"/>
                  <a:pt x="79" y="6576"/>
                  <a:pt x="79" y="6388"/>
                </a:cubicBezTo>
                <a:cubicBezTo>
                  <a:pt x="79" y="6196"/>
                  <a:pt x="126" y="6006"/>
                  <a:pt x="126" y="5819"/>
                </a:cubicBezTo>
                <a:cubicBezTo>
                  <a:pt x="126" y="5626"/>
                  <a:pt x="126" y="5436"/>
                  <a:pt x="126" y="5249"/>
                </a:cubicBezTo>
                <a:cubicBezTo>
                  <a:pt x="126" y="5056"/>
                  <a:pt x="88" y="4866"/>
                  <a:pt x="88" y="4680"/>
                </a:cubicBezTo>
                <a:cubicBezTo>
                  <a:pt x="88" y="4486"/>
                  <a:pt x="90" y="4296"/>
                  <a:pt x="90" y="4110"/>
                </a:cubicBezTo>
                <a:cubicBezTo>
                  <a:pt x="90" y="3916"/>
                  <a:pt x="101" y="3726"/>
                  <a:pt x="101" y="3541"/>
                </a:cubicBezTo>
                <a:cubicBezTo>
                  <a:pt x="101" y="3345"/>
                  <a:pt x="93" y="3155"/>
                  <a:pt x="93" y="2972"/>
                </a:cubicBezTo>
                <a:cubicBezTo>
                  <a:pt x="93" y="2774"/>
                  <a:pt x="110" y="2584"/>
                  <a:pt x="110" y="2402"/>
                </a:cubicBezTo>
                <a:cubicBezTo>
                  <a:pt x="110" y="2201"/>
                  <a:pt x="97" y="2011"/>
                  <a:pt x="97" y="1833"/>
                </a:cubicBezTo>
                <a:cubicBezTo>
                  <a:pt x="97" y="1626"/>
                  <a:pt x="122" y="1436"/>
                  <a:pt x="122" y="1263"/>
                </a:cubicBezTo>
                <a:cubicBezTo>
                  <a:pt x="122" y="1045"/>
                  <a:pt x="84" y="854"/>
                  <a:pt x="84" y="694"/>
                </a:cubicBezTo>
                <a:cubicBezTo>
                  <a:pt x="84" y="328"/>
                  <a:pt x="-117" y="223"/>
                  <a:pt x="101" y="127"/>
                </a:cubicBezTo>
                <a:close/>
              </a:path>
            </a:pathLst>
          </a:custGeom>
          <a:blipFill>
            <a:blip r:embed="rId3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grpSp>
        <p:nvGrpSpPr>
          <p:cNvPr id="2" name="Group 80"/>
          <p:cNvGrpSpPr/>
          <p:nvPr/>
        </p:nvGrpSpPr>
        <p:grpSpPr>
          <a:xfrm>
            <a:off x="7238930" y="482623"/>
            <a:ext cx="5278453" cy="4288881"/>
            <a:chOff x="0" y="0"/>
            <a:chExt cx="5278452" cy="4288879"/>
          </a:xfrm>
        </p:grpSpPr>
        <p:pic>
          <p:nvPicPr>
            <p:cNvPr id="78" name="Photo.pdf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0"/>
              <a:ext cx="5278453" cy="428888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9" name="Shape 79"/>
            <p:cNvSpPr/>
            <p:nvPr/>
          </p:nvSpPr>
          <p:spPr>
            <a:xfrm>
              <a:off x="0" y="0"/>
              <a:ext cx="5278453" cy="428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13" extrusionOk="0">
                  <a:moveTo>
                    <a:pt x="21204" y="8"/>
                  </a:moveTo>
                  <a:cubicBezTo>
                    <a:pt x="21131" y="-34"/>
                    <a:pt x="21020" y="107"/>
                    <a:pt x="20798" y="107"/>
                  </a:cubicBezTo>
                  <a:cubicBezTo>
                    <a:pt x="20669" y="107"/>
                    <a:pt x="20514" y="111"/>
                    <a:pt x="20338" y="111"/>
                  </a:cubicBezTo>
                  <a:cubicBezTo>
                    <a:pt x="20198" y="111"/>
                    <a:pt x="20045" y="141"/>
                    <a:pt x="19878" y="141"/>
                  </a:cubicBezTo>
                  <a:cubicBezTo>
                    <a:pt x="19734" y="141"/>
                    <a:pt x="19580" y="117"/>
                    <a:pt x="19418" y="117"/>
                  </a:cubicBezTo>
                  <a:cubicBezTo>
                    <a:pt x="19271" y="117"/>
                    <a:pt x="19117" y="99"/>
                    <a:pt x="18957" y="99"/>
                  </a:cubicBezTo>
                  <a:cubicBezTo>
                    <a:pt x="18809" y="99"/>
                    <a:pt x="18657" y="145"/>
                    <a:pt x="18498" y="145"/>
                  </a:cubicBezTo>
                  <a:cubicBezTo>
                    <a:pt x="18349" y="145"/>
                    <a:pt x="18195" y="137"/>
                    <a:pt x="18037" y="137"/>
                  </a:cubicBezTo>
                  <a:cubicBezTo>
                    <a:pt x="17888" y="137"/>
                    <a:pt x="17734" y="115"/>
                    <a:pt x="17577" y="115"/>
                  </a:cubicBezTo>
                  <a:cubicBezTo>
                    <a:pt x="17426" y="115"/>
                    <a:pt x="17274" y="137"/>
                    <a:pt x="17118" y="137"/>
                  </a:cubicBezTo>
                  <a:cubicBezTo>
                    <a:pt x="16967" y="137"/>
                    <a:pt x="16813" y="145"/>
                    <a:pt x="16657" y="145"/>
                  </a:cubicBezTo>
                  <a:cubicBezTo>
                    <a:pt x="16506" y="145"/>
                    <a:pt x="16352" y="105"/>
                    <a:pt x="16196" y="105"/>
                  </a:cubicBezTo>
                  <a:cubicBezTo>
                    <a:pt x="16045" y="105"/>
                    <a:pt x="15892" y="113"/>
                    <a:pt x="15737" y="113"/>
                  </a:cubicBezTo>
                  <a:cubicBezTo>
                    <a:pt x="15585" y="113"/>
                    <a:pt x="15431" y="151"/>
                    <a:pt x="15277" y="151"/>
                  </a:cubicBezTo>
                  <a:cubicBezTo>
                    <a:pt x="15124" y="151"/>
                    <a:pt x="14970" y="153"/>
                    <a:pt x="14816" y="153"/>
                  </a:cubicBezTo>
                  <a:cubicBezTo>
                    <a:pt x="14663" y="153"/>
                    <a:pt x="14511" y="135"/>
                    <a:pt x="14357" y="135"/>
                  </a:cubicBezTo>
                  <a:cubicBezTo>
                    <a:pt x="14204" y="135"/>
                    <a:pt x="14050" y="151"/>
                    <a:pt x="13896" y="151"/>
                  </a:cubicBezTo>
                  <a:cubicBezTo>
                    <a:pt x="13743" y="151"/>
                    <a:pt x="13589" y="133"/>
                    <a:pt x="13436" y="133"/>
                  </a:cubicBezTo>
                  <a:cubicBezTo>
                    <a:pt x="13282" y="133"/>
                    <a:pt x="13129" y="111"/>
                    <a:pt x="12975" y="111"/>
                  </a:cubicBezTo>
                  <a:cubicBezTo>
                    <a:pt x="12822" y="111"/>
                    <a:pt x="12669" y="109"/>
                    <a:pt x="12516" y="109"/>
                  </a:cubicBezTo>
                  <a:cubicBezTo>
                    <a:pt x="12362" y="109"/>
                    <a:pt x="12208" y="141"/>
                    <a:pt x="12055" y="141"/>
                  </a:cubicBezTo>
                  <a:cubicBezTo>
                    <a:pt x="11901" y="141"/>
                    <a:pt x="11747" y="107"/>
                    <a:pt x="11594" y="107"/>
                  </a:cubicBezTo>
                  <a:cubicBezTo>
                    <a:pt x="11441" y="107"/>
                    <a:pt x="11288" y="145"/>
                    <a:pt x="11135" y="145"/>
                  </a:cubicBezTo>
                  <a:cubicBezTo>
                    <a:pt x="10981" y="145"/>
                    <a:pt x="10827" y="135"/>
                    <a:pt x="10675" y="135"/>
                  </a:cubicBezTo>
                  <a:cubicBezTo>
                    <a:pt x="10520" y="135"/>
                    <a:pt x="10366" y="129"/>
                    <a:pt x="10214" y="129"/>
                  </a:cubicBezTo>
                  <a:cubicBezTo>
                    <a:pt x="10060" y="129"/>
                    <a:pt x="9907" y="147"/>
                    <a:pt x="9755" y="147"/>
                  </a:cubicBezTo>
                  <a:cubicBezTo>
                    <a:pt x="9600" y="147"/>
                    <a:pt x="9446" y="97"/>
                    <a:pt x="9294" y="97"/>
                  </a:cubicBezTo>
                  <a:cubicBezTo>
                    <a:pt x="9139" y="97"/>
                    <a:pt x="8987" y="141"/>
                    <a:pt x="8835" y="141"/>
                  </a:cubicBezTo>
                  <a:cubicBezTo>
                    <a:pt x="8680" y="141"/>
                    <a:pt x="8526" y="127"/>
                    <a:pt x="8375" y="127"/>
                  </a:cubicBezTo>
                  <a:cubicBezTo>
                    <a:pt x="8219" y="127"/>
                    <a:pt x="8066" y="129"/>
                    <a:pt x="7915" y="129"/>
                  </a:cubicBezTo>
                  <a:cubicBezTo>
                    <a:pt x="7759" y="129"/>
                    <a:pt x="7605" y="155"/>
                    <a:pt x="7455" y="155"/>
                  </a:cubicBezTo>
                  <a:cubicBezTo>
                    <a:pt x="7298" y="155"/>
                    <a:pt x="7144" y="141"/>
                    <a:pt x="6994" y="141"/>
                  </a:cubicBezTo>
                  <a:cubicBezTo>
                    <a:pt x="6837" y="141"/>
                    <a:pt x="6684" y="149"/>
                    <a:pt x="6535" y="149"/>
                  </a:cubicBezTo>
                  <a:cubicBezTo>
                    <a:pt x="6377" y="149"/>
                    <a:pt x="6222" y="147"/>
                    <a:pt x="6074" y="147"/>
                  </a:cubicBezTo>
                  <a:cubicBezTo>
                    <a:pt x="5914" y="147"/>
                    <a:pt x="5762" y="119"/>
                    <a:pt x="5615" y="119"/>
                  </a:cubicBezTo>
                  <a:cubicBezTo>
                    <a:pt x="5453" y="119"/>
                    <a:pt x="5299" y="149"/>
                    <a:pt x="5155" y="149"/>
                  </a:cubicBezTo>
                  <a:cubicBezTo>
                    <a:pt x="4988" y="149"/>
                    <a:pt x="4835" y="123"/>
                    <a:pt x="4696" y="123"/>
                  </a:cubicBezTo>
                  <a:cubicBezTo>
                    <a:pt x="4519" y="123"/>
                    <a:pt x="4364" y="137"/>
                    <a:pt x="4235" y="137"/>
                  </a:cubicBezTo>
                  <a:cubicBezTo>
                    <a:pt x="3939" y="137"/>
                    <a:pt x="4004" y="149"/>
                    <a:pt x="3774" y="149"/>
                  </a:cubicBezTo>
                  <a:cubicBezTo>
                    <a:pt x="3544" y="149"/>
                    <a:pt x="3545" y="143"/>
                    <a:pt x="3315" y="143"/>
                  </a:cubicBezTo>
                  <a:cubicBezTo>
                    <a:pt x="3085" y="143"/>
                    <a:pt x="3085" y="111"/>
                    <a:pt x="2855" y="111"/>
                  </a:cubicBezTo>
                  <a:cubicBezTo>
                    <a:pt x="2625" y="111"/>
                    <a:pt x="2626" y="121"/>
                    <a:pt x="2395" y="121"/>
                  </a:cubicBezTo>
                  <a:cubicBezTo>
                    <a:pt x="2166" y="121"/>
                    <a:pt x="2165" y="143"/>
                    <a:pt x="1935" y="143"/>
                  </a:cubicBezTo>
                  <a:cubicBezTo>
                    <a:pt x="1705" y="143"/>
                    <a:pt x="1706" y="137"/>
                    <a:pt x="1476" y="137"/>
                  </a:cubicBezTo>
                  <a:cubicBezTo>
                    <a:pt x="1246" y="137"/>
                    <a:pt x="1245" y="123"/>
                    <a:pt x="1015" y="123"/>
                  </a:cubicBezTo>
                  <a:cubicBezTo>
                    <a:pt x="785" y="123"/>
                    <a:pt x="786" y="149"/>
                    <a:pt x="556" y="149"/>
                  </a:cubicBezTo>
                  <a:cubicBezTo>
                    <a:pt x="326" y="149"/>
                    <a:pt x="307" y="18"/>
                    <a:pt x="92" y="117"/>
                  </a:cubicBezTo>
                  <a:cubicBezTo>
                    <a:pt x="-125" y="217"/>
                    <a:pt x="111" y="340"/>
                    <a:pt x="111" y="700"/>
                  </a:cubicBezTo>
                  <a:cubicBezTo>
                    <a:pt x="111" y="862"/>
                    <a:pt x="91" y="1055"/>
                    <a:pt x="91" y="1272"/>
                  </a:cubicBezTo>
                  <a:cubicBezTo>
                    <a:pt x="91" y="1448"/>
                    <a:pt x="86" y="1640"/>
                    <a:pt x="86" y="1845"/>
                  </a:cubicBezTo>
                  <a:cubicBezTo>
                    <a:pt x="86" y="2026"/>
                    <a:pt x="110" y="2218"/>
                    <a:pt x="110" y="2417"/>
                  </a:cubicBezTo>
                  <a:cubicBezTo>
                    <a:pt x="110" y="2602"/>
                    <a:pt x="87" y="2794"/>
                    <a:pt x="87" y="2990"/>
                  </a:cubicBezTo>
                  <a:cubicBezTo>
                    <a:pt x="87" y="3177"/>
                    <a:pt x="73" y="3368"/>
                    <a:pt x="73" y="3563"/>
                  </a:cubicBezTo>
                  <a:cubicBezTo>
                    <a:pt x="73" y="3751"/>
                    <a:pt x="87" y="3943"/>
                    <a:pt x="87" y="4135"/>
                  </a:cubicBezTo>
                  <a:cubicBezTo>
                    <a:pt x="87" y="4325"/>
                    <a:pt x="76" y="4517"/>
                    <a:pt x="76" y="4708"/>
                  </a:cubicBezTo>
                  <a:cubicBezTo>
                    <a:pt x="76" y="4899"/>
                    <a:pt x="103" y="5091"/>
                    <a:pt x="103" y="5281"/>
                  </a:cubicBezTo>
                  <a:cubicBezTo>
                    <a:pt x="103" y="5473"/>
                    <a:pt x="71" y="5665"/>
                    <a:pt x="71" y="5853"/>
                  </a:cubicBezTo>
                  <a:cubicBezTo>
                    <a:pt x="71" y="6048"/>
                    <a:pt x="71" y="6239"/>
                    <a:pt x="71" y="6426"/>
                  </a:cubicBezTo>
                  <a:cubicBezTo>
                    <a:pt x="71" y="6622"/>
                    <a:pt x="108" y="6814"/>
                    <a:pt x="108" y="6999"/>
                  </a:cubicBezTo>
                  <a:cubicBezTo>
                    <a:pt x="108" y="7198"/>
                    <a:pt x="87" y="7390"/>
                    <a:pt x="87" y="7571"/>
                  </a:cubicBezTo>
                  <a:cubicBezTo>
                    <a:pt x="87" y="7776"/>
                    <a:pt x="71" y="7968"/>
                    <a:pt x="71" y="8144"/>
                  </a:cubicBezTo>
                  <a:cubicBezTo>
                    <a:pt x="71" y="8361"/>
                    <a:pt x="91" y="8554"/>
                    <a:pt x="91" y="8717"/>
                  </a:cubicBezTo>
                  <a:cubicBezTo>
                    <a:pt x="91" y="9076"/>
                    <a:pt x="81" y="9001"/>
                    <a:pt x="81" y="9287"/>
                  </a:cubicBezTo>
                  <a:cubicBezTo>
                    <a:pt x="81" y="9573"/>
                    <a:pt x="86" y="9574"/>
                    <a:pt x="86" y="9860"/>
                  </a:cubicBezTo>
                  <a:cubicBezTo>
                    <a:pt x="86" y="10146"/>
                    <a:pt x="89" y="10146"/>
                    <a:pt x="89" y="10432"/>
                  </a:cubicBezTo>
                  <a:cubicBezTo>
                    <a:pt x="89" y="10719"/>
                    <a:pt x="86" y="10719"/>
                    <a:pt x="86" y="11005"/>
                  </a:cubicBezTo>
                  <a:cubicBezTo>
                    <a:pt x="86" y="11291"/>
                    <a:pt x="70" y="11292"/>
                    <a:pt x="70" y="11578"/>
                  </a:cubicBezTo>
                  <a:cubicBezTo>
                    <a:pt x="70" y="11864"/>
                    <a:pt x="102" y="11862"/>
                    <a:pt x="102" y="12148"/>
                  </a:cubicBezTo>
                  <a:cubicBezTo>
                    <a:pt x="102" y="12434"/>
                    <a:pt x="84" y="12435"/>
                    <a:pt x="84" y="12721"/>
                  </a:cubicBezTo>
                  <a:cubicBezTo>
                    <a:pt x="84" y="13007"/>
                    <a:pt x="92" y="13008"/>
                    <a:pt x="92" y="13294"/>
                  </a:cubicBezTo>
                  <a:cubicBezTo>
                    <a:pt x="92" y="13580"/>
                    <a:pt x="81" y="13580"/>
                    <a:pt x="81" y="13866"/>
                  </a:cubicBezTo>
                  <a:cubicBezTo>
                    <a:pt x="81" y="14152"/>
                    <a:pt x="102" y="14151"/>
                    <a:pt x="102" y="14437"/>
                  </a:cubicBezTo>
                  <a:cubicBezTo>
                    <a:pt x="102" y="14723"/>
                    <a:pt x="100" y="14723"/>
                    <a:pt x="100" y="15010"/>
                  </a:cubicBezTo>
                  <a:cubicBezTo>
                    <a:pt x="100" y="15296"/>
                    <a:pt x="84" y="15296"/>
                    <a:pt x="84" y="15582"/>
                  </a:cubicBezTo>
                  <a:cubicBezTo>
                    <a:pt x="84" y="15868"/>
                    <a:pt x="113" y="15869"/>
                    <a:pt x="113" y="16155"/>
                  </a:cubicBezTo>
                  <a:cubicBezTo>
                    <a:pt x="113" y="16441"/>
                    <a:pt x="91" y="16441"/>
                    <a:pt x="91" y="16728"/>
                  </a:cubicBezTo>
                  <a:cubicBezTo>
                    <a:pt x="91" y="17014"/>
                    <a:pt x="121" y="17014"/>
                    <a:pt x="121" y="17300"/>
                  </a:cubicBezTo>
                  <a:cubicBezTo>
                    <a:pt x="121" y="17586"/>
                    <a:pt x="91" y="17585"/>
                    <a:pt x="91" y="17871"/>
                  </a:cubicBezTo>
                  <a:cubicBezTo>
                    <a:pt x="91" y="18157"/>
                    <a:pt x="79" y="18157"/>
                    <a:pt x="79" y="18444"/>
                  </a:cubicBezTo>
                  <a:cubicBezTo>
                    <a:pt x="79" y="18730"/>
                    <a:pt x="87" y="18730"/>
                    <a:pt x="87" y="19016"/>
                  </a:cubicBezTo>
                  <a:cubicBezTo>
                    <a:pt x="87" y="19302"/>
                    <a:pt x="82" y="19589"/>
                    <a:pt x="82" y="19589"/>
                  </a:cubicBezTo>
                  <a:cubicBezTo>
                    <a:pt x="82" y="19875"/>
                    <a:pt x="110" y="19875"/>
                    <a:pt x="110" y="20161"/>
                  </a:cubicBezTo>
                  <a:cubicBezTo>
                    <a:pt x="110" y="20447"/>
                    <a:pt x="91" y="20446"/>
                    <a:pt x="91" y="20732"/>
                  </a:cubicBezTo>
                  <a:cubicBezTo>
                    <a:pt x="91" y="21018"/>
                    <a:pt x="31" y="21029"/>
                    <a:pt x="108" y="21299"/>
                  </a:cubicBezTo>
                  <a:cubicBezTo>
                    <a:pt x="185" y="21566"/>
                    <a:pt x="261" y="21281"/>
                    <a:pt x="556" y="21281"/>
                  </a:cubicBezTo>
                  <a:cubicBezTo>
                    <a:pt x="685" y="21281"/>
                    <a:pt x="839" y="21317"/>
                    <a:pt x="1015" y="21317"/>
                  </a:cubicBezTo>
                  <a:cubicBezTo>
                    <a:pt x="1155" y="21317"/>
                    <a:pt x="1309" y="21307"/>
                    <a:pt x="1476" y="21307"/>
                  </a:cubicBezTo>
                  <a:cubicBezTo>
                    <a:pt x="1620" y="21307"/>
                    <a:pt x="1773" y="21293"/>
                    <a:pt x="1935" y="21293"/>
                  </a:cubicBezTo>
                  <a:cubicBezTo>
                    <a:pt x="2082" y="21293"/>
                    <a:pt x="2236" y="21283"/>
                    <a:pt x="2395" y="21283"/>
                  </a:cubicBezTo>
                  <a:cubicBezTo>
                    <a:pt x="2544" y="21283"/>
                    <a:pt x="2698" y="21293"/>
                    <a:pt x="2856" y="21293"/>
                  </a:cubicBezTo>
                  <a:cubicBezTo>
                    <a:pt x="3005" y="21293"/>
                    <a:pt x="3160" y="21311"/>
                    <a:pt x="3317" y="21311"/>
                  </a:cubicBezTo>
                  <a:cubicBezTo>
                    <a:pt x="3467" y="21311"/>
                    <a:pt x="3619" y="21283"/>
                    <a:pt x="3776" y="21283"/>
                  </a:cubicBezTo>
                  <a:cubicBezTo>
                    <a:pt x="3927" y="21283"/>
                    <a:pt x="4081" y="21329"/>
                    <a:pt x="4237" y="21329"/>
                  </a:cubicBezTo>
                  <a:cubicBezTo>
                    <a:pt x="4388" y="21329"/>
                    <a:pt x="4542" y="21311"/>
                    <a:pt x="4697" y="21311"/>
                  </a:cubicBezTo>
                  <a:cubicBezTo>
                    <a:pt x="4849" y="21311"/>
                    <a:pt x="5001" y="21319"/>
                    <a:pt x="5156" y="21319"/>
                  </a:cubicBezTo>
                  <a:cubicBezTo>
                    <a:pt x="5308" y="21319"/>
                    <a:pt x="5462" y="21277"/>
                    <a:pt x="5617" y="21277"/>
                  </a:cubicBezTo>
                  <a:cubicBezTo>
                    <a:pt x="5769" y="21277"/>
                    <a:pt x="5923" y="21327"/>
                    <a:pt x="6078" y="21327"/>
                  </a:cubicBezTo>
                  <a:cubicBezTo>
                    <a:pt x="6230" y="21327"/>
                    <a:pt x="6384" y="21329"/>
                    <a:pt x="6538" y="21329"/>
                  </a:cubicBezTo>
                  <a:cubicBezTo>
                    <a:pt x="6691" y="21329"/>
                    <a:pt x="6845" y="21332"/>
                    <a:pt x="6999" y="21332"/>
                  </a:cubicBezTo>
                  <a:cubicBezTo>
                    <a:pt x="7152" y="21332"/>
                    <a:pt x="7304" y="21285"/>
                    <a:pt x="7458" y="21285"/>
                  </a:cubicBezTo>
                  <a:cubicBezTo>
                    <a:pt x="7611" y="21285"/>
                    <a:pt x="7766" y="21307"/>
                    <a:pt x="7919" y="21307"/>
                  </a:cubicBezTo>
                  <a:cubicBezTo>
                    <a:pt x="8072" y="21307"/>
                    <a:pt x="8226" y="21317"/>
                    <a:pt x="8379" y="21317"/>
                  </a:cubicBezTo>
                  <a:cubicBezTo>
                    <a:pt x="8533" y="21317"/>
                    <a:pt x="8686" y="21323"/>
                    <a:pt x="8838" y="21323"/>
                  </a:cubicBezTo>
                  <a:cubicBezTo>
                    <a:pt x="8993" y="21323"/>
                    <a:pt x="9147" y="21291"/>
                    <a:pt x="9299" y="21291"/>
                  </a:cubicBezTo>
                  <a:cubicBezTo>
                    <a:pt x="9454" y="21291"/>
                    <a:pt x="9608" y="21313"/>
                    <a:pt x="9760" y="21313"/>
                  </a:cubicBezTo>
                  <a:cubicBezTo>
                    <a:pt x="9915" y="21313"/>
                    <a:pt x="10067" y="21315"/>
                    <a:pt x="10219" y="21315"/>
                  </a:cubicBezTo>
                  <a:cubicBezTo>
                    <a:pt x="10374" y="21315"/>
                    <a:pt x="10528" y="21301"/>
                    <a:pt x="10680" y="21301"/>
                  </a:cubicBezTo>
                  <a:cubicBezTo>
                    <a:pt x="10835" y="21301"/>
                    <a:pt x="10988" y="21297"/>
                    <a:pt x="11139" y="21297"/>
                  </a:cubicBezTo>
                  <a:cubicBezTo>
                    <a:pt x="11295" y="21297"/>
                    <a:pt x="11449" y="21275"/>
                    <a:pt x="11599" y="21275"/>
                  </a:cubicBezTo>
                  <a:cubicBezTo>
                    <a:pt x="11756" y="21275"/>
                    <a:pt x="11909" y="21281"/>
                    <a:pt x="12058" y="21281"/>
                  </a:cubicBezTo>
                  <a:cubicBezTo>
                    <a:pt x="12217" y="21281"/>
                    <a:pt x="12371" y="21311"/>
                    <a:pt x="12519" y="21311"/>
                  </a:cubicBezTo>
                  <a:cubicBezTo>
                    <a:pt x="12679" y="21311"/>
                    <a:pt x="12831" y="21307"/>
                    <a:pt x="12978" y="21307"/>
                  </a:cubicBezTo>
                  <a:cubicBezTo>
                    <a:pt x="13140" y="21307"/>
                    <a:pt x="13294" y="21334"/>
                    <a:pt x="13439" y="21334"/>
                  </a:cubicBezTo>
                  <a:cubicBezTo>
                    <a:pt x="13605" y="21334"/>
                    <a:pt x="13760" y="21295"/>
                    <a:pt x="13899" y="21295"/>
                  </a:cubicBezTo>
                  <a:cubicBezTo>
                    <a:pt x="14076" y="21295"/>
                    <a:pt x="14229" y="21285"/>
                    <a:pt x="14358" y="21285"/>
                  </a:cubicBezTo>
                  <a:cubicBezTo>
                    <a:pt x="14654" y="21285"/>
                    <a:pt x="14589" y="21279"/>
                    <a:pt x="14819" y="21279"/>
                  </a:cubicBezTo>
                  <a:cubicBezTo>
                    <a:pt x="15049" y="21279"/>
                    <a:pt x="15048" y="21281"/>
                    <a:pt x="15278" y="21281"/>
                  </a:cubicBezTo>
                  <a:cubicBezTo>
                    <a:pt x="15508" y="21281"/>
                    <a:pt x="15509" y="21275"/>
                    <a:pt x="15739" y="21275"/>
                  </a:cubicBezTo>
                  <a:cubicBezTo>
                    <a:pt x="15969" y="21275"/>
                    <a:pt x="15968" y="21277"/>
                    <a:pt x="16198" y="21277"/>
                  </a:cubicBezTo>
                  <a:cubicBezTo>
                    <a:pt x="16428" y="21277"/>
                    <a:pt x="16429" y="21305"/>
                    <a:pt x="16659" y="21305"/>
                  </a:cubicBezTo>
                  <a:cubicBezTo>
                    <a:pt x="16889" y="21305"/>
                    <a:pt x="16888" y="21327"/>
                    <a:pt x="17118" y="21327"/>
                  </a:cubicBezTo>
                  <a:cubicBezTo>
                    <a:pt x="17348" y="21327"/>
                    <a:pt x="17348" y="21325"/>
                    <a:pt x="17578" y="21325"/>
                  </a:cubicBezTo>
                  <a:cubicBezTo>
                    <a:pt x="17808" y="21325"/>
                    <a:pt x="17807" y="21301"/>
                    <a:pt x="18037" y="21301"/>
                  </a:cubicBezTo>
                  <a:cubicBezTo>
                    <a:pt x="18267" y="21301"/>
                    <a:pt x="18268" y="21317"/>
                    <a:pt x="18498" y="21317"/>
                  </a:cubicBezTo>
                  <a:cubicBezTo>
                    <a:pt x="18728" y="21317"/>
                    <a:pt x="18729" y="21329"/>
                    <a:pt x="18959" y="21329"/>
                  </a:cubicBezTo>
                  <a:cubicBezTo>
                    <a:pt x="19189" y="21329"/>
                    <a:pt x="19188" y="21319"/>
                    <a:pt x="19418" y="21319"/>
                  </a:cubicBezTo>
                  <a:cubicBezTo>
                    <a:pt x="19648" y="21319"/>
                    <a:pt x="19649" y="21285"/>
                    <a:pt x="19878" y="21285"/>
                  </a:cubicBezTo>
                  <a:cubicBezTo>
                    <a:pt x="20108" y="21285"/>
                    <a:pt x="20107" y="21334"/>
                    <a:pt x="20338" y="21334"/>
                  </a:cubicBezTo>
                  <a:cubicBezTo>
                    <a:pt x="20567" y="21334"/>
                    <a:pt x="20568" y="21281"/>
                    <a:pt x="20798" y="21281"/>
                  </a:cubicBezTo>
                  <a:cubicBezTo>
                    <a:pt x="21028" y="21281"/>
                    <a:pt x="21041" y="21402"/>
                    <a:pt x="21257" y="21305"/>
                  </a:cubicBezTo>
                  <a:cubicBezTo>
                    <a:pt x="21475" y="21207"/>
                    <a:pt x="21235" y="21100"/>
                    <a:pt x="21235" y="20734"/>
                  </a:cubicBezTo>
                  <a:cubicBezTo>
                    <a:pt x="21235" y="20573"/>
                    <a:pt x="21269" y="20381"/>
                    <a:pt x="21269" y="20161"/>
                  </a:cubicBezTo>
                  <a:cubicBezTo>
                    <a:pt x="21269" y="19987"/>
                    <a:pt x="21236" y="19795"/>
                    <a:pt x="21236" y="19589"/>
                  </a:cubicBezTo>
                  <a:cubicBezTo>
                    <a:pt x="21236" y="19409"/>
                    <a:pt x="21238" y="19218"/>
                    <a:pt x="21238" y="19016"/>
                  </a:cubicBezTo>
                  <a:cubicBezTo>
                    <a:pt x="21238" y="18833"/>
                    <a:pt x="21283" y="18642"/>
                    <a:pt x="21283" y="18444"/>
                  </a:cubicBezTo>
                  <a:cubicBezTo>
                    <a:pt x="21283" y="18259"/>
                    <a:pt x="21278" y="18068"/>
                    <a:pt x="21278" y="17871"/>
                  </a:cubicBezTo>
                  <a:cubicBezTo>
                    <a:pt x="21278" y="17685"/>
                    <a:pt x="21269" y="17494"/>
                    <a:pt x="21269" y="17298"/>
                  </a:cubicBezTo>
                  <a:cubicBezTo>
                    <a:pt x="21269" y="17111"/>
                    <a:pt x="21275" y="16920"/>
                    <a:pt x="21275" y="16726"/>
                  </a:cubicBezTo>
                  <a:cubicBezTo>
                    <a:pt x="21275" y="16538"/>
                    <a:pt x="21267" y="16347"/>
                    <a:pt x="21267" y="16153"/>
                  </a:cubicBezTo>
                  <a:cubicBezTo>
                    <a:pt x="21267" y="15965"/>
                    <a:pt x="21278" y="15773"/>
                    <a:pt x="21278" y="15580"/>
                  </a:cubicBezTo>
                  <a:cubicBezTo>
                    <a:pt x="21278" y="15391"/>
                    <a:pt x="21232" y="15200"/>
                    <a:pt x="21232" y="15008"/>
                  </a:cubicBezTo>
                  <a:cubicBezTo>
                    <a:pt x="21232" y="14818"/>
                    <a:pt x="21257" y="14627"/>
                    <a:pt x="21257" y="14435"/>
                  </a:cubicBezTo>
                  <a:cubicBezTo>
                    <a:pt x="21257" y="14245"/>
                    <a:pt x="21280" y="14054"/>
                    <a:pt x="21280" y="13862"/>
                  </a:cubicBezTo>
                  <a:cubicBezTo>
                    <a:pt x="21280" y="13672"/>
                    <a:pt x="21264" y="13481"/>
                    <a:pt x="21264" y="13290"/>
                  </a:cubicBezTo>
                  <a:cubicBezTo>
                    <a:pt x="21264" y="13099"/>
                    <a:pt x="21244" y="12908"/>
                    <a:pt x="21244" y="12717"/>
                  </a:cubicBezTo>
                  <a:cubicBezTo>
                    <a:pt x="21244" y="12526"/>
                    <a:pt x="21236" y="12335"/>
                    <a:pt x="21236" y="12144"/>
                  </a:cubicBezTo>
                  <a:cubicBezTo>
                    <a:pt x="21236" y="11953"/>
                    <a:pt x="21248" y="11762"/>
                    <a:pt x="21248" y="11572"/>
                  </a:cubicBezTo>
                  <a:cubicBezTo>
                    <a:pt x="21248" y="11380"/>
                    <a:pt x="21262" y="11191"/>
                    <a:pt x="21262" y="11001"/>
                  </a:cubicBezTo>
                  <a:cubicBezTo>
                    <a:pt x="21262" y="10809"/>
                    <a:pt x="21233" y="10617"/>
                    <a:pt x="21233" y="10428"/>
                  </a:cubicBezTo>
                  <a:cubicBezTo>
                    <a:pt x="21233" y="10236"/>
                    <a:pt x="21280" y="10044"/>
                    <a:pt x="21280" y="9856"/>
                  </a:cubicBezTo>
                  <a:cubicBezTo>
                    <a:pt x="21280" y="9662"/>
                    <a:pt x="21275" y="9471"/>
                    <a:pt x="21275" y="9283"/>
                  </a:cubicBezTo>
                  <a:cubicBezTo>
                    <a:pt x="21275" y="9089"/>
                    <a:pt x="21244" y="8899"/>
                    <a:pt x="21244" y="8713"/>
                  </a:cubicBezTo>
                  <a:cubicBezTo>
                    <a:pt x="21244" y="8517"/>
                    <a:pt x="21252" y="8326"/>
                    <a:pt x="21252" y="8140"/>
                  </a:cubicBezTo>
                  <a:cubicBezTo>
                    <a:pt x="21252" y="7943"/>
                    <a:pt x="21272" y="7752"/>
                    <a:pt x="21272" y="7567"/>
                  </a:cubicBezTo>
                  <a:cubicBezTo>
                    <a:pt x="21272" y="7369"/>
                    <a:pt x="21275" y="7177"/>
                    <a:pt x="21275" y="6995"/>
                  </a:cubicBezTo>
                  <a:cubicBezTo>
                    <a:pt x="21275" y="6793"/>
                    <a:pt x="21281" y="6602"/>
                    <a:pt x="21281" y="6422"/>
                  </a:cubicBezTo>
                  <a:cubicBezTo>
                    <a:pt x="21281" y="6215"/>
                    <a:pt x="21269" y="6026"/>
                    <a:pt x="21269" y="5851"/>
                  </a:cubicBezTo>
                  <a:cubicBezTo>
                    <a:pt x="21268" y="5632"/>
                    <a:pt x="21246" y="5440"/>
                    <a:pt x="21246" y="5279"/>
                  </a:cubicBezTo>
                  <a:cubicBezTo>
                    <a:pt x="21246" y="4913"/>
                    <a:pt x="21265" y="4992"/>
                    <a:pt x="21265" y="4706"/>
                  </a:cubicBezTo>
                  <a:cubicBezTo>
                    <a:pt x="21265" y="4420"/>
                    <a:pt x="21281" y="4420"/>
                    <a:pt x="21281" y="4133"/>
                  </a:cubicBezTo>
                  <a:cubicBezTo>
                    <a:pt x="21281" y="3847"/>
                    <a:pt x="21275" y="3847"/>
                    <a:pt x="21275" y="3561"/>
                  </a:cubicBezTo>
                  <a:cubicBezTo>
                    <a:pt x="21275" y="3275"/>
                    <a:pt x="21272" y="3274"/>
                    <a:pt x="21272" y="2988"/>
                  </a:cubicBezTo>
                  <a:cubicBezTo>
                    <a:pt x="21272" y="2702"/>
                    <a:pt x="21280" y="2704"/>
                    <a:pt x="21280" y="2417"/>
                  </a:cubicBezTo>
                  <a:cubicBezTo>
                    <a:pt x="21280" y="2131"/>
                    <a:pt x="21275" y="2131"/>
                    <a:pt x="21275" y="1845"/>
                  </a:cubicBezTo>
                  <a:cubicBezTo>
                    <a:pt x="21275" y="1559"/>
                    <a:pt x="21257" y="1558"/>
                    <a:pt x="21257" y="1272"/>
                  </a:cubicBezTo>
                  <a:cubicBezTo>
                    <a:pt x="21257" y="986"/>
                    <a:pt x="21233" y="986"/>
                    <a:pt x="21233" y="700"/>
                  </a:cubicBezTo>
                  <a:cubicBezTo>
                    <a:pt x="21233" y="413"/>
                    <a:pt x="21346" y="393"/>
                    <a:pt x="21269" y="123"/>
                  </a:cubicBezTo>
                  <a:cubicBezTo>
                    <a:pt x="21249" y="56"/>
                    <a:pt x="21229" y="22"/>
                    <a:pt x="21204" y="8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485900" y="1422400"/>
            <a:ext cx="5880100" cy="2730500"/>
          </a:xfrm>
          <a:prstGeom prst="rect">
            <a:avLst/>
          </a:prstGeom>
        </p:spPr>
        <p:txBody>
          <a:bodyPr anchor="b"/>
          <a:lstStyle/>
          <a:p>
            <a:pPr lvl="0"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pic>
        <p:nvPicPr>
          <p:cNvPr id="10" name="Picture 2" descr="Big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4102" y="590520"/>
            <a:ext cx="2724150" cy="4000501"/>
          </a:xfrm>
          <a:prstGeom prst="rect">
            <a:avLst/>
          </a:prstGeom>
          <a:noFill/>
        </p:spPr>
      </p:pic>
      <p:pic>
        <p:nvPicPr>
          <p:cNvPr id="11" name="Picture 3" descr="C:\Users\Stanko\Desktop\scrib\2017-04-11-PHOTO-00000420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9656" y="5734056"/>
            <a:ext cx="5000660" cy="2812871"/>
          </a:xfrm>
          <a:prstGeom prst="rect">
            <a:avLst/>
          </a:prstGeom>
          <a:noFill/>
        </p:spPr>
      </p:pic>
      <p:pic>
        <p:nvPicPr>
          <p:cNvPr id="15" name="Picture 4" descr="Slikovni rezultat za donald duck mathmagic l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84" y="1376338"/>
            <a:ext cx="2714644" cy="3873797"/>
          </a:xfrm>
          <a:prstGeom prst="rect">
            <a:avLst/>
          </a:prstGeom>
          <a:noFill/>
        </p:spPr>
      </p:pic>
      <p:sp>
        <p:nvSpPr>
          <p:cNvPr id="16" name="Shape 181"/>
          <p:cNvSpPr>
            <a:spLocks noGrp="1"/>
          </p:cNvSpPr>
          <p:nvPr>
            <p:ph type="body" idx="1"/>
          </p:nvPr>
        </p:nvSpPr>
        <p:spPr>
          <a:xfrm>
            <a:off x="1858930" y="4090982"/>
            <a:ext cx="5022844" cy="5022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593" extrusionOk="0">
                <a:moveTo>
                  <a:pt x="11059" y="39"/>
                </a:moveTo>
                <a:cubicBezTo>
                  <a:pt x="10937" y="39"/>
                  <a:pt x="10815" y="1"/>
                  <a:pt x="10693" y="5"/>
                </a:cubicBezTo>
                <a:cubicBezTo>
                  <a:pt x="10571" y="10"/>
                  <a:pt x="10449" y="12"/>
                  <a:pt x="10327" y="21"/>
                </a:cubicBezTo>
                <a:cubicBezTo>
                  <a:pt x="10205" y="29"/>
                  <a:pt x="10084" y="80"/>
                  <a:pt x="9962" y="93"/>
                </a:cubicBezTo>
                <a:cubicBezTo>
                  <a:pt x="9840" y="106"/>
                  <a:pt x="9718" y="107"/>
                  <a:pt x="9597" y="125"/>
                </a:cubicBezTo>
                <a:cubicBezTo>
                  <a:pt x="9475" y="142"/>
                  <a:pt x="9354" y="185"/>
                  <a:pt x="9233" y="206"/>
                </a:cubicBezTo>
                <a:cubicBezTo>
                  <a:pt x="9111" y="228"/>
                  <a:pt x="8991" y="277"/>
                  <a:pt x="8871" y="303"/>
                </a:cubicBezTo>
                <a:cubicBezTo>
                  <a:pt x="8749" y="330"/>
                  <a:pt x="8625" y="314"/>
                  <a:pt x="8505" y="345"/>
                </a:cubicBezTo>
                <a:cubicBezTo>
                  <a:pt x="8383" y="376"/>
                  <a:pt x="8265" y="452"/>
                  <a:pt x="8145" y="487"/>
                </a:cubicBezTo>
                <a:cubicBezTo>
                  <a:pt x="8024" y="524"/>
                  <a:pt x="7901" y="525"/>
                  <a:pt x="7781" y="565"/>
                </a:cubicBezTo>
                <a:cubicBezTo>
                  <a:pt x="7660" y="606"/>
                  <a:pt x="7542" y="671"/>
                  <a:pt x="7423" y="717"/>
                </a:cubicBezTo>
                <a:cubicBezTo>
                  <a:pt x="7303" y="763"/>
                  <a:pt x="7179" y="773"/>
                  <a:pt x="7061" y="824"/>
                </a:cubicBezTo>
                <a:cubicBezTo>
                  <a:pt x="6941" y="875"/>
                  <a:pt x="6826" y="966"/>
                  <a:pt x="6708" y="1022"/>
                </a:cubicBezTo>
                <a:cubicBezTo>
                  <a:pt x="6588" y="1078"/>
                  <a:pt x="6465" y="1098"/>
                  <a:pt x="6348" y="1159"/>
                </a:cubicBezTo>
                <a:cubicBezTo>
                  <a:pt x="6229" y="1221"/>
                  <a:pt x="6111" y="1282"/>
                  <a:pt x="5994" y="1349"/>
                </a:cubicBezTo>
                <a:cubicBezTo>
                  <a:pt x="5876" y="1416"/>
                  <a:pt x="5760" y="1492"/>
                  <a:pt x="5644" y="1564"/>
                </a:cubicBezTo>
                <a:cubicBezTo>
                  <a:pt x="5527" y="1637"/>
                  <a:pt x="5412" y="1720"/>
                  <a:pt x="5297" y="1797"/>
                </a:cubicBezTo>
                <a:cubicBezTo>
                  <a:pt x="5181" y="1877"/>
                  <a:pt x="5073" y="1995"/>
                  <a:pt x="4959" y="2079"/>
                </a:cubicBezTo>
                <a:cubicBezTo>
                  <a:pt x="4844" y="2164"/>
                  <a:pt x="4724" y="2221"/>
                  <a:pt x="4612" y="2311"/>
                </a:cubicBezTo>
                <a:cubicBezTo>
                  <a:pt x="4498" y="2403"/>
                  <a:pt x="4383" y="2489"/>
                  <a:pt x="4273" y="2586"/>
                </a:cubicBezTo>
                <a:cubicBezTo>
                  <a:pt x="4160" y="2685"/>
                  <a:pt x="4048" y="2785"/>
                  <a:pt x="3940" y="2889"/>
                </a:cubicBezTo>
                <a:cubicBezTo>
                  <a:pt x="3828" y="2996"/>
                  <a:pt x="3717" y="3096"/>
                  <a:pt x="3610" y="3208"/>
                </a:cubicBezTo>
                <a:cubicBezTo>
                  <a:pt x="3500" y="3322"/>
                  <a:pt x="3393" y="3440"/>
                  <a:pt x="3289" y="3560"/>
                </a:cubicBezTo>
                <a:cubicBezTo>
                  <a:pt x="3181" y="3682"/>
                  <a:pt x="3081" y="3793"/>
                  <a:pt x="2979" y="3920"/>
                </a:cubicBezTo>
                <a:cubicBezTo>
                  <a:pt x="2873" y="3834"/>
                  <a:pt x="2773" y="3752"/>
                  <a:pt x="2662" y="3673"/>
                </a:cubicBezTo>
                <a:cubicBezTo>
                  <a:pt x="2554" y="3595"/>
                  <a:pt x="2433" y="3579"/>
                  <a:pt x="2323" y="3508"/>
                </a:cubicBezTo>
                <a:cubicBezTo>
                  <a:pt x="2212" y="3437"/>
                  <a:pt x="2100" y="3376"/>
                  <a:pt x="1989" y="3312"/>
                </a:cubicBezTo>
                <a:cubicBezTo>
                  <a:pt x="1876" y="3247"/>
                  <a:pt x="1769" y="3151"/>
                  <a:pt x="1658" y="3094"/>
                </a:cubicBezTo>
                <a:cubicBezTo>
                  <a:pt x="1543" y="3034"/>
                  <a:pt x="1428" y="2994"/>
                  <a:pt x="1319" y="2943"/>
                </a:cubicBezTo>
                <a:cubicBezTo>
                  <a:pt x="1201" y="2887"/>
                  <a:pt x="1088" y="2824"/>
                  <a:pt x="980" y="2780"/>
                </a:cubicBezTo>
                <a:cubicBezTo>
                  <a:pt x="858" y="2729"/>
                  <a:pt x="746" y="2661"/>
                  <a:pt x="641" y="2625"/>
                </a:cubicBezTo>
                <a:cubicBezTo>
                  <a:pt x="509" y="2579"/>
                  <a:pt x="392" y="2542"/>
                  <a:pt x="296" y="2518"/>
                </a:cubicBezTo>
                <a:cubicBezTo>
                  <a:pt x="51" y="2458"/>
                  <a:pt x="-63" y="2495"/>
                  <a:pt x="36" y="2589"/>
                </a:cubicBezTo>
                <a:cubicBezTo>
                  <a:pt x="143" y="2691"/>
                  <a:pt x="238" y="2823"/>
                  <a:pt x="336" y="2932"/>
                </a:cubicBezTo>
                <a:cubicBezTo>
                  <a:pt x="440" y="3046"/>
                  <a:pt x="550" y="3126"/>
                  <a:pt x="643" y="3248"/>
                </a:cubicBezTo>
                <a:cubicBezTo>
                  <a:pt x="743" y="3376"/>
                  <a:pt x="840" y="3503"/>
                  <a:pt x="929" y="3638"/>
                </a:cubicBezTo>
                <a:cubicBezTo>
                  <a:pt x="1024" y="3781"/>
                  <a:pt x="1109" y="3940"/>
                  <a:pt x="1192" y="4088"/>
                </a:cubicBezTo>
                <a:cubicBezTo>
                  <a:pt x="1281" y="4246"/>
                  <a:pt x="1356" y="4421"/>
                  <a:pt x="1433" y="4584"/>
                </a:cubicBezTo>
                <a:cubicBezTo>
                  <a:pt x="1514" y="4756"/>
                  <a:pt x="1606" y="4904"/>
                  <a:pt x="1675" y="5079"/>
                </a:cubicBezTo>
                <a:cubicBezTo>
                  <a:pt x="1749" y="5266"/>
                  <a:pt x="1798" y="5477"/>
                  <a:pt x="1859" y="5665"/>
                </a:cubicBezTo>
                <a:cubicBezTo>
                  <a:pt x="1768" y="5837"/>
                  <a:pt x="1678" y="6002"/>
                  <a:pt x="1597" y="6179"/>
                </a:cubicBezTo>
                <a:cubicBezTo>
                  <a:pt x="1512" y="6362"/>
                  <a:pt x="1441" y="6564"/>
                  <a:pt x="1367" y="6753"/>
                </a:cubicBezTo>
                <a:cubicBezTo>
                  <a:pt x="1289" y="6949"/>
                  <a:pt x="1227" y="7159"/>
                  <a:pt x="1161" y="7361"/>
                </a:cubicBezTo>
                <a:cubicBezTo>
                  <a:pt x="1093" y="7569"/>
                  <a:pt x="1000" y="7745"/>
                  <a:pt x="944" y="7958"/>
                </a:cubicBezTo>
                <a:cubicBezTo>
                  <a:pt x="886" y="8178"/>
                  <a:pt x="838" y="8407"/>
                  <a:pt x="793" y="8633"/>
                </a:cubicBezTo>
                <a:cubicBezTo>
                  <a:pt x="748" y="8863"/>
                  <a:pt x="705" y="9097"/>
                  <a:pt x="674" y="9332"/>
                </a:cubicBezTo>
                <a:cubicBezTo>
                  <a:pt x="643" y="9570"/>
                  <a:pt x="626" y="9817"/>
                  <a:pt x="610" y="10060"/>
                </a:cubicBezTo>
                <a:cubicBezTo>
                  <a:pt x="594" y="10303"/>
                  <a:pt x="607" y="10550"/>
                  <a:pt x="607" y="10797"/>
                </a:cubicBezTo>
                <a:cubicBezTo>
                  <a:pt x="607" y="11041"/>
                  <a:pt x="613" y="11282"/>
                  <a:pt x="628" y="11523"/>
                </a:cubicBezTo>
                <a:cubicBezTo>
                  <a:pt x="644" y="11764"/>
                  <a:pt x="654" y="12009"/>
                  <a:pt x="684" y="12245"/>
                </a:cubicBezTo>
                <a:cubicBezTo>
                  <a:pt x="715" y="12479"/>
                  <a:pt x="770" y="12698"/>
                  <a:pt x="815" y="12927"/>
                </a:cubicBezTo>
                <a:cubicBezTo>
                  <a:pt x="859" y="13150"/>
                  <a:pt x="885" y="13394"/>
                  <a:pt x="943" y="13613"/>
                </a:cubicBezTo>
                <a:cubicBezTo>
                  <a:pt x="998" y="13826"/>
                  <a:pt x="1067" y="14029"/>
                  <a:pt x="1135" y="14236"/>
                </a:cubicBezTo>
                <a:cubicBezTo>
                  <a:pt x="1200" y="14437"/>
                  <a:pt x="1262" y="14650"/>
                  <a:pt x="1339" y="14845"/>
                </a:cubicBezTo>
                <a:cubicBezTo>
                  <a:pt x="1412" y="15033"/>
                  <a:pt x="1503" y="15200"/>
                  <a:pt x="1587" y="15383"/>
                </a:cubicBezTo>
                <a:cubicBezTo>
                  <a:pt x="1668" y="15559"/>
                  <a:pt x="1757" y="15724"/>
                  <a:pt x="1847" y="15895"/>
                </a:cubicBezTo>
                <a:cubicBezTo>
                  <a:pt x="1933" y="16060"/>
                  <a:pt x="2028" y="16213"/>
                  <a:pt x="2122" y="16373"/>
                </a:cubicBezTo>
                <a:cubicBezTo>
                  <a:pt x="2213" y="16527"/>
                  <a:pt x="2313" y="16665"/>
                  <a:pt x="2412" y="16814"/>
                </a:cubicBezTo>
                <a:cubicBezTo>
                  <a:pt x="2507" y="16958"/>
                  <a:pt x="2586" y="17157"/>
                  <a:pt x="2688" y="17296"/>
                </a:cubicBezTo>
                <a:cubicBezTo>
                  <a:pt x="2787" y="17431"/>
                  <a:pt x="2907" y="17506"/>
                  <a:pt x="3012" y="17636"/>
                </a:cubicBezTo>
                <a:cubicBezTo>
                  <a:pt x="3114" y="17763"/>
                  <a:pt x="3216" y="17892"/>
                  <a:pt x="3324" y="18014"/>
                </a:cubicBezTo>
                <a:cubicBezTo>
                  <a:pt x="3428" y="18132"/>
                  <a:pt x="3529" y="18266"/>
                  <a:pt x="3639" y="18380"/>
                </a:cubicBezTo>
                <a:cubicBezTo>
                  <a:pt x="3745" y="18490"/>
                  <a:pt x="3851" y="18614"/>
                  <a:pt x="3962" y="18719"/>
                </a:cubicBezTo>
                <a:cubicBezTo>
                  <a:pt x="4070" y="18822"/>
                  <a:pt x="4188" y="18890"/>
                  <a:pt x="4301" y="18989"/>
                </a:cubicBezTo>
                <a:cubicBezTo>
                  <a:pt x="4411" y="19085"/>
                  <a:pt x="4523" y="19177"/>
                  <a:pt x="4638" y="19268"/>
                </a:cubicBezTo>
                <a:cubicBezTo>
                  <a:pt x="4749" y="19358"/>
                  <a:pt x="4860" y="19457"/>
                  <a:pt x="4975" y="19542"/>
                </a:cubicBezTo>
                <a:cubicBezTo>
                  <a:pt x="5088" y="19625"/>
                  <a:pt x="5198" y="19738"/>
                  <a:pt x="5314" y="19816"/>
                </a:cubicBezTo>
                <a:cubicBezTo>
                  <a:pt x="5428" y="19894"/>
                  <a:pt x="5549" y="19937"/>
                  <a:pt x="5666" y="20010"/>
                </a:cubicBezTo>
                <a:cubicBezTo>
                  <a:pt x="5781" y="20081"/>
                  <a:pt x="5898" y="20147"/>
                  <a:pt x="6016" y="20214"/>
                </a:cubicBezTo>
                <a:cubicBezTo>
                  <a:pt x="6132" y="20279"/>
                  <a:pt x="6248" y="20349"/>
                  <a:pt x="6367" y="20411"/>
                </a:cubicBezTo>
                <a:cubicBezTo>
                  <a:pt x="6483" y="20471"/>
                  <a:pt x="6602" y="20525"/>
                  <a:pt x="6721" y="20581"/>
                </a:cubicBezTo>
                <a:cubicBezTo>
                  <a:pt x="6838" y="20636"/>
                  <a:pt x="6960" y="20663"/>
                  <a:pt x="7079" y="20714"/>
                </a:cubicBezTo>
                <a:cubicBezTo>
                  <a:pt x="7198" y="20764"/>
                  <a:pt x="7311" y="20867"/>
                  <a:pt x="7431" y="20913"/>
                </a:cubicBezTo>
                <a:cubicBezTo>
                  <a:pt x="7550" y="20958"/>
                  <a:pt x="7669" y="21015"/>
                  <a:pt x="7789" y="21056"/>
                </a:cubicBezTo>
                <a:cubicBezTo>
                  <a:pt x="7908" y="21096"/>
                  <a:pt x="8030" y="21112"/>
                  <a:pt x="8151" y="21148"/>
                </a:cubicBezTo>
                <a:cubicBezTo>
                  <a:pt x="8271" y="21184"/>
                  <a:pt x="8390" y="21241"/>
                  <a:pt x="8511" y="21273"/>
                </a:cubicBezTo>
                <a:cubicBezTo>
                  <a:pt x="8631" y="21304"/>
                  <a:pt x="8753" y="21318"/>
                  <a:pt x="8874" y="21345"/>
                </a:cubicBezTo>
                <a:cubicBezTo>
                  <a:pt x="8994" y="21371"/>
                  <a:pt x="9117" y="21354"/>
                  <a:pt x="9239" y="21376"/>
                </a:cubicBezTo>
                <a:cubicBezTo>
                  <a:pt x="9360" y="21397"/>
                  <a:pt x="9479" y="21450"/>
                  <a:pt x="9601" y="21468"/>
                </a:cubicBezTo>
                <a:cubicBezTo>
                  <a:pt x="9722" y="21485"/>
                  <a:pt x="9843" y="21519"/>
                  <a:pt x="9965" y="21532"/>
                </a:cubicBezTo>
                <a:cubicBezTo>
                  <a:pt x="10086" y="21545"/>
                  <a:pt x="10208" y="21520"/>
                  <a:pt x="10330" y="21528"/>
                </a:cubicBezTo>
                <a:cubicBezTo>
                  <a:pt x="10451" y="21537"/>
                  <a:pt x="10572" y="21587"/>
                  <a:pt x="10694" y="21592"/>
                </a:cubicBezTo>
                <a:cubicBezTo>
                  <a:pt x="10815" y="21596"/>
                  <a:pt x="10937" y="21574"/>
                  <a:pt x="11059" y="21574"/>
                </a:cubicBezTo>
                <a:cubicBezTo>
                  <a:pt x="11181" y="21574"/>
                  <a:pt x="11303" y="21542"/>
                  <a:pt x="11424" y="21538"/>
                </a:cubicBezTo>
                <a:cubicBezTo>
                  <a:pt x="11546" y="21534"/>
                  <a:pt x="11667" y="21534"/>
                  <a:pt x="11788" y="21525"/>
                </a:cubicBezTo>
                <a:cubicBezTo>
                  <a:pt x="11910" y="21517"/>
                  <a:pt x="12033" y="21551"/>
                  <a:pt x="12154" y="21538"/>
                </a:cubicBezTo>
                <a:cubicBezTo>
                  <a:pt x="12276" y="21525"/>
                  <a:pt x="12396" y="21460"/>
                  <a:pt x="12516" y="21443"/>
                </a:cubicBezTo>
                <a:cubicBezTo>
                  <a:pt x="12638" y="21425"/>
                  <a:pt x="12761" y="21445"/>
                  <a:pt x="12881" y="21423"/>
                </a:cubicBezTo>
                <a:cubicBezTo>
                  <a:pt x="13003" y="21401"/>
                  <a:pt x="13121" y="21320"/>
                  <a:pt x="13241" y="21294"/>
                </a:cubicBezTo>
                <a:cubicBezTo>
                  <a:pt x="13363" y="21267"/>
                  <a:pt x="13487" y="21303"/>
                  <a:pt x="13607" y="21272"/>
                </a:cubicBezTo>
                <a:cubicBezTo>
                  <a:pt x="13729" y="21241"/>
                  <a:pt x="13848" y="21188"/>
                  <a:pt x="13968" y="21153"/>
                </a:cubicBezTo>
                <a:cubicBezTo>
                  <a:pt x="14089" y="21117"/>
                  <a:pt x="14205" y="21032"/>
                  <a:pt x="14324" y="20992"/>
                </a:cubicBezTo>
                <a:cubicBezTo>
                  <a:pt x="14445" y="20951"/>
                  <a:pt x="14566" y="20926"/>
                  <a:pt x="14684" y="20880"/>
                </a:cubicBezTo>
                <a:cubicBezTo>
                  <a:pt x="14805" y="20835"/>
                  <a:pt x="14923" y="20781"/>
                  <a:pt x="15041" y="20731"/>
                </a:cubicBezTo>
                <a:cubicBezTo>
                  <a:pt x="15161" y="20681"/>
                  <a:pt x="15280" y="20630"/>
                  <a:pt x="15397" y="20575"/>
                </a:cubicBezTo>
                <a:cubicBezTo>
                  <a:pt x="15516" y="20519"/>
                  <a:pt x="15641" y="20514"/>
                  <a:pt x="15758" y="20453"/>
                </a:cubicBezTo>
                <a:cubicBezTo>
                  <a:pt x="15876" y="20392"/>
                  <a:pt x="15987" y="20276"/>
                  <a:pt x="16103" y="20210"/>
                </a:cubicBezTo>
                <a:cubicBezTo>
                  <a:pt x="16221" y="20143"/>
                  <a:pt x="16334" y="20057"/>
                  <a:pt x="16450" y="19986"/>
                </a:cubicBezTo>
                <a:cubicBezTo>
                  <a:pt x="16567" y="19913"/>
                  <a:pt x="16686" y="19863"/>
                  <a:pt x="16800" y="19786"/>
                </a:cubicBezTo>
                <a:cubicBezTo>
                  <a:pt x="16917" y="19707"/>
                  <a:pt x="17032" y="19632"/>
                  <a:pt x="17145" y="19549"/>
                </a:cubicBezTo>
                <a:cubicBezTo>
                  <a:pt x="17260" y="19464"/>
                  <a:pt x="17368" y="19346"/>
                  <a:pt x="17479" y="19256"/>
                </a:cubicBezTo>
                <a:cubicBezTo>
                  <a:pt x="17593" y="19165"/>
                  <a:pt x="17710" y="19095"/>
                  <a:pt x="17820" y="18999"/>
                </a:cubicBezTo>
                <a:cubicBezTo>
                  <a:pt x="17933" y="18900"/>
                  <a:pt x="18041" y="18789"/>
                  <a:pt x="18150" y="18686"/>
                </a:cubicBezTo>
                <a:cubicBezTo>
                  <a:pt x="18261" y="18580"/>
                  <a:pt x="18374" y="18492"/>
                  <a:pt x="18481" y="18381"/>
                </a:cubicBezTo>
                <a:cubicBezTo>
                  <a:pt x="18590" y="18268"/>
                  <a:pt x="18692" y="18133"/>
                  <a:pt x="18796" y="18015"/>
                </a:cubicBezTo>
                <a:cubicBezTo>
                  <a:pt x="18904" y="17893"/>
                  <a:pt x="19016" y="17797"/>
                  <a:pt x="19118" y="17670"/>
                </a:cubicBezTo>
                <a:cubicBezTo>
                  <a:pt x="19223" y="17540"/>
                  <a:pt x="19325" y="17408"/>
                  <a:pt x="19424" y="17273"/>
                </a:cubicBezTo>
                <a:cubicBezTo>
                  <a:pt x="19526" y="17134"/>
                  <a:pt x="19627" y="16998"/>
                  <a:pt x="19723" y="16853"/>
                </a:cubicBezTo>
                <a:cubicBezTo>
                  <a:pt x="19821" y="16704"/>
                  <a:pt x="19905" y="16525"/>
                  <a:pt x="19997" y="16370"/>
                </a:cubicBezTo>
                <a:cubicBezTo>
                  <a:pt x="20091" y="16210"/>
                  <a:pt x="20201" y="16091"/>
                  <a:pt x="20288" y="15926"/>
                </a:cubicBezTo>
                <a:cubicBezTo>
                  <a:pt x="20377" y="15755"/>
                  <a:pt x="20461" y="15575"/>
                  <a:pt x="20542" y="15399"/>
                </a:cubicBezTo>
                <a:cubicBezTo>
                  <a:pt x="20626" y="15216"/>
                  <a:pt x="20697" y="15016"/>
                  <a:pt x="20771" y="14828"/>
                </a:cubicBezTo>
                <a:cubicBezTo>
                  <a:pt x="20847" y="14634"/>
                  <a:pt x="20906" y="14418"/>
                  <a:pt x="20971" y="14218"/>
                </a:cubicBezTo>
                <a:cubicBezTo>
                  <a:pt x="21039" y="14011"/>
                  <a:pt x="21105" y="13807"/>
                  <a:pt x="21160" y="13595"/>
                </a:cubicBezTo>
                <a:cubicBezTo>
                  <a:pt x="21217" y="13376"/>
                  <a:pt x="21271" y="13158"/>
                  <a:pt x="21315" y="12934"/>
                </a:cubicBezTo>
                <a:cubicBezTo>
                  <a:pt x="21360" y="12706"/>
                  <a:pt x="21399" y="12475"/>
                  <a:pt x="21430" y="12242"/>
                </a:cubicBezTo>
                <a:cubicBezTo>
                  <a:pt x="21461" y="12005"/>
                  <a:pt x="21495" y="11769"/>
                  <a:pt x="21510" y="11528"/>
                </a:cubicBezTo>
                <a:cubicBezTo>
                  <a:pt x="21526" y="11287"/>
                  <a:pt x="21537" y="11041"/>
                  <a:pt x="21537" y="10796"/>
                </a:cubicBezTo>
                <a:cubicBezTo>
                  <a:pt x="21537" y="10551"/>
                  <a:pt x="21519" y="10307"/>
                  <a:pt x="21504" y="10066"/>
                </a:cubicBezTo>
                <a:cubicBezTo>
                  <a:pt x="21488" y="9825"/>
                  <a:pt x="21461" y="9587"/>
                  <a:pt x="21430" y="9350"/>
                </a:cubicBezTo>
                <a:cubicBezTo>
                  <a:pt x="21399" y="9117"/>
                  <a:pt x="21368" y="8879"/>
                  <a:pt x="21323" y="8651"/>
                </a:cubicBezTo>
                <a:cubicBezTo>
                  <a:pt x="21280" y="8427"/>
                  <a:pt x="21224" y="8208"/>
                  <a:pt x="21167" y="7990"/>
                </a:cubicBezTo>
                <a:cubicBezTo>
                  <a:pt x="21111" y="7777"/>
                  <a:pt x="21038" y="7582"/>
                  <a:pt x="20970" y="7375"/>
                </a:cubicBezTo>
                <a:cubicBezTo>
                  <a:pt x="20905" y="7175"/>
                  <a:pt x="20837" y="6974"/>
                  <a:pt x="20760" y="6780"/>
                </a:cubicBezTo>
                <a:cubicBezTo>
                  <a:pt x="20687" y="6592"/>
                  <a:pt x="20602" y="6419"/>
                  <a:pt x="20518" y="6236"/>
                </a:cubicBezTo>
                <a:cubicBezTo>
                  <a:pt x="20437" y="6060"/>
                  <a:pt x="20362" y="5868"/>
                  <a:pt x="20272" y="5697"/>
                </a:cubicBezTo>
                <a:cubicBezTo>
                  <a:pt x="20186" y="5532"/>
                  <a:pt x="20087" y="5391"/>
                  <a:pt x="19992" y="5231"/>
                </a:cubicBezTo>
                <a:cubicBezTo>
                  <a:pt x="19901" y="5077"/>
                  <a:pt x="19819" y="4894"/>
                  <a:pt x="19720" y="4744"/>
                </a:cubicBezTo>
                <a:cubicBezTo>
                  <a:pt x="19625" y="4600"/>
                  <a:pt x="19527" y="4453"/>
                  <a:pt x="19425" y="4314"/>
                </a:cubicBezTo>
                <a:cubicBezTo>
                  <a:pt x="19326" y="4178"/>
                  <a:pt x="19210" y="4090"/>
                  <a:pt x="19106" y="3960"/>
                </a:cubicBezTo>
                <a:cubicBezTo>
                  <a:pt x="19004" y="3834"/>
                  <a:pt x="18903" y="3701"/>
                  <a:pt x="18795" y="3579"/>
                </a:cubicBezTo>
                <a:cubicBezTo>
                  <a:pt x="18691" y="3461"/>
                  <a:pt x="18584" y="3347"/>
                  <a:pt x="18475" y="3234"/>
                </a:cubicBezTo>
                <a:cubicBezTo>
                  <a:pt x="18368" y="3124"/>
                  <a:pt x="18274" y="2956"/>
                  <a:pt x="18162" y="2851"/>
                </a:cubicBezTo>
                <a:cubicBezTo>
                  <a:pt x="18054" y="2748"/>
                  <a:pt x="17930" y="2706"/>
                  <a:pt x="17817" y="2608"/>
                </a:cubicBezTo>
                <a:cubicBezTo>
                  <a:pt x="17707" y="2512"/>
                  <a:pt x="17602" y="2382"/>
                  <a:pt x="17488" y="2291"/>
                </a:cubicBezTo>
                <a:cubicBezTo>
                  <a:pt x="17376" y="2201"/>
                  <a:pt x="17259" y="2136"/>
                  <a:pt x="17143" y="2051"/>
                </a:cubicBezTo>
                <a:cubicBezTo>
                  <a:pt x="17031" y="1967"/>
                  <a:pt x="16921" y="1858"/>
                  <a:pt x="16805" y="1779"/>
                </a:cubicBezTo>
                <a:cubicBezTo>
                  <a:pt x="16691" y="1702"/>
                  <a:pt x="16574" y="1629"/>
                  <a:pt x="16457" y="1556"/>
                </a:cubicBezTo>
                <a:cubicBezTo>
                  <a:pt x="16342" y="1485"/>
                  <a:pt x="16219" y="1459"/>
                  <a:pt x="16101" y="1392"/>
                </a:cubicBezTo>
                <a:cubicBezTo>
                  <a:pt x="15985" y="1326"/>
                  <a:pt x="15875" y="1213"/>
                  <a:pt x="15756" y="1151"/>
                </a:cubicBezTo>
                <a:cubicBezTo>
                  <a:pt x="15640" y="1091"/>
                  <a:pt x="15521" y="1033"/>
                  <a:pt x="15402" y="977"/>
                </a:cubicBezTo>
                <a:cubicBezTo>
                  <a:pt x="15284" y="922"/>
                  <a:pt x="15167" y="859"/>
                  <a:pt x="15047" y="809"/>
                </a:cubicBezTo>
                <a:cubicBezTo>
                  <a:pt x="14929" y="758"/>
                  <a:pt x="14809" y="707"/>
                  <a:pt x="14689" y="662"/>
                </a:cubicBezTo>
                <a:cubicBezTo>
                  <a:pt x="14571" y="616"/>
                  <a:pt x="14449" y="597"/>
                  <a:pt x="14328" y="557"/>
                </a:cubicBezTo>
                <a:cubicBezTo>
                  <a:pt x="14209" y="516"/>
                  <a:pt x="14089" y="470"/>
                  <a:pt x="13968" y="434"/>
                </a:cubicBezTo>
                <a:cubicBezTo>
                  <a:pt x="13849" y="399"/>
                  <a:pt x="13729" y="347"/>
                  <a:pt x="13608" y="316"/>
                </a:cubicBezTo>
                <a:cubicBezTo>
                  <a:pt x="13488" y="285"/>
                  <a:pt x="13365" y="298"/>
                  <a:pt x="13243" y="271"/>
                </a:cubicBezTo>
                <a:cubicBezTo>
                  <a:pt x="13123" y="245"/>
                  <a:pt x="13003" y="211"/>
                  <a:pt x="12881" y="189"/>
                </a:cubicBezTo>
                <a:cubicBezTo>
                  <a:pt x="12761" y="167"/>
                  <a:pt x="12640" y="116"/>
                  <a:pt x="12519" y="98"/>
                </a:cubicBezTo>
                <a:cubicBezTo>
                  <a:pt x="12398" y="81"/>
                  <a:pt x="12274" y="135"/>
                  <a:pt x="12152" y="122"/>
                </a:cubicBezTo>
                <a:cubicBezTo>
                  <a:pt x="12031" y="109"/>
                  <a:pt x="11912" y="28"/>
                  <a:pt x="11789" y="20"/>
                </a:cubicBezTo>
                <a:cubicBezTo>
                  <a:pt x="11668" y="11"/>
                  <a:pt x="11547" y="4"/>
                  <a:pt x="11425" y="0"/>
                </a:cubicBezTo>
                <a:cubicBezTo>
                  <a:pt x="11303" y="-4"/>
                  <a:pt x="11182" y="39"/>
                  <a:pt x="11059" y="39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r>
              <a:rPr lang="hr-HR" dirty="0" smtClean="0">
                <a:hlinkClick r:id="rId8"/>
              </a:rPr>
              <a:t>https://www.youtube.com/watch?v=AJgkaU08VvY</a:t>
            </a:r>
            <a:endParaRPr lang="hr-HR" dirty="0"/>
          </a:p>
        </p:txBody>
      </p:sp>
      <p:pic>
        <p:nvPicPr>
          <p:cNvPr id="17" name="Picture 8" descr="Slikovni rezultat za donald duck math 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7756" y="59052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430170" y="804834"/>
            <a:ext cx="12030403" cy="4292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299" extrusionOk="0">
                <a:moveTo>
                  <a:pt x="40" y="105"/>
                </a:moveTo>
                <a:cubicBezTo>
                  <a:pt x="112" y="-95"/>
                  <a:pt x="148" y="144"/>
                  <a:pt x="250" y="144"/>
                </a:cubicBezTo>
                <a:cubicBezTo>
                  <a:pt x="352" y="144"/>
                  <a:pt x="352" y="133"/>
                  <a:pt x="454" y="133"/>
                </a:cubicBezTo>
                <a:cubicBezTo>
                  <a:pt x="556" y="133"/>
                  <a:pt x="556" y="113"/>
                  <a:pt x="658" y="113"/>
                </a:cubicBezTo>
                <a:cubicBezTo>
                  <a:pt x="760" y="113"/>
                  <a:pt x="760" y="126"/>
                  <a:pt x="863" y="126"/>
                </a:cubicBezTo>
                <a:cubicBezTo>
                  <a:pt x="965" y="126"/>
                  <a:pt x="965" y="107"/>
                  <a:pt x="1067" y="107"/>
                </a:cubicBezTo>
                <a:cubicBezTo>
                  <a:pt x="1169" y="107"/>
                  <a:pt x="1169" y="106"/>
                  <a:pt x="1271" y="106"/>
                </a:cubicBezTo>
                <a:cubicBezTo>
                  <a:pt x="1373" y="106"/>
                  <a:pt x="1373" y="106"/>
                  <a:pt x="1476" y="106"/>
                </a:cubicBezTo>
                <a:cubicBezTo>
                  <a:pt x="1578" y="106"/>
                  <a:pt x="1578" y="117"/>
                  <a:pt x="1680" y="117"/>
                </a:cubicBezTo>
                <a:cubicBezTo>
                  <a:pt x="1782" y="117"/>
                  <a:pt x="1782" y="102"/>
                  <a:pt x="1884" y="102"/>
                </a:cubicBezTo>
                <a:cubicBezTo>
                  <a:pt x="1986" y="102"/>
                  <a:pt x="1955" y="117"/>
                  <a:pt x="2088" y="117"/>
                </a:cubicBezTo>
                <a:cubicBezTo>
                  <a:pt x="2145" y="117"/>
                  <a:pt x="2214" y="93"/>
                  <a:pt x="2293" y="93"/>
                </a:cubicBezTo>
                <a:cubicBezTo>
                  <a:pt x="2354" y="93"/>
                  <a:pt x="2423" y="129"/>
                  <a:pt x="2497" y="129"/>
                </a:cubicBezTo>
                <a:cubicBezTo>
                  <a:pt x="2561" y="129"/>
                  <a:pt x="2629" y="131"/>
                  <a:pt x="2701" y="131"/>
                </a:cubicBezTo>
                <a:cubicBezTo>
                  <a:pt x="2766" y="131"/>
                  <a:pt x="2834" y="141"/>
                  <a:pt x="2905" y="141"/>
                </a:cubicBezTo>
                <a:cubicBezTo>
                  <a:pt x="2971" y="141"/>
                  <a:pt x="3039" y="91"/>
                  <a:pt x="3110" y="91"/>
                </a:cubicBezTo>
                <a:cubicBezTo>
                  <a:pt x="3175" y="91"/>
                  <a:pt x="3244" y="115"/>
                  <a:pt x="3314" y="115"/>
                </a:cubicBezTo>
                <a:cubicBezTo>
                  <a:pt x="3380" y="115"/>
                  <a:pt x="3448" y="132"/>
                  <a:pt x="3518" y="132"/>
                </a:cubicBezTo>
                <a:cubicBezTo>
                  <a:pt x="3585" y="132"/>
                  <a:pt x="3653" y="107"/>
                  <a:pt x="3722" y="107"/>
                </a:cubicBezTo>
                <a:cubicBezTo>
                  <a:pt x="3789" y="107"/>
                  <a:pt x="3857" y="100"/>
                  <a:pt x="3927" y="100"/>
                </a:cubicBezTo>
                <a:cubicBezTo>
                  <a:pt x="3993" y="100"/>
                  <a:pt x="4062" y="142"/>
                  <a:pt x="4131" y="142"/>
                </a:cubicBezTo>
                <a:cubicBezTo>
                  <a:pt x="4198" y="142"/>
                  <a:pt x="4266" y="111"/>
                  <a:pt x="4335" y="111"/>
                </a:cubicBezTo>
                <a:cubicBezTo>
                  <a:pt x="4402" y="111"/>
                  <a:pt x="4470" y="127"/>
                  <a:pt x="4540" y="127"/>
                </a:cubicBezTo>
                <a:cubicBezTo>
                  <a:pt x="4607" y="127"/>
                  <a:pt x="4675" y="150"/>
                  <a:pt x="4744" y="150"/>
                </a:cubicBezTo>
                <a:cubicBezTo>
                  <a:pt x="4811" y="150"/>
                  <a:pt x="4879" y="134"/>
                  <a:pt x="4948" y="134"/>
                </a:cubicBezTo>
                <a:cubicBezTo>
                  <a:pt x="5015" y="134"/>
                  <a:pt x="5084" y="114"/>
                  <a:pt x="5152" y="114"/>
                </a:cubicBezTo>
                <a:cubicBezTo>
                  <a:pt x="5220" y="114"/>
                  <a:pt x="5288" y="105"/>
                  <a:pt x="5357" y="105"/>
                </a:cubicBezTo>
                <a:cubicBezTo>
                  <a:pt x="5424" y="105"/>
                  <a:pt x="5492" y="137"/>
                  <a:pt x="5561" y="137"/>
                </a:cubicBezTo>
                <a:cubicBezTo>
                  <a:pt x="5629" y="137"/>
                  <a:pt x="5697" y="103"/>
                  <a:pt x="5765" y="103"/>
                </a:cubicBezTo>
                <a:cubicBezTo>
                  <a:pt x="5833" y="103"/>
                  <a:pt x="5901" y="130"/>
                  <a:pt x="5970" y="130"/>
                </a:cubicBezTo>
                <a:cubicBezTo>
                  <a:pt x="6037" y="130"/>
                  <a:pt x="6105" y="130"/>
                  <a:pt x="6174" y="130"/>
                </a:cubicBezTo>
                <a:cubicBezTo>
                  <a:pt x="6242" y="130"/>
                  <a:pt x="6310" y="120"/>
                  <a:pt x="6378" y="120"/>
                </a:cubicBezTo>
                <a:cubicBezTo>
                  <a:pt x="6446" y="120"/>
                  <a:pt x="6514" y="119"/>
                  <a:pt x="6583" y="119"/>
                </a:cubicBezTo>
                <a:cubicBezTo>
                  <a:pt x="6650" y="119"/>
                  <a:pt x="6718" y="134"/>
                  <a:pt x="6787" y="134"/>
                </a:cubicBezTo>
                <a:cubicBezTo>
                  <a:pt x="6854" y="134"/>
                  <a:pt x="6922" y="118"/>
                  <a:pt x="6991" y="118"/>
                </a:cubicBezTo>
                <a:cubicBezTo>
                  <a:pt x="7059" y="118"/>
                  <a:pt x="7127" y="96"/>
                  <a:pt x="7195" y="96"/>
                </a:cubicBezTo>
                <a:cubicBezTo>
                  <a:pt x="7263" y="96"/>
                  <a:pt x="7331" y="107"/>
                  <a:pt x="7399" y="107"/>
                </a:cubicBezTo>
                <a:cubicBezTo>
                  <a:pt x="7467" y="107"/>
                  <a:pt x="7535" y="105"/>
                  <a:pt x="7604" y="105"/>
                </a:cubicBezTo>
                <a:cubicBezTo>
                  <a:pt x="7671" y="105"/>
                  <a:pt x="7739" y="103"/>
                  <a:pt x="7808" y="103"/>
                </a:cubicBezTo>
                <a:cubicBezTo>
                  <a:pt x="7876" y="103"/>
                  <a:pt x="7944" y="127"/>
                  <a:pt x="8012" y="127"/>
                </a:cubicBezTo>
                <a:cubicBezTo>
                  <a:pt x="8080" y="127"/>
                  <a:pt x="8148" y="104"/>
                  <a:pt x="8216" y="104"/>
                </a:cubicBezTo>
                <a:cubicBezTo>
                  <a:pt x="8284" y="104"/>
                  <a:pt x="8352" y="100"/>
                  <a:pt x="8421" y="100"/>
                </a:cubicBezTo>
                <a:cubicBezTo>
                  <a:pt x="8488" y="100"/>
                  <a:pt x="8557" y="92"/>
                  <a:pt x="8625" y="92"/>
                </a:cubicBezTo>
                <a:cubicBezTo>
                  <a:pt x="8693" y="92"/>
                  <a:pt x="8761" y="139"/>
                  <a:pt x="8829" y="139"/>
                </a:cubicBezTo>
                <a:cubicBezTo>
                  <a:pt x="8897" y="139"/>
                  <a:pt x="8965" y="118"/>
                  <a:pt x="9034" y="118"/>
                </a:cubicBezTo>
                <a:cubicBezTo>
                  <a:pt x="9101" y="118"/>
                  <a:pt x="9170" y="89"/>
                  <a:pt x="9238" y="89"/>
                </a:cubicBezTo>
                <a:cubicBezTo>
                  <a:pt x="9306" y="89"/>
                  <a:pt x="9374" y="125"/>
                  <a:pt x="9442" y="125"/>
                </a:cubicBezTo>
                <a:cubicBezTo>
                  <a:pt x="9510" y="125"/>
                  <a:pt x="9578" y="92"/>
                  <a:pt x="9646" y="92"/>
                </a:cubicBezTo>
                <a:cubicBezTo>
                  <a:pt x="9714" y="92"/>
                  <a:pt x="9783" y="150"/>
                  <a:pt x="9851" y="150"/>
                </a:cubicBezTo>
                <a:cubicBezTo>
                  <a:pt x="9919" y="150"/>
                  <a:pt x="9987" y="148"/>
                  <a:pt x="10055" y="148"/>
                </a:cubicBezTo>
                <a:cubicBezTo>
                  <a:pt x="10123" y="148"/>
                  <a:pt x="10191" y="144"/>
                  <a:pt x="10259" y="144"/>
                </a:cubicBezTo>
                <a:cubicBezTo>
                  <a:pt x="10327" y="144"/>
                  <a:pt x="10395" y="147"/>
                  <a:pt x="10464" y="147"/>
                </a:cubicBezTo>
                <a:cubicBezTo>
                  <a:pt x="10532" y="147"/>
                  <a:pt x="10600" y="116"/>
                  <a:pt x="10668" y="116"/>
                </a:cubicBezTo>
                <a:cubicBezTo>
                  <a:pt x="10736" y="116"/>
                  <a:pt x="10804" y="142"/>
                  <a:pt x="10872" y="142"/>
                </a:cubicBezTo>
                <a:cubicBezTo>
                  <a:pt x="10940" y="142"/>
                  <a:pt x="11009" y="128"/>
                  <a:pt x="11077" y="128"/>
                </a:cubicBezTo>
                <a:cubicBezTo>
                  <a:pt x="11145" y="128"/>
                  <a:pt x="11213" y="141"/>
                  <a:pt x="11281" y="141"/>
                </a:cubicBezTo>
                <a:cubicBezTo>
                  <a:pt x="11349" y="141"/>
                  <a:pt x="11417" y="135"/>
                  <a:pt x="11485" y="135"/>
                </a:cubicBezTo>
                <a:cubicBezTo>
                  <a:pt x="11553" y="135"/>
                  <a:pt x="11621" y="117"/>
                  <a:pt x="11690" y="117"/>
                </a:cubicBezTo>
                <a:cubicBezTo>
                  <a:pt x="11758" y="117"/>
                  <a:pt x="11826" y="96"/>
                  <a:pt x="11894" y="96"/>
                </a:cubicBezTo>
                <a:cubicBezTo>
                  <a:pt x="11962" y="96"/>
                  <a:pt x="12030" y="144"/>
                  <a:pt x="12099" y="144"/>
                </a:cubicBezTo>
                <a:cubicBezTo>
                  <a:pt x="12167" y="144"/>
                  <a:pt x="12235" y="114"/>
                  <a:pt x="12303" y="114"/>
                </a:cubicBezTo>
                <a:cubicBezTo>
                  <a:pt x="12371" y="114"/>
                  <a:pt x="12439" y="106"/>
                  <a:pt x="12507" y="106"/>
                </a:cubicBezTo>
                <a:cubicBezTo>
                  <a:pt x="12576" y="106"/>
                  <a:pt x="12644" y="121"/>
                  <a:pt x="12712" y="121"/>
                </a:cubicBezTo>
                <a:cubicBezTo>
                  <a:pt x="12780" y="121"/>
                  <a:pt x="12848" y="90"/>
                  <a:pt x="12916" y="90"/>
                </a:cubicBezTo>
                <a:cubicBezTo>
                  <a:pt x="12984" y="90"/>
                  <a:pt x="13053" y="115"/>
                  <a:pt x="13121" y="115"/>
                </a:cubicBezTo>
                <a:cubicBezTo>
                  <a:pt x="13189" y="115"/>
                  <a:pt x="13257" y="122"/>
                  <a:pt x="13325" y="122"/>
                </a:cubicBezTo>
                <a:cubicBezTo>
                  <a:pt x="13393" y="122"/>
                  <a:pt x="13461" y="142"/>
                  <a:pt x="13529" y="142"/>
                </a:cubicBezTo>
                <a:cubicBezTo>
                  <a:pt x="13598" y="142"/>
                  <a:pt x="13666" y="112"/>
                  <a:pt x="13734" y="112"/>
                </a:cubicBezTo>
                <a:cubicBezTo>
                  <a:pt x="13802" y="112"/>
                  <a:pt x="13870" y="97"/>
                  <a:pt x="13938" y="97"/>
                </a:cubicBezTo>
                <a:cubicBezTo>
                  <a:pt x="14006" y="97"/>
                  <a:pt x="14075" y="100"/>
                  <a:pt x="14143" y="100"/>
                </a:cubicBezTo>
                <a:cubicBezTo>
                  <a:pt x="14211" y="100"/>
                  <a:pt x="14279" y="96"/>
                  <a:pt x="14347" y="96"/>
                </a:cubicBezTo>
                <a:cubicBezTo>
                  <a:pt x="14415" y="96"/>
                  <a:pt x="14483" y="97"/>
                  <a:pt x="14551" y="97"/>
                </a:cubicBezTo>
                <a:cubicBezTo>
                  <a:pt x="14620" y="97"/>
                  <a:pt x="14688" y="101"/>
                  <a:pt x="14756" y="101"/>
                </a:cubicBezTo>
                <a:cubicBezTo>
                  <a:pt x="14824" y="101"/>
                  <a:pt x="14892" y="148"/>
                  <a:pt x="14960" y="148"/>
                </a:cubicBezTo>
                <a:cubicBezTo>
                  <a:pt x="15029" y="148"/>
                  <a:pt x="15097" y="108"/>
                  <a:pt x="15165" y="108"/>
                </a:cubicBezTo>
                <a:cubicBezTo>
                  <a:pt x="15233" y="108"/>
                  <a:pt x="15301" y="146"/>
                  <a:pt x="15369" y="146"/>
                </a:cubicBezTo>
                <a:cubicBezTo>
                  <a:pt x="15438" y="146"/>
                  <a:pt x="15506" y="146"/>
                  <a:pt x="15574" y="146"/>
                </a:cubicBezTo>
                <a:cubicBezTo>
                  <a:pt x="15642" y="146"/>
                  <a:pt x="15710" y="149"/>
                  <a:pt x="15778" y="149"/>
                </a:cubicBezTo>
                <a:cubicBezTo>
                  <a:pt x="15847" y="149"/>
                  <a:pt x="15915" y="104"/>
                  <a:pt x="15983" y="104"/>
                </a:cubicBezTo>
                <a:cubicBezTo>
                  <a:pt x="16051" y="104"/>
                  <a:pt x="16119" y="133"/>
                  <a:pt x="16187" y="133"/>
                </a:cubicBezTo>
                <a:cubicBezTo>
                  <a:pt x="16256" y="133"/>
                  <a:pt x="16324" y="90"/>
                  <a:pt x="16391" y="90"/>
                </a:cubicBezTo>
                <a:cubicBezTo>
                  <a:pt x="16460" y="90"/>
                  <a:pt x="16528" y="98"/>
                  <a:pt x="16596" y="98"/>
                </a:cubicBezTo>
                <a:cubicBezTo>
                  <a:pt x="16665" y="98"/>
                  <a:pt x="16733" y="104"/>
                  <a:pt x="16800" y="104"/>
                </a:cubicBezTo>
                <a:cubicBezTo>
                  <a:pt x="16869" y="104"/>
                  <a:pt x="16937" y="127"/>
                  <a:pt x="17005" y="127"/>
                </a:cubicBezTo>
                <a:cubicBezTo>
                  <a:pt x="17074" y="127"/>
                  <a:pt x="17142" y="117"/>
                  <a:pt x="17209" y="117"/>
                </a:cubicBezTo>
                <a:cubicBezTo>
                  <a:pt x="17278" y="117"/>
                  <a:pt x="17346" y="90"/>
                  <a:pt x="17414" y="90"/>
                </a:cubicBezTo>
                <a:cubicBezTo>
                  <a:pt x="17482" y="90"/>
                  <a:pt x="17551" y="142"/>
                  <a:pt x="17618" y="142"/>
                </a:cubicBezTo>
                <a:cubicBezTo>
                  <a:pt x="17687" y="142"/>
                  <a:pt x="17755" y="107"/>
                  <a:pt x="17822" y="107"/>
                </a:cubicBezTo>
                <a:cubicBezTo>
                  <a:pt x="17891" y="107"/>
                  <a:pt x="17959" y="141"/>
                  <a:pt x="18027" y="141"/>
                </a:cubicBezTo>
                <a:cubicBezTo>
                  <a:pt x="18096" y="141"/>
                  <a:pt x="18164" y="129"/>
                  <a:pt x="18231" y="129"/>
                </a:cubicBezTo>
                <a:cubicBezTo>
                  <a:pt x="18300" y="129"/>
                  <a:pt x="18368" y="150"/>
                  <a:pt x="18435" y="150"/>
                </a:cubicBezTo>
                <a:cubicBezTo>
                  <a:pt x="18504" y="150"/>
                  <a:pt x="18573" y="113"/>
                  <a:pt x="18640" y="113"/>
                </a:cubicBezTo>
                <a:cubicBezTo>
                  <a:pt x="18709" y="113"/>
                  <a:pt x="18777" y="120"/>
                  <a:pt x="18844" y="120"/>
                </a:cubicBezTo>
                <a:cubicBezTo>
                  <a:pt x="18913" y="120"/>
                  <a:pt x="18982" y="142"/>
                  <a:pt x="19049" y="142"/>
                </a:cubicBezTo>
                <a:cubicBezTo>
                  <a:pt x="19118" y="142"/>
                  <a:pt x="19186" y="100"/>
                  <a:pt x="19253" y="100"/>
                </a:cubicBezTo>
                <a:cubicBezTo>
                  <a:pt x="19322" y="100"/>
                  <a:pt x="19390" y="144"/>
                  <a:pt x="19457" y="144"/>
                </a:cubicBezTo>
                <a:cubicBezTo>
                  <a:pt x="19527" y="144"/>
                  <a:pt x="19595" y="132"/>
                  <a:pt x="19662" y="132"/>
                </a:cubicBezTo>
                <a:cubicBezTo>
                  <a:pt x="19731" y="132"/>
                  <a:pt x="19799" y="115"/>
                  <a:pt x="19866" y="115"/>
                </a:cubicBezTo>
                <a:cubicBezTo>
                  <a:pt x="19936" y="115"/>
                  <a:pt x="20004" y="113"/>
                  <a:pt x="20070" y="113"/>
                </a:cubicBezTo>
                <a:cubicBezTo>
                  <a:pt x="20140" y="113"/>
                  <a:pt x="20209" y="124"/>
                  <a:pt x="20274" y="124"/>
                </a:cubicBezTo>
                <a:cubicBezTo>
                  <a:pt x="20345" y="124"/>
                  <a:pt x="20413" y="122"/>
                  <a:pt x="20479" y="122"/>
                </a:cubicBezTo>
                <a:cubicBezTo>
                  <a:pt x="20550" y="122"/>
                  <a:pt x="20618" y="94"/>
                  <a:pt x="20683" y="94"/>
                </a:cubicBezTo>
                <a:cubicBezTo>
                  <a:pt x="20755" y="94"/>
                  <a:pt x="20823" y="125"/>
                  <a:pt x="20887" y="125"/>
                </a:cubicBezTo>
                <a:cubicBezTo>
                  <a:pt x="20961" y="125"/>
                  <a:pt x="21030" y="130"/>
                  <a:pt x="21091" y="130"/>
                </a:cubicBezTo>
                <a:cubicBezTo>
                  <a:pt x="21170" y="130"/>
                  <a:pt x="21239" y="144"/>
                  <a:pt x="21296" y="144"/>
                </a:cubicBezTo>
                <a:cubicBezTo>
                  <a:pt x="21429" y="144"/>
                  <a:pt x="21475" y="-156"/>
                  <a:pt x="21508" y="111"/>
                </a:cubicBezTo>
                <a:cubicBezTo>
                  <a:pt x="21541" y="380"/>
                  <a:pt x="21492" y="404"/>
                  <a:pt x="21492" y="688"/>
                </a:cubicBezTo>
                <a:cubicBezTo>
                  <a:pt x="21492" y="972"/>
                  <a:pt x="21493" y="972"/>
                  <a:pt x="21493" y="1257"/>
                </a:cubicBezTo>
                <a:cubicBezTo>
                  <a:pt x="21493" y="1541"/>
                  <a:pt x="21507" y="1541"/>
                  <a:pt x="21507" y="1826"/>
                </a:cubicBezTo>
                <a:cubicBezTo>
                  <a:pt x="21507" y="2110"/>
                  <a:pt x="21501" y="2110"/>
                  <a:pt x="21501" y="2394"/>
                </a:cubicBezTo>
                <a:cubicBezTo>
                  <a:pt x="21501" y="2679"/>
                  <a:pt x="21502" y="2679"/>
                  <a:pt x="21502" y="2963"/>
                </a:cubicBezTo>
                <a:cubicBezTo>
                  <a:pt x="21502" y="3247"/>
                  <a:pt x="21508" y="3247"/>
                  <a:pt x="21508" y="3532"/>
                </a:cubicBezTo>
                <a:cubicBezTo>
                  <a:pt x="21508" y="3816"/>
                  <a:pt x="21494" y="3816"/>
                  <a:pt x="21494" y="4101"/>
                </a:cubicBezTo>
                <a:cubicBezTo>
                  <a:pt x="21494" y="4385"/>
                  <a:pt x="21506" y="4385"/>
                  <a:pt x="21506" y="4669"/>
                </a:cubicBezTo>
                <a:cubicBezTo>
                  <a:pt x="21506" y="4954"/>
                  <a:pt x="21491" y="4954"/>
                  <a:pt x="21491" y="5238"/>
                </a:cubicBezTo>
                <a:cubicBezTo>
                  <a:pt x="21491" y="5523"/>
                  <a:pt x="21504" y="5523"/>
                  <a:pt x="21504" y="5807"/>
                </a:cubicBezTo>
                <a:cubicBezTo>
                  <a:pt x="21504" y="6091"/>
                  <a:pt x="21499" y="6091"/>
                  <a:pt x="21499" y="6376"/>
                </a:cubicBezTo>
                <a:cubicBezTo>
                  <a:pt x="21499" y="6660"/>
                  <a:pt x="21500" y="6660"/>
                  <a:pt x="21500" y="6945"/>
                </a:cubicBezTo>
                <a:cubicBezTo>
                  <a:pt x="21500" y="7229"/>
                  <a:pt x="21498" y="7229"/>
                  <a:pt x="21498" y="7513"/>
                </a:cubicBezTo>
                <a:cubicBezTo>
                  <a:pt x="21498" y="7798"/>
                  <a:pt x="21498" y="7798"/>
                  <a:pt x="21498" y="8082"/>
                </a:cubicBezTo>
                <a:cubicBezTo>
                  <a:pt x="21498" y="8367"/>
                  <a:pt x="21499" y="8367"/>
                  <a:pt x="21499" y="8651"/>
                </a:cubicBezTo>
                <a:cubicBezTo>
                  <a:pt x="21499" y="8935"/>
                  <a:pt x="21490" y="8935"/>
                  <a:pt x="21490" y="9219"/>
                </a:cubicBezTo>
                <a:cubicBezTo>
                  <a:pt x="21490" y="9504"/>
                  <a:pt x="21492" y="9504"/>
                  <a:pt x="21492" y="9788"/>
                </a:cubicBezTo>
                <a:cubicBezTo>
                  <a:pt x="21492" y="10073"/>
                  <a:pt x="21492" y="10073"/>
                  <a:pt x="21492" y="10357"/>
                </a:cubicBezTo>
                <a:cubicBezTo>
                  <a:pt x="21492" y="10641"/>
                  <a:pt x="21502" y="10641"/>
                  <a:pt x="21502" y="10926"/>
                </a:cubicBezTo>
                <a:cubicBezTo>
                  <a:pt x="21502" y="11210"/>
                  <a:pt x="21504" y="11210"/>
                  <a:pt x="21504" y="11494"/>
                </a:cubicBezTo>
                <a:cubicBezTo>
                  <a:pt x="21504" y="11779"/>
                  <a:pt x="21504" y="11779"/>
                  <a:pt x="21504" y="12063"/>
                </a:cubicBezTo>
                <a:cubicBezTo>
                  <a:pt x="21504" y="12348"/>
                  <a:pt x="21508" y="12348"/>
                  <a:pt x="21508" y="12632"/>
                </a:cubicBezTo>
                <a:cubicBezTo>
                  <a:pt x="21508" y="12916"/>
                  <a:pt x="21489" y="12916"/>
                  <a:pt x="21489" y="13201"/>
                </a:cubicBezTo>
                <a:cubicBezTo>
                  <a:pt x="21489" y="13485"/>
                  <a:pt x="21509" y="13485"/>
                  <a:pt x="21509" y="13770"/>
                </a:cubicBezTo>
                <a:cubicBezTo>
                  <a:pt x="21509" y="14054"/>
                  <a:pt x="21502" y="14054"/>
                  <a:pt x="21502" y="14338"/>
                </a:cubicBezTo>
                <a:cubicBezTo>
                  <a:pt x="21502" y="14623"/>
                  <a:pt x="21501" y="14623"/>
                  <a:pt x="21501" y="14907"/>
                </a:cubicBezTo>
                <a:cubicBezTo>
                  <a:pt x="21501" y="15192"/>
                  <a:pt x="21502" y="15192"/>
                  <a:pt x="21502" y="15476"/>
                </a:cubicBezTo>
                <a:cubicBezTo>
                  <a:pt x="21502" y="15761"/>
                  <a:pt x="21509" y="15761"/>
                  <a:pt x="21509" y="16045"/>
                </a:cubicBezTo>
                <a:cubicBezTo>
                  <a:pt x="21509" y="16330"/>
                  <a:pt x="21501" y="16330"/>
                  <a:pt x="21501" y="16614"/>
                </a:cubicBezTo>
                <a:cubicBezTo>
                  <a:pt x="21501" y="16899"/>
                  <a:pt x="21493" y="16899"/>
                  <a:pt x="21493" y="17183"/>
                </a:cubicBezTo>
                <a:cubicBezTo>
                  <a:pt x="21493" y="17468"/>
                  <a:pt x="21493" y="17468"/>
                  <a:pt x="21493" y="17752"/>
                </a:cubicBezTo>
                <a:cubicBezTo>
                  <a:pt x="21493" y="18036"/>
                  <a:pt x="21490" y="18036"/>
                  <a:pt x="21490" y="18321"/>
                </a:cubicBezTo>
                <a:cubicBezTo>
                  <a:pt x="21490" y="18605"/>
                  <a:pt x="21489" y="18605"/>
                  <a:pt x="21489" y="18890"/>
                </a:cubicBezTo>
                <a:cubicBezTo>
                  <a:pt x="21489" y="19174"/>
                  <a:pt x="21509" y="19175"/>
                  <a:pt x="21509" y="19459"/>
                </a:cubicBezTo>
                <a:cubicBezTo>
                  <a:pt x="21509" y="19744"/>
                  <a:pt x="21491" y="19744"/>
                  <a:pt x="21491" y="20028"/>
                </a:cubicBezTo>
                <a:cubicBezTo>
                  <a:pt x="21491" y="20313"/>
                  <a:pt x="21501" y="20313"/>
                  <a:pt x="21501" y="20598"/>
                </a:cubicBezTo>
                <a:cubicBezTo>
                  <a:pt x="21501" y="20882"/>
                  <a:pt x="21568" y="20954"/>
                  <a:pt x="21496" y="21156"/>
                </a:cubicBezTo>
                <a:cubicBezTo>
                  <a:pt x="21424" y="21357"/>
                  <a:pt x="21398" y="21182"/>
                  <a:pt x="21295" y="21182"/>
                </a:cubicBezTo>
                <a:cubicBezTo>
                  <a:pt x="21193" y="21182"/>
                  <a:pt x="21193" y="21179"/>
                  <a:pt x="21091" y="21179"/>
                </a:cubicBezTo>
                <a:cubicBezTo>
                  <a:pt x="20989" y="21179"/>
                  <a:pt x="20989" y="21160"/>
                  <a:pt x="20887" y="21160"/>
                </a:cubicBezTo>
                <a:cubicBezTo>
                  <a:pt x="20785" y="21160"/>
                  <a:pt x="20785" y="21146"/>
                  <a:pt x="20682" y="21146"/>
                </a:cubicBezTo>
                <a:cubicBezTo>
                  <a:pt x="20580" y="21146"/>
                  <a:pt x="20580" y="21171"/>
                  <a:pt x="20478" y="21171"/>
                </a:cubicBezTo>
                <a:cubicBezTo>
                  <a:pt x="20376" y="21171"/>
                  <a:pt x="20376" y="21148"/>
                  <a:pt x="20274" y="21148"/>
                </a:cubicBezTo>
                <a:cubicBezTo>
                  <a:pt x="20172" y="21148"/>
                  <a:pt x="20172" y="21143"/>
                  <a:pt x="20070" y="21143"/>
                </a:cubicBezTo>
                <a:cubicBezTo>
                  <a:pt x="19967" y="21143"/>
                  <a:pt x="19967" y="21189"/>
                  <a:pt x="19865" y="21189"/>
                </a:cubicBezTo>
                <a:cubicBezTo>
                  <a:pt x="19763" y="21189"/>
                  <a:pt x="19763" y="21149"/>
                  <a:pt x="19661" y="21149"/>
                </a:cubicBezTo>
                <a:cubicBezTo>
                  <a:pt x="19559" y="21149"/>
                  <a:pt x="19559" y="21174"/>
                  <a:pt x="19457" y="21174"/>
                </a:cubicBezTo>
                <a:cubicBezTo>
                  <a:pt x="19355" y="21174"/>
                  <a:pt x="19355" y="21152"/>
                  <a:pt x="19252" y="21152"/>
                </a:cubicBezTo>
                <a:cubicBezTo>
                  <a:pt x="19150" y="21152"/>
                  <a:pt x="19150" y="21178"/>
                  <a:pt x="19048" y="21178"/>
                </a:cubicBezTo>
                <a:cubicBezTo>
                  <a:pt x="18946" y="21178"/>
                  <a:pt x="18946" y="21193"/>
                  <a:pt x="18844" y="21193"/>
                </a:cubicBezTo>
                <a:cubicBezTo>
                  <a:pt x="18742" y="21193"/>
                  <a:pt x="18742" y="21169"/>
                  <a:pt x="18640" y="21169"/>
                </a:cubicBezTo>
                <a:cubicBezTo>
                  <a:pt x="18537" y="21169"/>
                  <a:pt x="18537" y="21154"/>
                  <a:pt x="18435" y="21154"/>
                </a:cubicBezTo>
                <a:cubicBezTo>
                  <a:pt x="18333" y="21154"/>
                  <a:pt x="18333" y="21152"/>
                  <a:pt x="18231" y="21152"/>
                </a:cubicBezTo>
                <a:cubicBezTo>
                  <a:pt x="18129" y="21152"/>
                  <a:pt x="18129" y="21155"/>
                  <a:pt x="18027" y="21155"/>
                </a:cubicBezTo>
                <a:cubicBezTo>
                  <a:pt x="17924" y="21155"/>
                  <a:pt x="17924" y="21143"/>
                  <a:pt x="17822" y="21143"/>
                </a:cubicBezTo>
                <a:cubicBezTo>
                  <a:pt x="17720" y="21143"/>
                  <a:pt x="17720" y="21149"/>
                  <a:pt x="17618" y="21149"/>
                </a:cubicBezTo>
                <a:cubicBezTo>
                  <a:pt x="17516" y="21149"/>
                  <a:pt x="17516" y="21144"/>
                  <a:pt x="17414" y="21144"/>
                </a:cubicBezTo>
                <a:cubicBezTo>
                  <a:pt x="17312" y="21144"/>
                  <a:pt x="17312" y="21193"/>
                  <a:pt x="17209" y="21193"/>
                </a:cubicBezTo>
                <a:cubicBezTo>
                  <a:pt x="17209" y="21193"/>
                  <a:pt x="17107" y="21196"/>
                  <a:pt x="17005" y="21196"/>
                </a:cubicBezTo>
                <a:cubicBezTo>
                  <a:pt x="16903" y="21196"/>
                  <a:pt x="16903" y="21175"/>
                  <a:pt x="16801" y="21175"/>
                </a:cubicBezTo>
                <a:cubicBezTo>
                  <a:pt x="16699" y="21175"/>
                  <a:pt x="16699" y="21151"/>
                  <a:pt x="16597" y="21151"/>
                </a:cubicBezTo>
                <a:cubicBezTo>
                  <a:pt x="16495" y="21151"/>
                  <a:pt x="16495" y="21193"/>
                  <a:pt x="16393" y="21193"/>
                </a:cubicBezTo>
                <a:cubicBezTo>
                  <a:pt x="16290" y="21193"/>
                  <a:pt x="16290" y="21167"/>
                  <a:pt x="16188" y="21167"/>
                </a:cubicBezTo>
                <a:cubicBezTo>
                  <a:pt x="16086" y="21167"/>
                  <a:pt x="16086" y="21190"/>
                  <a:pt x="15984" y="21190"/>
                </a:cubicBezTo>
                <a:cubicBezTo>
                  <a:pt x="15882" y="21190"/>
                  <a:pt x="15882" y="21151"/>
                  <a:pt x="15780" y="21151"/>
                </a:cubicBezTo>
                <a:cubicBezTo>
                  <a:pt x="15678" y="21151"/>
                  <a:pt x="15678" y="21142"/>
                  <a:pt x="15575" y="21142"/>
                </a:cubicBezTo>
                <a:cubicBezTo>
                  <a:pt x="15473" y="21142"/>
                  <a:pt x="15473" y="21194"/>
                  <a:pt x="15371" y="21194"/>
                </a:cubicBezTo>
                <a:cubicBezTo>
                  <a:pt x="15269" y="21194"/>
                  <a:pt x="15269" y="21192"/>
                  <a:pt x="15167" y="21192"/>
                </a:cubicBezTo>
                <a:cubicBezTo>
                  <a:pt x="15065" y="21192"/>
                  <a:pt x="15065" y="21176"/>
                  <a:pt x="14963" y="21176"/>
                </a:cubicBezTo>
                <a:cubicBezTo>
                  <a:pt x="14861" y="21176"/>
                  <a:pt x="14861" y="21138"/>
                  <a:pt x="14759" y="21138"/>
                </a:cubicBezTo>
                <a:cubicBezTo>
                  <a:pt x="14656" y="21138"/>
                  <a:pt x="14656" y="21149"/>
                  <a:pt x="14554" y="21149"/>
                </a:cubicBezTo>
                <a:cubicBezTo>
                  <a:pt x="14452" y="21149"/>
                  <a:pt x="14452" y="21172"/>
                  <a:pt x="14350" y="21172"/>
                </a:cubicBezTo>
                <a:cubicBezTo>
                  <a:pt x="14248" y="21172"/>
                  <a:pt x="14248" y="21198"/>
                  <a:pt x="14146" y="21198"/>
                </a:cubicBezTo>
                <a:cubicBezTo>
                  <a:pt x="14044" y="21198"/>
                  <a:pt x="14044" y="21149"/>
                  <a:pt x="13941" y="21149"/>
                </a:cubicBezTo>
                <a:cubicBezTo>
                  <a:pt x="13839" y="21149"/>
                  <a:pt x="13839" y="21145"/>
                  <a:pt x="13737" y="21145"/>
                </a:cubicBezTo>
                <a:cubicBezTo>
                  <a:pt x="13737" y="21145"/>
                  <a:pt x="13635" y="21139"/>
                  <a:pt x="13533" y="21139"/>
                </a:cubicBezTo>
                <a:cubicBezTo>
                  <a:pt x="13431" y="21139"/>
                  <a:pt x="13431" y="21178"/>
                  <a:pt x="13329" y="21178"/>
                </a:cubicBezTo>
                <a:cubicBezTo>
                  <a:pt x="13227" y="21178"/>
                  <a:pt x="13227" y="21150"/>
                  <a:pt x="13124" y="21150"/>
                </a:cubicBezTo>
                <a:cubicBezTo>
                  <a:pt x="13022" y="21150"/>
                  <a:pt x="13022" y="21145"/>
                  <a:pt x="12920" y="21145"/>
                </a:cubicBezTo>
                <a:cubicBezTo>
                  <a:pt x="12818" y="21145"/>
                  <a:pt x="12818" y="21181"/>
                  <a:pt x="12716" y="21181"/>
                </a:cubicBezTo>
                <a:cubicBezTo>
                  <a:pt x="12614" y="21181"/>
                  <a:pt x="12614" y="21142"/>
                  <a:pt x="12512" y="21142"/>
                </a:cubicBezTo>
                <a:cubicBezTo>
                  <a:pt x="12409" y="21142"/>
                  <a:pt x="12409" y="21174"/>
                  <a:pt x="12307" y="21174"/>
                </a:cubicBezTo>
                <a:cubicBezTo>
                  <a:pt x="12205" y="21174"/>
                  <a:pt x="12205" y="21166"/>
                  <a:pt x="12103" y="21166"/>
                </a:cubicBezTo>
                <a:cubicBezTo>
                  <a:pt x="12001" y="21166"/>
                  <a:pt x="12001" y="21185"/>
                  <a:pt x="11899" y="21185"/>
                </a:cubicBezTo>
                <a:cubicBezTo>
                  <a:pt x="11797" y="21185"/>
                  <a:pt x="11797" y="21160"/>
                  <a:pt x="11694" y="21160"/>
                </a:cubicBezTo>
                <a:cubicBezTo>
                  <a:pt x="11592" y="21160"/>
                  <a:pt x="11592" y="21181"/>
                  <a:pt x="11490" y="21181"/>
                </a:cubicBezTo>
                <a:cubicBezTo>
                  <a:pt x="11388" y="21181"/>
                  <a:pt x="11388" y="21198"/>
                  <a:pt x="11286" y="21198"/>
                </a:cubicBezTo>
                <a:cubicBezTo>
                  <a:pt x="11184" y="21198"/>
                  <a:pt x="11184" y="21171"/>
                  <a:pt x="11082" y="21171"/>
                </a:cubicBezTo>
                <a:cubicBezTo>
                  <a:pt x="10979" y="21171"/>
                  <a:pt x="10979" y="21168"/>
                  <a:pt x="10877" y="21168"/>
                </a:cubicBezTo>
                <a:cubicBezTo>
                  <a:pt x="10775" y="21168"/>
                  <a:pt x="10775" y="21138"/>
                  <a:pt x="10673" y="21138"/>
                </a:cubicBezTo>
                <a:cubicBezTo>
                  <a:pt x="10571" y="21138"/>
                  <a:pt x="10571" y="21180"/>
                  <a:pt x="10469" y="21180"/>
                </a:cubicBezTo>
                <a:cubicBezTo>
                  <a:pt x="10366" y="21180"/>
                  <a:pt x="10366" y="21183"/>
                  <a:pt x="10264" y="21183"/>
                </a:cubicBezTo>
                <a:cubicBezTo>
                  <a:pt x="10162" y="21183"/>
                  <a:pt x="10162" y="21148"/>
                  <a:pt x="10060" y="21148"/>
                </a:cubicBezTo>
                <a:cubicBezTo>
                  <a:pt x="9958" y="21148"/>
                  <a:pt x="9958" y="21148"/>
                  <a:pt x="9856" y="21148"/>
                </a:cubicBezTo>
                <a:cubicBezTo>
                  <a:pt x="9754" y="21148"/>
                  <a:pt x="9784" y="21173"/>
                  <a:pt x="9651" y="21173"/>
                </a:cubicBezTo>
                <a:cubicBezTo>
                  <a:pt x="9594" y="21173"/>
                  <a:pt x="9526" y="21185"/>
                  <a:pt x="9447" y="21185"/>
                </a:cubicBezTo>
                <a:cubicBezTo>
                  <a:pt x="9385" y="21185"/>
                  <a:pt x="9317" y="21137"/>
                  <a:pt x="9243" y="21137"/>
                </a:cubicBezTo>
                <a:cubicBezTo>
                  <a:pt x="9179" y="21137"/>
                  <a:pt x="9111" y="21158"/>
                  <a:pt x="9038" y="21158"/>
                </a:cubicBezTo>
                <a:cubicBezTo>
                  <a:pt x="8973" y="21158"/>
                  <a:pt x="8905" y="21176"/>
                  <a:pt x="8834" y="21176"/>
                </a:cubicBezTo>
                <a:cubicBezTo>
                  <a:pt x="8768" y="21176"/>
                  <a:pt x="8700" y="21161"/>
                  <a:pt x="8630" y="21161"/>
                </a:cubicBezTo>
                <a:cubicBezTo>
                  <a:pt x="8564" y="21161"/>
                  <a:pt x="8496" y="21174"/>
                  <a:pt x="8425" y="21174"/>
                </a:cubicBezTo>
                <a:cubicBezTo>
                  <a:pt x="8359" y="21174"/>
                  <a:pt x="8291" y="21142"/>
                  <a:pt x="8221" y="21142"/>
                </a:cubicBezTo>
                <a:cubicBezTo>
                  <a:pt x="8154" y="21142"/>
                  <a:pt x="8086" y="21180"/>
                  <a:pt x="8017" y="21180"/>
                </a:cubicBezTo>
                <a:cubicBezTo>
                  <a:pt x="7950" y="21180"/>
                  <a:pt x="7882" y="21178"/>
                  <a:pt x="7812" y="21178"/>
                </a:cubicBezTo>
                <a:cubicBezTo>
                  <a:pt x="7745" y="21178"/>
                  <a:pt x="7677" y="21198"/>
                  <a:pt x="7608" y="21198"/>
                </a:cubicBezTo>
                <a:cubicBezTo>
                  <a:pt x="7541" y="21198"/>
                  <a:pt x="7473" y="21171"/>
                  <a:pt x="7404" y="21171"/>
                </a:cubicBezTo>
                <a:cubicBezTo>
                  <a:pt x="7336" y="21171"/>
                  <a:pt x="7268" y="21155"/>
                  <a:pt x="7199" y="21155"/>
                </a:cubicBezTo>
                <a:cubicBezTo>
                  <a:pt x="7132" y="21155"/>
                  <a:pt x="7064" y="21164"/>
                  <a:pt x="6995" y="21164"/>
                </a:cubicBezTo>
                <a:cubicBezTo>
                  <a:pt x="6927" y="21164"/>
                  <a:pt x="6859" y="21139"/>
                  <a:pt x="6790" y="21139"/>
                </a:cubicBezTo>
                <a:cubicBezTo>
                  <a:pt x="6723" y="21139"/>
                  <a:pt x="6655" y="21178"/>
                  <a:pt x="6586" y="21178"/>
                </a:cubicBezTo>
                <a:cubicBezTo>
                  <a:pt x="6519" y="21178"/>
                  <a:pt x="6451" y="21175"/>
                  <a:pt x="6382" y="21175"/>
                </a:cubicBezTo>
                <a:cubicBezTo>
                  <a:pt x="6314" y="21175"/>
                  <a:pt x="6246" y="21186"/>
                  <a:pt x="6178" y="21186"/>
                </a:cubicBezTo>
                <a:cubicBezTo>
                  <a:pt x="6110" y="21186"/>
                  <a:pt x="6042" y="21155"/>
                  <a:pt x="5973" y="21155"/>
                </a:cubicBezTo>
                <a:cubicBezTo>
                  <a:pt x="5906" y="21155"/>
                  <a:pt x="5837" y="21178"/>
                  <a:pt x="5769" y="21178"/>
                </a:cubicBezTo>
                <a:cubicBezTo>
                  <a:pt x="5701" y="21178"/>
                  <a:pt x="5633" y="21145"/>
                  <a:pt x="5565" y="21145"/>
                </a:cubicBezTo>
                <a:cubicBezTo>
                  <a:pt x="5497" y="21145"/>
                  <a:pt x="5429" y="21194"/>
                  <a:pt x="5360" y="21194"/>
                </a:cubicBezTo>
                <a:cubicBezTo>
                  <a:pt x="5292" y="21194"/>
                  <a:pt x="5224" y="21184"/>
                  <a:pt x="5156" y="21184"/>
                </a:cubicBezTo>
                <a:cubicBezTo>
                  <a:pt x="5088" y="21184"/>
                  <a:pt x="5020" y="21168"/>
                  <a:pt x="4952" y="21168"/>
                </a:cubicBezTo>
                <a:cubicBezTo>
                  <a:pt x="4883" y="21168"/>
                  <a:pt x="4815" y="21138"/>
                  <a:pt x="4747" y="21138"/>
                </a:cubicBezTo>
                <a:cubicBezTo>
                  <a:pt x="4679" y="21138"/>
                  <a:pt x="4611" y="21167"/>
                  <a:pt x="4543" y="21167"/>
                </a:cubicBezTo>
                <a:cubicBezTo>
                  <a:pt x="4474" y="21167"/>
                  <a:pt x="4406" y="21153"/>
                  <a:pt x="4338" y="21153"/>
                </a:cubicBezTo>
                <a:cubicBezTo>
                  <a:pt x="4270" y="21153"/>
                  <a:pt x="4202" y="21146"/>
                  <a:pt x="4134" y="21146"/>
                </a:cubicBezTo>
                <a:cubicBezTo>
                  <a:pt x="4065" y="21146"/>
                  <a:pt x="3997" y="21171"/>
                  <a:pt x="3929" y="21171"/>
                </a:cubicBezTo>
                <a:cubicBezTo>
                  <a:pt x="3861" y="21171"/>
                  <a:pt x="3793" y="21191"/>
                  <a:pt x="3725" y="21191"/>
                </a:cubicBezTo>
                <a:cubicBezTo>
                  <a:pt x="3656" y="21191"/>
                  <a:pt x="3588" y="21193"/>
                  <a:pt x="3520" y="21193"/>
                </a:cubicBezTo>
                <a:cubicBezTo>
                  <a:pt x="3452" y="21193"/>
                  <a:pt x="3384" y="21190"/>
                  <a:pt x="3316" y="21190"/>
                </a:cubicBezTo>
                <a:cubicBezTo>
                  <a:pt x="3247" y="21190"/>
                  <a:pt x="3179" y="21136"/>
                  <a:pt x="3111" y="21136"/>
                </a:cubicBezTo>
                <a:cubicBezTo>
                  <a:pt x="3043" y="21136"/>
                  <a:pt x="2975" y="21190"/>
                  <a:pt x="2907" y="21190"/>
                </a:cubicBezTo>
                <a:cubicBezTo>
                  <a:pt x="2838" y="21190"/>
                  <a:pt x="2770" y="21191"/>
                  <a:pt x="2703" y="21191"/>
                </a:cubicBezTo>
                <a:cubicBezTo>
                  <a:pt x="2634" y="21191"/>
                  <a:pt x="2565" y="21195"/>
                  <a:pt x="2498" y="21195"/>
                </a:cubicBezTo>
                <a:cubicBezTo>
                  <a:pt x="2429" y="21195"/>
                  <a:pt x="2361" y="21152"/>
                  <a:pt x="2294" y="21152"/>
                </a:cubicBezTo>
                <a:cubicBezTo>
                  <a:pt x="2225" y="21152"/>
                  <a:pt x="2156" y="21185"/>
                  <a:pt x="2089" y="21185"/>
                </a:cubicBezTo>
                <a:cubicBezTo>
                  <a:pt x="2020" y="21185"/>
                  <a:pt x="1952" y="21181"/>
                  <a:pt x="1885" y="21181"/>
                </a:cubicBezTo>
                <a:cubicBezTo>
                  <a:pt x="1815" y="21181"/>
                  <a:pt x="1747" y="21164"/>
                  <a:pt x="1680" y="21164"/>
                </a:cubicBezTo>
                <a:cubicBezTo>
                  <a:pt x="1611" y="21164"/>
                  <a:pt x="1542" y="21143"/>
                  <a:pt x="1476" y="21143"/>
                </a:cubicBezTo>
                <a:cubicBezTo>
                  <a:pt x="1406" y="21143"/>
                  <a:pt x="1338" y="21160"/>
                  <a:pt x="1272" y="21160"/>
                </a:cubicBezTo>
                <a:cubicBezTo>
                  <a:pt x="1201" y="21160"/>
                  <a:pt x="1133" y="21193"/>
                  <a:pt x="1067" y="21193"/>
                </a:cubicBezTo>
                <a:cubicBezTo>
                  <a:pt x="996" y="21193"/>
                  <a:pt x="928" y="21143"/>
                  <a:pt x="863" y="21143"/>
                </a:cubicBezTo>
                <a:cubicBezTo>
                  <a:pt x="790" y="21143"/>
                  <a:pt x="722" y="21142"/>
                  <a:pt x="658" y="21142"/>
                </a:cubicBezTo>
                <a:cubicBezTo>
                  <a:pt x="584" y="21142"/>
                  <a:pt x="516" y="21160"/>
                  <a:pt x="454" y="21160"/>
                </a:cubicBezTo>
                <a:cubicBezTo>
                  <a:pt x="375" y="21160"/>
                  <a:pt x="307" y="21190"/>
                  <a:pt x="250" y="21190"/>
                </a:cubicBezTo>
                <a:cubicBezTo>
                  <a:pt x="118" y="21190"/>
                  <a:pt x="69" y="21444"/>
                  <a:pt x="35" y="21177"/>
                </a:cubicBezTo>
                <a:cubicBezTo>
                  <a:pt x="1" y="20909"/>
                  <a:pt x="43" y="20883"/>
                  <a:pt x="43" y="20598"/>
                </a:cubicBezTo>
                <a:cubicBezTo>
                  <a:pt x="43" y="20314"/>
                  <a:pt x="53" y="20314"/>
                  <a:pt x="53" y="20029"/>
                </a:cubicBezTo>
                <a:cubicBezTo>
                  <a:pt x="53" y="19745"/>
                  <a:pt x="47" y="19745"/>
                  <a:pt x="47" y="19461"/>
                </a:cubicBezTo>
                <a:cubicBezTo>
                  <a:pt x="47" y="19176"/>
                  <a:pt x="52" y="19176"/>
                  <a:pt x="52" y="18892"/>
                </a:cubicBezTo>
                <a:cubicBezTo>
                  <a:pt x="52" y="18608"/>
                  <a:pt x="39" y="18608"/>
                  <a:pt x="39" y="18323"/>
                </a:cubicBezTo>
                <a:cubicBezTo>
                  <a:pt x="39" y="18323"/>
                  <a:pt x="48" y="18039"/>
                  <a:pt x="48" y="17754"/>
                </a:cubicBezTo>
                <a:cubicBezTo>
                  <a:pt x="48" y="17470"/>
                  <a:pt x="37" y="17470"/>
                  <a:pt x="37" y="17186"/>
                </a:cubicBezTo>
                <a:cubicBezTo>
                  <a:pt x="37" y="16901"/>
                  <a:pt x="51" y="16901"/>
                  <a:pt x="51" y="16617"/>
                </a:cubicBezTo>
                <a:cubicBezTo>
                  <a:pt x="51" y="16332"/>
                  <a:pt x="40" y="16332"/>
                  <a:pt x="40" y="16048"/>
                </a:cubicBezTo>
                <a:cubicBezTo>
                  <a:pt x="40" y="15764"/>
                  <a:pt x="35" y="15764"/>
                  <a:pt x="35" y="15479"/>
                </a:cubicBezTo>
                <a:cubicBezTo>
                  <a:pt x="35" y="15195"/>
                  <a:pt x="50" y="15195"/>
                  <a:pt x="50" y="14911"/>
                </a:cubicBezTo>
                <a:cubicBezTo>
                  <a:pt x="50" y="14626"/>
                  <a:pt x="54" y="14626"/>
                  <a:pt x="54" y="14342"/>
                </a:cubicBezTo>
                <a:cubicBezTo>
                  <a:pt x="54" y="14057"/>
                  <a:pt x="40" y="14057"/>
                  <a:pt x="40" y="13773"/>
                </a:cubicBezTo>
                <a:cubicBezTo>
                  <a:pt x="40" y="13773"/>
                  <a:pt x="44" y="13488"/>
                  <a:pt x="44" y="13204"/>
                </a:cubicBezTo>
                <a:cubicBezTo>
                  <a:pt x="44" y="13204"/>
                  <a:pt x="41" y="12920"/>
                  <a:pt x="41" y="12635"/>
                </a:cubicBezTo>
                <a:cubicBezTo>
                  <a:pt x="41" y="12351"/>
                  <a:pt x="37" y="12351"/>
                  <a:pt x="37" y="12067"/>
                </a:cubicBezTo>
                <a:cubicBezTo>
                  <a:pt x="37" y="11782"/>
                  <a:pt x="48" y="11782"/>
                  <a:pt x="48" y="11498"/>
                </a:cubicBezTo>
                <a:cubicBezTo>
                  <a:pt x="48" y="11214"/>
                  <a:pt x="45" y="11214"/>
                  <a:pt x="45" y="10929"/>
                </a:cubicBezTo>
                <a:cubicBezTo>
                  <a:pt x="45" y="10645"/>
                  <a:pt x="43" y="10645"/>
                  <a:pt x="43" y="10361"/>
                </a:cubicBezTo>
                <a:cubicBezTo>
                  <a:pt x="43" y="10076"/>
                  <a:pt x="39" y="10076"/>
                  <a:pt x="39" y="9792"/>
                </a:cubicBezTo>
                <a:cubicBezTo>
                  <a:pt x="39" y="9508"/>
                  <a:pt x="50" y="9508"/>
                  <a:pt x="50" y="9223"/>
                </a:cubicBezTo>
                <a:cubicBezTo>
                  <a:pt x="50" y="8939"/>
                  <a:pt x="42" y="8939"/>
                  <a:pt x="42" y="8655"/>
                </a:cubicBezTo>
                <a:cubicBezTo>
                  <a:pt x="42" y="8655"/>
                  <a:pt x="49" y="8370"/>
                  <a:pt x="49" y="8086"/>
                </a:cubicBezTo>
                <a:cubicBezTo>
                  <a:pt x="49" y="7801"/>
                  <a:pt x="41" y="7801"/>
                  <a:pt x="41" y="7517"/>
                </a:cubicBezTo>
                <a:cubicBezTo>
                  <a:pt x="41" y="7232"/>
                  <a:pt x="47" y="7232"/>
                  <a:pt x="47" y="6948"/>
                </a:cubicBezTo>
                <a:cubicBezTo>
                  <a:pt x="47" y="6663"/>
                  <a:pt x="37" y="6663"/>
                  <a:pt x="37" y="6379"/>
                </a:cubicBezTo>
                <a:cubicBezTo>
                  <a:pt x="37" y="6094"/>
                  <a:pt x="40" y="6094"/>
                  <a:pt x="40" y="5810"/>
                </a:cubicBezTo>
                <a:cubicBezTo>
                  <a:pt x="40" y="5525"/>
                  <a:pt x="55" y="5525"/>
                  <a:pt x="55" y="5241"/>
                </a:cubicBezTo>
                <a:cubicBezTo>
                  <a:pt x="55" y="4956"/>
                  <a:pt x="44" y="4956"/>
                  <a:pt x="44" y="4672"/>
                </a:cubicBezTo>
                <a:cubicBezTo>
                  <a:pt x="44" y="4388"/>
                  <a:pt x="38" y="4388"/>
                  <a:pt x="38" y="4103"/>
                </a:cubicBezTo>
                <a:cubicBezTo>
                  <a:pt x="38" y="4103"/>
                  <a:pt x="39" y="3819"/>
                  <a:pt x="39" y="3534"/>
                </a:cubicBezTo>
                <a:cubicBezTo>
                  <a:pt x="39" y="3250"/>
                  <a:pt x="41" y="3250"/>
                  <a:pt x="41" y="2965"/>
                </a:cubicBezTo>
                <a:cubicBezTo>
                  <a:pt x="41" y="2681"/>
                  <a:pt x="42" y="2681"/>
                  <a:pt x="42" y="2396"/>
                </a:cubicBezTo>
                <a:cubicBezTo>
                  <a:pt x="42" y="2112"/>
                  <a:pt x="34" y="2112"/>
                  <a:pt x="34" y="1827"/>
                </a:cubicBezTo>
                <a:cubicBezTo>
                  <a:pt x="34" y="1543"/>
                  <a:pt x="35" y="1543"/>
                  <a:pt x="35" y="1258"/>
                </a:cubicBezTo>
                <a:cubicBezTo>
                  <a:pt x="35" y="973"/>
                  <a:pt x="59" y="972"/>
                  <a:pt x="36" y="695"/>
                </a:cubicBezTo>
                <a:cubicBezTo>
                  <a:pt x="11" y="391"/>
                  <a:pt x="-32" y="307"/>
                  <a:pt x="40" y="105"/>
                </a:cubicBezTo>
                <a:close/>
              </a:path>
            </a:pathLst>
          </a:custGeom>
          <a:blipFill>
            <a:blip r:embed="rId2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grpSp>
        <p:nvGrpSpPr>
          <p:cNvPr id="2" name="Group 141"/>
          <p:cNvGrpSpPr/>
          <p:nvPr/>
        </p:nvGrpSpPr>
        <p:grpSpPr>
          <a:xfrm>
            <a:off x="8502664" y="5162552"/>
            <a:ext cx="3873401" cy="4289941"/>
            <a:chOff x="0" y="0"/>
            <a:chExt cx="3873399" cy="4289940"/>
          </a:xfrm>
        </p:grpSpPr>
        <p:pic>
          <p:nvPicPr>
            <p:cNvPr id="139" name="Photo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3873400" cy="428994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0" name="Shape 140"/>
            <p:cNvSpPr/>
            <p:nvPr/>
          </p:nvSpPr>
          <p:spPr>
            <a:xfrm>
              <a:off x="0" y="0"/>
              <a:ext cx="3873400" cy="428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10" extrusionOk="0">
                  <a:moveTo>
                    <a:pt x="21067" y="7"/>
                  </a:moveTo>
                  <a:cubicBezTo>
                    <a:pt x="20964" y="-33"/>
                    <a:pt x="20815" y="116"/>
                    <a:pt x="20515" y="116"/>
                  </a:cubicBezTo>
                  <a:cubicBezTo>
                    <a:pt x="20334" y="116"/>
                    <a:pt x="20120" y="98"/>
                    <a:pt x="19879" y="98"/>
                  </a:cubicBezTo>
                  <a:cubicBezTo>
                    <a:pt x="19683" y="98"/>
                    <a:pt x="19470" y="150"/>
                    <a:pt x="19242" y="150"/>
                  </a:cubicBezTo>
                  <a:cubicBezTo>
                    <a:pt x="19040" y="150"/>
                    <a:pt x="18825" y="118"/>
                    <a:pt x="18604" y="118"/>
                  </a:cubicBezTo>
                  <a:cubicBezTo>
                    <a:pt x="18398" y="118"/>
                    <a:pt x="18185" y="100"/>
                    <a:pt x="17967" y="100"/>
                  </a:cubicBezTo>
                  <a:cubicBezTo>
                    <a:pt x="17759" y="100"/>
                    <a:pt x="17547" y="148"/>
                    <a:pt x="17331" y="148"/>
                  </a:cubicBezTo>
                  <a:cubicBezTo>
                    <a:pt x="17120" y="148"/>
                    <a:pt x="16906" y="146"/>
                    <a:pt x="16692" y="146"/>
                  </a:cubicBezTo>
                  <a:cubicBezTo>
                    <a:pt x="16480" y="146"/>
                    <a:pt x="16268" y="110"/>
                    <a:pt x="16056" y="110"/>
                  </a:cubicBezTo>
                  <a:cubicBezTo>
                    <a:pt x="15842" y="110"/>
                    <a:pt x="15629" y="132"/>
                    <a:pt x="15419" y="132"/>
                  </a:cubicBezTo>
                  <a:cubicBezTo>
                    <a:pt x="15203" y="132"/>
                    <a:pt x="14989" y="122"/>
                    <a:pt x="14780" y="122"/>
                  </a:cubicBezTo>
                  <a:cubicBezTo>
                    <a:pt x="14562" y="122"/>
                    <a:pt x="14350" y="114"/>
                    <a:pt x="14144" y="114"/>
                  </a:cubicBezTo>
                  <a:cubicBezTo>
                    <a:pt x="13922" y="114"/>
                    <a:pt x="13710" y="142"/>
                    <a:pt x="13507" y="142"/>
                  </a:cubicBezTo>
                  <a:cubicBezTo>
                    <a:pt x="13280" y="142"/>
                    <a:pt x="13067" y="150"/>
                    <a:pt x="12871" y="150"/>
                  </a:cubicBezTo>
                  <a:cubicBezTo>
                    <a:pt x="12630" y="150"/>
                    <a:pt x="12414" y="94"/>
                    <a:pt x="12232" y="94"/>
                  </a:cubicBezTo>
                  <a:cubicBezTo>
                    <a:pt x="11833" y="94"/>
                    <a:pt x="11914" y="116"/>
                    <a:pt x="11596" y="116"/>
                  </a:cubicBezTo>
                  <a:cubicBezTo>
                    <a:pt x="11277" y="116"/>
                    <a:pt x="11278" y="100"/>
                    <a:pt x="10959" y="100"/>
                  </a:cubicBezTo>
                  <a:cubicBezTo>
                    <a:pt x="10641" y="100"/>
                    <a:pt x="10641" y="128"/>
                    <a:pt x="10323" y="128"/>
                  </a:cubicBezTo>
                  <a:cubicBezTo>
                    <a:pt x="10004" y="128"/>
                    <a:pt x="10005" y="100"/>
                    <a:pt x="9686" y="100"/>
                  </a:cubicBezTo>
                  <a:cubicBezTo>
                    <a:pt x="9368" y="100"/>
                    <a:pt x="9368" y="114"/>
                    <a:pt x="9050" y="114"/>
                  </a:cubicBezTo>
                  <a:cubicBezTo>
                    <a:pt x="8731" y="114"/>
                    <a:pt x="8732" y="122"/>
                    <a:pt x="8413" y="122"/>
                  </a:cubicBezTo>
                  <a:cubicBezTo>
                    <a:pt x="8095" y="122"/>
                    <a:pt x="8093" y="122"/>
                    <a:pt x="7775" y="122"/>
                  </a:cubicBezTo>
                  <a:cubicBezTo>
                    <a:pt x="7456" y="122"/>
                    <a:pt x="7456" y="144"/>
                    <a:pt x="7138" y="144"/>
                  </a:cubicBezTo>
                  <a:cubicBezTo>
                    <a:pt x="6820" y="144"/>
                    <a:pt x="6820" y="148"/>
                    <a:pt x="6502" y="148"/>
                  </a:cubicBezTo>
                  <a:cubicBezTo>
                    <a:pt x="6183" y="148"/>
                    <a:pt x="6184" y="98"/>
                    <a:pt x="5865" y="98"/>
                  </a:cubicBezTo>
                  <a:cubicBezTo>
                    <a:pt x="5547" y="98"/>
                    <a:pt x="5547" y="144"/>
                    <a:pt x="5229" y="144"/>
                  </a:cubicBezTo>
                  <a:cubicBezTo>
                    <a:pt x="4910" y="144"/>
                    <a:pt x="4911" y="96"/>
                    <a:pt x="4592" y="96"/>
                  </a:cubicBezTo>
                  <a:cubicBezTo>
                    <a:pt x="4274" y="96"/>
                    <a:pt x="4272" y="130"/>
                    <a:pt x="3953" y="130"/>
                  </a:cubicBezTo>
                  <a:cubicBezTo>
                    <a:pt x="3635" y="130"/>
                    <a:pt x="3635" y="124"/>
                    <a:pt x="3317" y="124"/>
                  </a:cubicBezTo>
                  <a:cubicBezTo>
                    <a:pt x="2999" y="124"/>
                    <a:pt x="2999" y="100"/>
                    <a:pt x="2680" y="100"/>
                  </a:cubicBezTo>
                  <a:cubicBezTo>
                    <a:pt x="2362" y="100"/>
                    <a:pt x="2044" y="102"/>
                    <a:pt x="2044" y="102"/>
                  </a:cubicBezTo>
                  <a:cubicBezTo>
                    <a:pt x="1725" y="102"/>
                    <a:pt x="1726" y="128"/>
                    <a:pt x="1407" y="128"/>
                  </a:cubicBezTo>
                  <a:cubicBezTo>
                    <a:pt x="1089" y="128"/>
                    <a:pt x="1089" y="116"/>
                    <a:pt x="771" y="116"/>
                  </a:cubicBezTo>
                  <a:cubicBezTo>
                    <a:pt x="453" y="116"/>
                    <a:pt x="439" y="43"/>
                    <a:pt x="139" y="140"/>
                  </a:cubicBezTo>
                  <a:cubicBezTo>
                    <a:pt x="-158" y="235"/>
                    <a:pt x="113" y="329"/>
                    <a:pt x="113" y="696"/>
                  </a:cubicBezTo>
                  <a:cubicBezTo>
                    <a:pt x="113" y="857"/>
                    <a:pt x="102" y="1049"/>
                    <a:pt x="102" y="1269"/>
                  </a:cubicBezTo>
                  <a:cubicBezTo>
                    <a:pt x="102" y="1443"/>
                    <a:pt x="132" y="1634"/>
                    <a:pt x="132" y="1841"/>
                  </a:cubicBezTo>
                  <a:cubicBezTo>
                    <a:pt x="132" y="2021"/>
                    <a:pt x="158" y="2212"/>
                    <a:pt x="158" y="2414"/>
                  </a:cubicBezTo>
                  <a:cubicBezTo>
                    <a:pt x="158" y="2596"/>
                    <a:pt x="97" y="2787"/>
                    <a:pt x="97" y="2986"/>
                  </a:cubicBezTo>
                  <a:cubicBezTo>
                    <a:pt x="97" y="3170"/>
                    <a:pt x="115" y="3359"/>
                    <a:pt x="115" y="3556"/>
                  </a:cubicBezTo>
                  <a:cubicBezTo>
                    <a:pt x="115" y="3742"/>
                    <a:pt x="141" y="3933"/>
                    <a:pt x="141" y="4129"/>
                  </a:cubicBezTo>
                  <a:cubicBezTo>
                    <a:pt x="141" y="4315"/>
                    <a:pt x="154" y="4506"/>
                    <a:pt x="154" y="4701"/>
                  </a:cubicBezTo>
                  <a:cubicBezTo>
                    <a:pt x="154" y="4889"/>
                    <a:pt x="143" y="5080"/>
                    <a:pt x="143" y="5274"/>
                  </a:cubicBezTo>
                  <a:cubicBezTo>
                    <a:pt x="143" y="5462"/>
                    <a:pt x="108" y="5653"/>
                    <a:pt x="108" y="5846"/>
                  </a:cubicBezTo>
                  <a:cubicBezTo>
                    <a:pt x="108" y="6035"/>
                    <a:pt x="117" y="6226"/>
                    <a:pt x="117" y="6419"/>
                  </a:cubicBezTo>
                  <a:cubicBezTo>
                    <a:pt x="117" y="6607"/>
                    <a:pt x="165" y="6798"/>
                    <a:pt x="165" y="6991"/>
                  </a:cubicBezTo>
                  <a:cubicBezTo>
                    <a:pt x="165" y="7180"/>
                    <a:pt x="115" y="7371"/>
                    <a:pt x="115" y="7563"/>
                  </a:cubicBezTo>
                  <a:cubicBezTo>
                    <a:pt x="115" y="7753"/>
                    <a:pt x="121" y="7944"/>
                    <a:pt x="121" y="8136"/>
                  </a:cubicBezTo>
                  <a:cubicBezTo>
                    <a:pt x="121" y="8326"/>
                    <a:pt x="110" y="8517"/>
                    <a:pt x="110" y="8708"/>
                  </a:cubicBezTo>
                  <a:cubicBezTo>
                    <a:pt x="110" y="8899"/>
                    <a:pt x="100" y="9090"/>
                    <a:pt x="100" y="9281"/>
                  </a:cubicBezTo>
                  <a:cubicBezTo>
                    <a:pt x="100" y="9471"/>
                    <a:pt x="102" y="9662"/>
                    <a:pt x="102" y="9853"/>
                  </a:cubicBezTo>
                  <a:cubicBezTo>
                    <a:pt x="102" y="10044"/>
                    <a:pt x="124" y="10235"/>
                    <a:pt x="124" y="10426"/>
                  </a:cubicBezTo>
                  <a:cubicBezTo>
                    <a:pt x="124" y="10617"/>
                    <a:pt x="106" y="10808"/>
                    <a:pt x="106" y="10998"/>
                  </a:cubicBezTo>
                  <a:cubicBezTo>
                    <a:pt x="106" y="11189"/>
                    <a:pt x="102" y="11381"/>
                    <a:pt x="102" y="11570"/>
                  </a:cubicBezTo>
                  <a:cubicBezTo>
                    <a:pt x="102" y="11762"/>
                    <a:pt x="163" y="11953"/>
                    <a:pt x="163" y="12143"/>
                  </a:cubicBezTo>
                  <a:cubicBezTo>
                    <a:pt x="163" y="12335"/>
                    <a:pt x="102" y="12524"/>
                    <a:pt x="102" y="12713"/>
                  </a:cubicBezTo>
                  <a:cubicBezTo>
                    <a:pt x="102" y="12906"/>
                    <a:pt x="165" y="13097"/>
                    <a:pt x="165" y="13286"/>
                  </a:cubicBezTo>
                  <a:cubicBezTo>
                    <a:pt x="165" y="13479"/>
                    <a:pt x="115" y="13670"/>
                    <a:pt x="115" y="13858"/>
                  </a:cubicBezTo>
                  <a:cubicBezTo>
                    <a:pt x="115" y="14052"/>
                    <a:pt x="163" y="14243"/>
                    <a:pt x="163" y="14431"/>
                  </a:cubicBezTo>
                  <a:cubicBezTo>
                    <a:pt x="163" y="14625"/>
                    <a:pt x="102" y="14816"/>
                    <a:pt x="102" y="15003"/>
                  </a:cubicBezTo>
                  <a:cubicBezTo>
                    <a:pt x="102" y="15198"/>
                    <a:pt x="130" y="15389"/>
                    <a:pt x="130" y="15576"/>
                  </a:cubicBezTo>
                  <a:cubicBezTo>
                    <a:pt x="130" y="15771"/>
                    <a:pt x="134" y="15960"/>
                    <a:pt x="134" y="16146"/>
                  </a:cubicBezTo>
                  <a:cubicBezTo>
                    <a:pt x="134" y="16343"/>
                    <a:pt x="130" y="16534"/>
                    <a:pt x="130" y="16718"/>
                  </a:cubicBezTo>
                  <a:cubicBezTo>
                    <a:pt x="130" y="16917"/>
                    <a:pt x="104" y="17109"/>
                    <a:pt x="104" y="17291"/>
                  </a:cubicBezTo>
                  <a:cubicBezTo>
                    <a:pt x="104" y="17492"/>
                    <a:pt x="139" y="17684"/>
                    <a:pt x="139" y="17863"/>
                  </a:cubicBezTo>
                  <a:cubicBezTo>
                    <a:pt x="139" y="18070"/>
                    <a:pt x="130" y="18260"/>
                    <a:pt x="130" y="18434"/>
                  </a:cubicBezTo>
                  <a:cubicBezTo>
                    <a:pt x="130" y="18653"/>
                    <a:pt x="145" y="18845"/>
                    <a:pt x="145" y="19006"/>
                  </a:cubicBezTo>
                  <a:cubicBezTo>
                    <a:pt x="145" y="19374"/>
                    <a:pt x="154" y="19293"/>
                    <a:pt x="154" y="19579"/>
                  </a:cubicBezTo>
                  <a:cubicBezTo>
                    <a:pt x="154" y="19865"/>
                    <a:pt x="121" y="19865"/>
                    <a:pt x="121" y="20151"/>
                  </a:cubicBezTo>
                  <a:cubicBezTo>
                    <a:pt x="121" y="20437"/>
                    <a:pt x="100" y="20437"/>
                    <a:pt x="100" y="20723"/>
                  </a:cubicBezTo>
                  <a:cubicBezTo>
                    <a:pt x="100" y="21010"/>
                    <a:pt x="23" y="21027"/>
                    <a:pt x="132" y="21296"/>
                  </a:cubicBezTo>
                  <a:cubicBezTo>
                    <a:pt x="242" y="21567"/>
                    <a:pt x="364" y="21272"/>
                    <a:pt x="769" y="21272"/>
                  </a:cubicBezTo>
                  <a:cubicBezTo>
                    <a:pt x="949" y="21272"/>
                    <a:pt x="1162" y="21288"/>
                    <a:pt x="1405" y="21288"/>
                  </a:cubicBezTo>
                  <a:cubicBezTo>
                    <a:pt x="1600" y="21288"/>
                    <a:pt x="1815" y="21302"/>
                    <a:pt x="2044" y="21302"/>
                  </a:cubicBezTo>
                  <a:cubicBezTo>
                    <a:pt x="2245" y="21302"/>
                    <a:pt x="2457" y="21288"/>
                    <a:pt x="2680" y="21288"/>
                  </a:cubicBezTo>
                  <a:cubicBezTo>
                    <a:pt x="2885" y="21288"/>
                    <a:pt x="3097" y="21280"/>
                    <a:pt x="3317" y="21280"/>
                  </a:cubicBezTo>
                  <a:cubicBezTo>
                    <a:pt x="3523" y="21280"/>
                    <a:pt x="3738" y="21276"/>
                    <a:pt x="3956" y="21276"/>
                  </a:cubicBezTo>
                  <a:cubicBezTo>
                    <a:pt x="4164" y="21276"/>
                    <a:pt x="4376" y="21294"/>
                    <a:pt x="4592" y="21294"/>
                  </a:cubicBezTo>
                  <a:cubicBezTo>
                    <a:pt x="4801" y="21294"/>
                    <a:pt x="5015" y="21282"/>
                    <a:pt x="5231" y="21282"/>
                  </a:cubicBezTo>
                  <a:cubicBezTo>
                    <a:pt x="5441" y="21282"/>
                    <a:pt x="5653" y="21272"/>
                    <a:pt x="5867" y="21272"/>
                  </a:cubicBezTo>
                  <a:cubicBezTo>
                    <a:pt x="6078" y="21272"/>
                    <a:pt x="6290" y="21304"/>
                    <a:pt x="6504" y="21304"/>
                  </a:cubicBezTo>
                  <a:cubicBezTo>
                    <a:pt x="6716" y="21304"/>
                    <a:pt x="6930" y="21290"/>
                    <a:pt x="7142" y="21290"/>
                  </a:cubicBezTo>
                  <a:cubicBezTo>
                    <a:pt x="7355" y="21290"/>
                    <a:pt x="7567" y="21300"/>
                    <a:pt x="7779" y="21300"/>
                  </a:cubicBezTo>
                  <a:cubicBezTo>
                    <a:pt x="7992" y="21300"/>
                    <a:pt x="8204" y="21306"/>
                    <a:pt x="8415" y="21306"/>
                  </a:cubicBezTo>
                  <a:cubicBezTo>
                    <a:pt x="8630" y="21306"/>
                    <a:pt x="8842" y="21286"/>
                    <a:pt x="9052" y="21286"/>
                  </a:cubicBezTo>
                  <a:cubicBezTo>
                    <a:pt x="9267" y="21286"/>
                    <a:pt x="9481" y="21272"/>
                    <a:pt x="9691" y="21272"/>
                  </a:cubicBezTo>
                  <a:cubicBezTo>
                    <a:pt x="9907" y="21272"/>
                    <a:pt x="10119" y="21296"/>
                    <a:pt x="10327" y="21296"/>
                  </a:cubicBezTo>
                  <a:cubicBezTo>
                    <a:pt x="10545" y="21296"/>
                    <a:pt x="10757" y="21270"/>
                    <a:pt x="10964" y="21270"/>
                  </a:cubicBezTo>
                  <a:cubicBezTo>
                    <a:pt x="11184" y="21270"/>
                    <a:pt x="11396" y="21318"/>
                    <a:pt x="11600" y="21318"/>
                  </a:cubicBezTo>
                  <a:cubicBezTo>
                    <a:pt x="11823" y="21318"/>
                    <a:pt x="12036" y="21302"/>
                    <a:pt x="12237" y="21302"/>
                  </a:cubicBezTo>
                  <a:cubicBezTo>
                    <a:pt x="12466" y="21302"/>
                    <a:pt x="12681" y="21268"/>
                    <a:pt x="12875" y="21268"/>
                  </a:cubicBezTo>
                  <a:cubicBezTo>
                    <a:pt x="13118" y="21268"/>
                    <a:pt x="13332" y="21278"/>
                    <a:pt x="13512" y="21278"/>
                  </a:cubicBezTo>
                  <a:cubicBezTo>
                    <a:pt x="13916" y="21278"/>
                    <a:pt x="13830" y="21294"/>
                    <a:pt x="14148" y="21294"/>
                  </a:cubicBezTo>
                  <a:cubicBezTo>
                    <a:pt x="14467" y="21294"/>
                    <a:pt x="14466" y="21278"/>
                    <a:pt x="14785" y="21278"/>
                  </a:cubicBezTo>
                  <a:cubicBezTo>
                    <a:pt x="15103" y="21278"/>
                    <a:pt x="15103" y="21308"/>
                    <a:pt x="15421" y="21308"/>
                  </a:cubicBezTo>
                  <a:cubicBezTo>
                    <a:pt x="15740" y="21308"/>
                    <a:pt x="15739" y="21310"/>
                    <a:pt x="16058" y="21310"/>
                  </a:cubicBezTo>
                  <a:cubicBezTo>
                    <a:pt x="16376" y="21310"/>
                    <a:pt x="16376" y="21276"/>
                    <a:pt x="16694" y="21276"/>
                  </a:cubicBezTo>
                  <a:cubicBezTo>
                    <a:pt x="17013" y="21276"/>
                    <a:pt x="17015" y="21272"/>
                    <a:pt x="17333" y="21272"/>
                  </a:cubicBezTo>
                  <a:cubicBezTo>
                    <a:pt x="17651" y="21272"/>
                    <a:pt x="17651" y="21306"/>
                    <a:pt x="17969" y="21306"/>
                  </a:cubicBezTo>
                  <a:cubicBezTo>
                    <a:pt x="18288" y="21306"/>
                    <a:pt x="18288" y="21300"/>
                    <a:pt x="18606" y="21300"/>
                  </a:cubicBezTo>
                  <a:cubicBezTo>
                    <a:pt x="18924" y="21300"/>
                    <a:pt x="18924" y="21282"/>
                    <a:pt x="19242" y="21282"/>
                  </a:cubicBezTo>
                  <a:cubicBezTo>
                    <a:pt x="19561" y="21282"/>
                    <a:pt x="19561" y="21322"/>
                    <a:pt x="19879" y="21322"/>
                  </a:cubicBezTo>
                  <a:cubicBezTo>
                    <a:pt x="20197" y="21322"/>
                    <a:pt x="20197" y="21310"/>
                    <a:pt x="20515" y="21310"/>
                  </a:cubicBezTo>
                  <a:cubicBezTo>
                    <a:pt x="20834" y="21310"/>
                    <a:pt x="20846" y="21373"/>
                    <a:pt x="21145" y="21276"/>
                  </a:cubicBezTo>
                  <a:cubicBezTo>
                    <a:pt x="21442" y="21180"/>
                    <a:pt x="21132" y="21089"/>
                    <a:pt x="21132" y="20723"/>
                  </a:cubicBezTo>
                  <a:cubicBezTo>
                    <a:pt x="21132" y="20562"/>
                    <a:pt x="21158" y="20370"/>
                    <a:pt x="21158" y="20151"/>
                  </a:cubicBezTo>
                  <a:cubicBezTo>
                    <a:pt x="21158" y="19977"/>
                    <a:pt x="21132" y="19785"/>
                    <a:pt x="21132" y="19579"/>
                  </a:cubicBezTo>
                  <a:cubicBezTo>
                    <a:pt x="21132" y="19399"/>
                    <a:pt x="21135" y="19208"/>
                    <a:pt x="21135" y="19006"/>
                  </a:cubicBezTo>
                  <a:cubicBezTo>
                    <a:pt x="21135" y="18823"/>
                    <a:pt x="21145" y="18632"/>
                    <a:pt x="21145" y="18434"/>
                  </a:cubicBezTo>
                  <a:cubicBezTo>
                    <a:pt x="21145" y="18249"/>
                    <a:pt x="21163" y="18058"/>
                    <a:pt x="21163" y="17861"/>
                  </a:cubicBezTo>
                  <a:cubicBezTo>
                    <a:pt x="21163" y="17675"/>
                    <a:pt x="21176" y="17484"/>
                    <a:pt x="21176" y="17289"/>
                  </a:cubicBezTo>
                  <a:cubicBezTo>
                    <a:pt x="21176" y="17102"/>
                    <a:pt x="21135" y="16911"/>
                    <a:pt x="21135" y="16716"/>
                  </a:cubicBezTo>
                  <a:cubicBezTo>
                    <a:pt x="21135" y="16529"/>
                    <a:pt x="21154" y="16338"/>
                    <a:pt x="21154" y="16144"/>
                  </a:cubicBezTo>
                  <a:cubicBezTo>
                    <a:pt x="21154" y="15955"/>
                    <a:pt x="21143" y="15764"/>
                    <a:pt x="21143" y="15572"/>
                  </a:cubicBezTo>
                  <a:cubicBezTo>
                    <a:pt x="21143" y="15382"/>
                    <a:pt x="21163" y="15192"/>
                    <a:pt x="21163" y="14999"/>
                  </a:cubicBezTo>
                  <a:cubicBezTo>
                    <a:pt x="21163" y="14809"/>
                    <a:pt x="21130" y="14619"/>
                    <a:pt x="21130" y="14427"/>
                  </a:cubicBezTo>
                  <a:cubicBezTo>
                    <a:pt x="21130" y="14237"/>
                    <a:pt x="21150" y="14046"/>
                    <a:pt x="21150" y="13854"/>
                  </a:cubicBezTo>
                  <a:cubicBezTo>
                    <a:pt x="21150" y="13664"/>
                    <a:pt x="21180" y="13473"/>
                    <a:pt x="21180" y="13282"/>
                  </a:cubicBezTo>
                  <a:cubicBezTo>
                    <a:pt x="21180" y="13091"/>
                    <a:pt x="21132" y="12900"/>
                    <a:pt x="21132" y="12709"/>
                  </a:cubicBezTo>
                  <a:cubicBezTo>
                    <a:pt x="21132" y="12518"/>
                    <a:pt x="21152" y="12327"/>
                    <a:pt x="21152" y="12137"/>
                  </a:cubicBezTo>
                  <a:cubicBezTo>
                    <a:pt x="21152" y="11945"/>
                    <a:pt x="21130" y="11756"/>
                    <a:pt x="21130" y="11567"/>
                  </a:cubicBezTo>
                  <a:cubicBezTo>
                    <a:pt x="21130" y="11374"/>
                    <a:pt x="21158" y="11183"/>
                    <a:pt x="21158" y="10994"/>
                  </a:cubicBezTo>
                  <a:cubicBezTo>
                    <a:pt x="21158" y="10801"/>
                    <a:pt x="21174" y="10610"/>
                    <a:pt x="21174" y="10422"/>
                  </a:cubicBezTo>
                  <a:cubicBezTo>
                    <a:pt x="21174" y="10228"/>
                    <a:pt x="21130" y="10037"/>
                    <a:pt x="21130" y="9849"/>
                  </a:cubicBezTo>
                  <a:cubicBezTo>
                    <a:pt x="21130" y="9655"/>
                    <a:pt x="21124" y="9466"/>
                    <a:pt x="21124" y="9279"/>
                  </a:cubicBezTo>
                  <a:cubicBezTo>
                    <a:pt x="21124" y="9083"/>
                    <a:pt x="21180" y="8892"/>
                    <a:pt x="21180" y="8706"/>
                  </a:cubicBezTo>
                  <a:cubicBezTo>
                    <a:pt x="21180" y="8510"/>
                    <a:pt x="21124" y="8319"/>
                    <a:pt x="21124" y="8134"/>
                  </a:cubicBezTo>
                  <a:cubicBezTo>
                    <a:pt x="21124" y="7936"/>
                    <a:pt x="21167" y="7744"/>
                    <a:pt x="21167" y="7561"/>
                  </a:cubicBezTo>
                  <a:cubicBezTo>
                    <a:pt x="21167" y="7360"/>
                    <a:pt x="21154" y="7169"/>
                    <a:pt x="21154" y="6989"/>
                  </a:cubicBezTo>
                  <a:cubicBezTo>
                    <a:pt x="21154" y="6783"/>
                    <a:pt x="21137" y="6591"/>
                    <a:pt x="21137" y="6417"/>
                  </a:cubicBezTo>
                  <a:cubicBezTo>
                    <a:pt x="21137" y="6198"/>
                    <a:pt x="21152" y="6007"/>
                    <a:pt x="21152" y="5846"/>
                  </a:cubicBezTo>
                  <a:cubicBezTo>
                    <a:pt x="21152" y="5480"/>
                    <a:pt x="21169" y="5560"/>
                    <a:pt x="21169" y="5274"/>
                  </a:cubicBezTo>
                  <a:cubicBezTo>
                    <a:pt x="21169" y="4988"/>
                    <a:pt x="21139" y="4987"/>
                    <a:pt x="21139" y="4701"/>
                  </a:cubicBezTo>
                  <a:cubicBezTo>
                    <a:pt x="21139" y="4415"/>
                    <a:pt x="21176" y="4415"/>
                    <a:pt x="21176" y="4129"/>
                  </a:cubicBezTo>
                  <a:cubicBezTo>
                    <a:pt x="21176" y="3843"/>
                    <a:pt x="21121" y="3842"/>
                    <a:pt x="21121" y="3556"/>
                  </a:cubicBezTo>
                  <a:cubicBezTo>
                    <a:pt x="21121" y="3270"/>
                    <a:pt x="21141" y="3272"/>
                    <a:pt x="21141" y="2986"/>
                  </a:cubicBezTo>
                  <a:cubicBezTo>
                    <a:pt x="21141" y="2700"/>
                    <a:pt x="21161" y="2699"/>
                    <a:pt x="21161" y="2414"/>
                  </a:cubicBezTo>
                  <a:cubicBezTo>
                    <a:pt x="21161" y="2128"/>
                    <a:pt x="21150" y="2127"/>
                    <a:pt x="21150" y="1841"/>
                  </a:cubicBezTo>
                  <a:cubicBezTo>
                    <a:pt x="21150" y="1555"/>
                    <a:pt x="21174" y="1555"/>
                    <a:pt x="21174" y="1269"/>
                  </a:cubicBezTo>
                  <a:cubicBezTo>
                    <a:pt x="21174" y="983"/>
                    <a:pt x="21165" y="982"/>
                    <a:pt x="21165" y="696"/>
                  </a:cubicBezTo>
                  <a:cubicBezTo>
                    <a:pt x="21165" y="410"/>
                    <a:pt x="21270" y="392"/>
                    <a:pt x="21158" y="124"/>
                  </a:cubicBezTo>
                  <a:cubicBezTo>
                    <a:pt x="21130" y="56"/>
                    <a:pt x="21101" y="20"/>
                    <a:pt x="21067" y="7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3" name="Group 144"/>
          <p:cNvGrpSpPr/>
          <p:nvPr/>
        </p:nvGrpSpPr>
        <p:grpSpPr>
          <a:xfrm>
            <a:off x="4359260" y="5162552"/>
            <a:ext cx="3870384" cy="4291350"/>
            <a:chOff x="0" y="0"/>
            <a:chExt cx="3870382" cy="4291349"/>
          </a:xfrm>
        </p:grpSpPr>
        <p:pic>
          <p:nvPicPr>
            <p:cNvPr id="142" name="Photo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3870382" cy="429134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3" name="Shape 143"/>
            <p:cNvSpPr/>
            <p:nvPr/>
          </p:nvSpPr>
          <p:spPr>
            <a:xfrm>
              <a:off x="0" y="0"/>
              <a:ext cx="3870382" cy="429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17" extrusionOk="0">
                  <a:moveTo>
                    <a:pt x="21068" y="6"/>
                  </a:moveTo>
                  <a:cubicBezTo>
                    <a:pt x="20963" y="-31"/>
                    <a:pt x="20807" y="125"/>
                    <a:pt x="20501" y="125"/>
                  </a:cubicBezTo>
                  <a:cubicBezTo>
                    <a:pt x="20322" y="125"/>
                    <a:pt x="20108" y="130"/>
                    <a:pt x="19865" y="130"/>
                  </a:cubicBezTo>
                  <a:cubicBezTo>
                    <a:pt x="19671" y="130"/>
                    <a:pt x="19458" y="113"/>
                    <a:pt x="19228" y="113"/>
                  </a:cubicBezTo>
                  <a:cubicBezTo>
                    <a:pt x="19028" y="113"/>
                    <a:pt x="18815" y="107"/>
                    <a:pt x="18591" y="107"/>
                  </a:cubicBezTo>
                  <a:cubicBezTo>
                    <a:pt x="18388" y="107"/>
                    <a:pt x="18176" y="128"/>
                    <a:pt x="17955" y="128"/>
                  </a:cubicBezTo>
                  <a:cubicBezTo>
                    <a:pt x="17750" y="128"/>
                    <a:pt x="17539" y="134"/>
                    <a:pt x="17320" y="134"/>
                  </a:cubicBezTo>
                  <a:cubicBezTo>
                    <a:pt x="17114" y="134"/>
                    <a:pt x="16901" y="95"/>
                    <a:pt x="16684" y="95"/>
                  </a:cubicBezTo>
                  <a:cubicBezTo>
                    <a:pt x="16476" y="95"/>
                    <a:pt x="16263" y="99"/>
                    <a:pt x="16047" y="99"/>
                  </a:cubicBezTo>
                  <a:cubicBezTo>
                    <a:pt x="15838" y="99"/>
                    <a:pt x="15626" y="150"/>
                    <a:pt x="15410" y="150"/>
                  </a:cubicBezTo>
                  <a:cubicBezTo>
                    <a:pt x="15201" y="150"/>
                    <a:pt x="14988" y="111"/>
                    <a:pt x="14774" y="111"/>
                  </a:cubicBezTo>
                  <a:cubicBezTo>
                    <a:pt x="14564" y="111"/>
                    <a:pt x="14351" y="152"/>
                    <a:pt x="14137" y="152"/>
                  </a:cubicBezTo>
                  <a:cubicBezTo>
                    <a:pt x="13926" y="152"/>
                    <a:pt x="13714" y="134"/>
                    <a:pt x="13500" y="134"/>
                  </a:cubicBezTo>
                  <a:cubicBezTo>
                    <a:pt x="13289" y="134"/>
                    <a:pt x="13077" y="103"/>
                    <a:pt x="12864" y="103"/>
                  </a:cubicBezTo>
                  <a:cubicBezTo>
                    <a:pt x="12652" y="103"/>
                    <a:pt x="12440" y="140"/>
                    <a:pt x="12227" y="140"/>
                  </a:cubicBezTo>
                  <a:cubicBezTo>
                    <a:pt x="12015" y="140"/>
                    <a:pt x="11803" y="152"/>
                    <a:pt x="11590" y="152"/>
                  </a:cubicBezTo>
                  <a:cubicBezTo>
                    <a:pt x="11378" y="152"/>
                    <a:pt x="11166" y="119"/>
                    <a:pt x="10954" y="119"/>
                  </a:cubicBezTo>
                  <a:cubicBezTo>
                    <a:pt x="10741" y="119"/>
                    <a:pt x="10529" y="117"/>
                    <a:pt x="10317" y="117"/>
                  </a:cubicBezTo>
                  <a:cubicBezTo>
                    <a:pt x="10104" y="117"/>
                    <a:pt x="9891" y="144"/>
                    <a:pt x="9681" y="144"/>
                  </a:cubicBezTo>
                  <a:cubicBezTo>
                    <a:pt x="9467" y="144"/>
                    <a:pt x="9254" y="115"/>
                    <a:pt x="9044" y="115"/>
                  </a:cubicBezTo>
                  <a:cubicBezTo>
                    <a:pt x="8830" y="115"/>
                    <a:pt x="8617" y="103"/>
                    <a:pt x="8407" y="103"/>
                  </a:cubicBezTo>
                  <a:cubicBezTo>
                    <a:pt x="8193" y="103"/>
                    <a:pt x="7982" y="130"/>
                    <a:pt x="7773" y="130"/>
                  </a:cubicBezTo>
                  <a:cubicBezTo>
                    <a:pt x="7557" y="130"/>
                    <a:pt x="7345" y="121"/>
                    <a:pt x="7136" y="121"/>
                  </a:cubicBezTo>
                  <a:cubicBezTo>
                    <a:pt x="6920" y="121"/>
                    <a:pt x="6707" y="99"/>
                    <a:pt x="6499" y="99"/>
                  </a:cubicBezTo>
                  <a:cubicBezTo>
                    <a:pt x="6282" y="99"/>
                    <a:pt x="6070" y="113"/>
                    <a:pt x="5863" y="113"/>
                  </a:cubicBezTo>
                  <a:cubicBezTo>
                    <a:pt x="5644" y="113"/>
                    <a:pt x="5431" y="103"/>
                    <a:pt x="5226" y="103"/>
                  </a:cubicBezTo>
                  <a:cubicBezTo>
                    <a:pt x="5005" y="103"/>
                    <a:pt x="4793" y="138"/>
                    <a:pt x="4590" y="138"/>
                  </a:cubicBezTo>
                  <a:cubicBezTo>
                    <a:pt x="4366" y="138"/>
                    <a:pt x="4155" y="154"/>
                    <a:pt x="3955" y="154"/>
                  </a:cubicBezTo>
                  <a:cubicBezTo>
                    <a:pt x="3725" y="154"/>
                    <a:pt x="3512" y="107"/>
                    <a:pt x="3318" y="107"/>
                  </a:cubicBezTo>
                  <a:cubicBezTo>
                    <a:pt x="3075" y="107"/>
                    <a:pt x="2861" y="97"/>
                    <a:pt x="2682" y="97"/>
                  </a:cubicBezTo>
                  <a:cubicBezTo>
                    <a:pt x="2274" y="97"/>
                    <a:pt x="2363" y="111"/>
                    <a:pt x="2045" y="111"/>
                  </a:cubicBezTo>
                  <a:cubicBezTo>
                    <a:pt x="1727" y="111"/>
                    <a:pt x="1727" y="97"/>
                    <a:pt x="1409" y="97"/>
                  </a:cubicBezTo>
                  <a:cubicBezTo>
                    <a:pt x="1090" y="97"/>
                    <a:pt x="1090" y="136"/>
                    <a:pt x="772" y="136"/>
                  </a:cubicBezTo>
                  <a:cubicBezTo>
                    <a:pt x="454" y="136"/>
                    <a:pt x="426" y="6"/>
                    <a:pt x="127" y="103"/>
                  </a:cubicBezTo>
                  <a:cubicBezTo>
                    <a:pt x="-170" y="198"/>
                    <a:pt x="146" y="331"/>
                    <a:pt x="146" y="697"/>
                  </a:cubicBezTo>
                  <a:cubicBezTo>
                    <a:pt x="146" y="858"/>
                    <a:pt x="151" y="1050"/>
                    <a:pt x="151" y="1269"/>
                  </a:cubicBezTo>
                  <a:cubicBezTo>
                    <a:pt x="151" y="1443"/>
                    <a:pt x="157" y="1635"/>
                    <a:pt x="157" y="1842"/>
                  </a:cubicBezTo>
                  <a:cubicBezTo>
                    <a:pt x="157" y="2021"/>
                    <a:pt x="157" y="2213"/>
                    <a:pt x="157" y="2414"/>
                  </a:cubicBezTo>
                  <a:cubicBezTo>
                    <a:pt x="157" y="2597"/>
                    <a:pt x="107" y="2788"/>
                    <a:pt x="107" y="2987"/>
                  </a:cubicBezTo>
                  <a:cubicBezTo>
                    <a:pt x="107" y="3171"/>
                    <a:pt x="127" y="3362"/>
                    <a:pt x="127" y="3559"/>
                  </a:cubicBezTo>
                  <a:cubicBezTo>
                    <a:pt x="127" y="3745"/>
                    <a:pt x="153" y="3936"/>
                    <a:pt x="153" y="4131"/>
                  </a:cubicBezTo>
                  <a:cubicBezTo>
                    <a:pt x="153" y="4318"/>
                    <a:pt x="137" y="4509"/>
                    <a:pt x="137" y="4704"/>
                  </a:cubicBezTo>
                  <a:cubicBezTo>
                    <a:pt x="137" y="4891"/>
                    <a:pt x="148" y="5080"/>
                    <a:pt x="148" y="5274"/>
                  </a:cubicBezTo>
                  <a:cubicBezTo>
                    <a:pt x="148" y="5462"/>
                    <a:pt x="118" y="5653"/>
                    <a:pt x="118" y="5847"/>
                  </a:cubicBezTo>
                  <a:cubicBezTo>
                    <a:pt x="118" y="6035"/>
                    <a:pt x="135" y="6226"/>
                    <a:pt x="135" y="6419"/>
                  </a:cubicBezTo>
                  <a:cubicBezTo>
                    <a:pt x="135" y="6608"/>
                    <a:pt x="109" y="6799"/>
                    <a:pt x="109" y="6992"/>
                  </a:cubicBezTo>
                  <a:cubicBezTo>
                    <a:pt x="109" y="7181"/>
                    <a:pt x="146" y="7372"/>
                    <a:pt x="146" y="7564"/>
                  </a:cubicBezTo>
                  <a:cubicBezTo>
                    <a:pt x="146" y="7754"/>
                    <a:pt x="140" y="7945"/>
                    <a:pt x="140" y="8136"/>
                  </a:cubicBezTo>
                  <a:cubicBezTo>
                    <a:pt x="140" y="8327"/>
                    <a:pt x="166" y="8517"/>
                    <a:pt x="166" y="8709"/>
                  </a:cubicBezTo>
                  <a:cubicBezTo>
                    <a:pt x="166" y="8899"/>
                    <a:pt x="131" y="9090"/>
                    <a:pt x="131" y="9281"/>
                  </a:cubicBezTo>
                  <a:cubicBezTo>
                    <a:pt x="131" y="9472"/>
                    <a:pt x="133" y="9665"/>
                    <a:pt x="133" y="9856"/>
                  </a:cubicBezTo>
                  <a:cubicBezTo>
                    <a:pt x="133" y="10047"/>
                    <a:pt x="107" y="10236"/>
                    <a:pt x="107" y="10426"/>
                  </a:cubicBezTo>
                  <a:cubicBezTo>
                    <a:pt x="107" y="10617"/>
                    <a:pt x="131" y="10808"/>
                    <a:pt x="131" y="10999"/>
                  </a:cubicBezTo>
                  <a:cubicBezTo>
                    <a:pt x="131" y="11190"/>
                    <a:pt x="113" y="11381"/>
                    <a:pt x="113" y="11571"/>
                  </a:cubicBezTo>
                  <a:cubicBezTo>
                    <a:pt x="113" y="11763"/>
                    <a:pt x="170" y="11954"/>
                    <a:pt x="170" y="12143"/>
                  </a:cubicBezTo>
                  <a:cubicBezTo>
                    <a:pt x="170" y="12336"/>
                    <a:pt x="157" y="12527"/>
                    <a:pt x="157" y="12716"/>
                  </a:cubicBezTo>
                  <a:cubicBezTo>
                    <a:pt x="157" y="12909"/>
                    <a:pt x="164" y="13100"/>
                    <a:pt x="164" y="13288"/>
                  </a:cubicBezTo>
                  <a:cubicBezTo>
                    <a:pt x="164" y="13481"/>
                    <a:pt x="155" y="13671"/>
                    <a:pt x="155" y="13859"/>
                  </a:cubicBezTo>
                  <a:cubicBezTo>
                    <a:pt x="155" y="14053"/>
                    <a:pt x="142" y="14244"/>
                    <a:pt x="142" y="14431"/>
                  </a:cubicBezTo>
                  <a:cubicBezTo>
                    <a:pt x="142" y="14626"/>
                    <a:pt x="122" y="14817"/>
                    <a:pt x="122" y="15003"/>
                  </a:cubicBezTo>
                  <a:cubicBezTo>
                    <a:pt x="122" y="15199"/>
                    <a:pt x="113" y="15390"/>
                    <a:pt x="113" y="15576"/>
                  </a:cubicBezTo>
                  <a:cubicBezTo>
                    <a:pt x="113" y="15773"/>
                    <a:pt x="133" y="15964"/>
                    <a:pt x="133" y="16148"/>
                  </a:cubicBezTo>
                  <a:cubicBezTo>
                    <a:pt x="133" y="16347"/>
                    <a:pt x="105" y="16536"/>
                    <a:pt x="105" y="16719"/>
                  </a:cubicBezTo>
                  <a:cubicBezTo>
                    <a:pt x="105" y="16920"/>
                    <a:pt x="148" y="17112"/>
                    <a:pt x="148" y="17291"/>
                  </a:cubicBezTo>
                  <a:cubicBezTo>
                    <a:pt x="148" y="17498"/>
                    <a:pt x="107" y="17690"/>
                    <a:pt x="107" y="17864"/>
                  </a:cubicBezTo>
                  <a:cubicBezTo>
                    <a:pt x="107" y="18083"/>
                    <a:pt x="170" y="18275"/>
                    <a:pt x="170" y="18436"/>
                  </a:cubicBezTo>
                  <a:cubicBezTo>
                    <a:pt x="170" y="18803"/>
                    <a:pt x="153" y="18720"/>
                    <a:pt x="153" y="19006"/>
                  </a:cubicBezTo>
                  <a:cubicBezTo>
                    <a:pt x="153" y="19292"/>
                    <a:pt x="113" y="19293"/>
                    <a:pt x="113" y="19579"/>
                  </a:cubicBezTo>
                  <a:cubicBezTo>
                    <a:pt x="113" y="19865"/>
                    <a:pt x="131" y="19865"/>
                    <a:pt x="131" y="20151"/>
                  </a:cubicBezTo>
                  <a:cubicBezTo>
                    <a:pt x="131" y="20437"/>
                    <a:pt x="118" y="20438"/>
                    <a:pt x="118" y="20724"/>
                  </a:cubicBezTo>
                  <a:cubicBezTo>
                    <a:pt x="118" y="21010"/>
                    <a:pt x="22" y="21030"/>
                    <a:pt x="131" y="21298"/>
                  </a:cubicBezTo>
                  <a:cubicBezTo>
                    <a:pt x="241" y="21569"/>
                    <a:pt x="369" y="21292"/>
                    <a:pt x="772" y="21292"/>
                  </a:cubicBezTo>
                  <a:cubicBezTo>
                    <a:pt x="952" y="21292"/>
                    <a:pt x="1166" y="21310"/>
                    <a:pt x="1409" y="21310"/>
                  </a:cubicBezTo>
                  <a:cubicBezTo>
                    <a:pt x="1603" y="21310"/>
                    <a:pt x="1817" y="21310"/>
                    <a:pt x="2045" y="21310"/>
                  </a:cubicBezTo>
                  <a:cubicBezTo>
                    <a:pt x="2246" y="21310"/>
                    <a:pt x="2459" y="21302"/>
                    <a:pt x="2682" y="21302"/>
                  </a:cubicBezTo>
                  <a:cubicBezTo>
                    <a:pt x="2886" y="21302"/>
                    <a:pt x="3099" y="21276"/>
                    <a:pt x="3318" y="21276"/>
                  </a:cubicBezTo>
                  <a:cubicBezTo>
                    <a:pt x="3525" y="21276"/>
                    <a:pt x="3738" y="21290"/>
                    <a:pt x="3955" y="21290"/>
                  </a:cubicBezTo>
                  <a:cubicBezTo>
                    <a:pt x="4163" y="21290"/>
                    <a:pt x="4376" y="21310"/>
                    <a:pt x="4592" y="21310"/>
                  </a:cubicBezTo>
                  <a:cubicBezTo>
                    <a:pt x="4801" y="21310"/>
                    <a:pt x="5014" y="21284"/>
                    <a:pt x="5228" y="21284"/>
                  </a:cubicBezTo>
                  <a:cubicBezTo>
                    <a:pt x="5439" y="21284"/>
                    <a:pt x="5651" y="21286"/>
                    <a:pt x="5865" y="21286"/>
                  </a:cubicBezTo>
                  <a:cubicBezTo>
                    <a:pt x="6077" y="21286"/>
                    <a:pt x="6289" y="21280"/>
                    <a:pt x="6502" y="21280"/>
                  </a:cubicBezTo>
                  <a:cubicBezTo>
                    <a:pt x="6714" y="21280"/>
                    <a:pt x="6927" y="21298"/>
                    <a:pt x="7138" y="21298"/>
                  </a:cubicBezTo>
                  <a:cubicBezTo>
                    <a:pt x="7352" y="21298"/>
                    <a:pt x="7564" y="21316"/>
                    <a:pt x="7775" y="21316"/>
                  </a:cubicBezTo>
                  <a:cubicBezTo>
                    <a:pt x="7989" y="21316"/>
                    <a:pt x="8202" y="21270"/>
                    <a:pt x="8412" y="21270"/>
                  </a:cubicBezTo>
                  <a:cubicBezTo>
                    <a:pt x="8627" y="21270"/>
                    <a:pt x="8840" y="21324"/>
                    <a:pt x="9048" y="21324"/>
                  </a:cubicBezTo>
                  <a:cubicBezTo>
                    <a:pt x="9266" y="21324"/>
                    <a:pt x="9478" y="21268"/>
                    <a:pt x="9685" y="21268"/>
                  </a:cubicBezTo>
                  <a:cubicBezTo>
                    <a:pt x="9904" y="21268"/>
                    <a:pt x="10117" y="21322"/>
                    <a:pt x="10322" y="21322"/>
                  </a:cubicBezTo>
                  <a:cubicBezTo>
                    <a:pt x="10544" y="21322"/>
                    <a:pt x="10755" y="21280"/>
                    <a:pt x="10956" y="21280"/>
                  </a:cubicBezTo>
                  <a:cubicBezTo>
                    <a:pt x="11184" y="21280"/>
                    <a:pt x="11398" y="21276"/>
                    <a:pt x="11593" y="21276"/>
                  </a:cubicBezTo>
                  <a:cubicBezTo>
                    <a:pt x="11835" y="21276"/>
                    <a:pt x="12049" y="21312"/>
                    <a:pt x="12229" y="21312"/>
                  </a:cubicBezTo>
                  <a:cubicBezTo>
                    <a:pt x="12632" y="21312"/>
                    <a:pt x="12548" y="21304"/>
                    <a:pt x="12866" y="21304"/>
                  </a:cubicBezTo>
                  <a:cubicBezTo>
                    <a:pt x="13184" y="21304"/>
                    <a:pt x="13184" y="21314"/>
                    <a:pt x="13503" y="21314"/>
                  </a:cubicBezTo>
                  <a:cubicBezTo>
                    <a:pt x="13821" y="21314"/>
                    <a:pt x="13819" y="21294"/>
                    <a:pt x="14137" y="21294"/>
                  </a:cubicBezTo>
                  <a:cubicBezTo>
                    <a:pt x="14455" y="21294"/>
                    <a:pt x="14456" y="21286"/>
                    <a:pt x="14774" y="21286"/>
                  </a:cubicBezTo>
                  <a:cubicBezTo>
                    <a:pt x="15092" y="21286"/>
                    <a:pt x="15410" y="21286"/>
                    <a:pt x="15410" y="21286"/>
                  </a:cubicBezTo>
                  <a:cubicBezTo>
                    <a:pt x="15728" y="21286"/>
                    <a:pt x="15729" y="21324"/>
                    <a:pt x="16047" y="21324"/>
                  </a:cubicBezTo>
                  <a:cubicBezTo>
                    <a:pt x="16365" y="21324"/>
                    <a:pt x="16365" y="21286"/>
                    <a:pt x="16684" y="21286"/>
                  </a:cubicBezTo>
                  <a:cubicBezTo>
                    <a:pt x="17002" y="21286"/>
                    <a:pt x="17002" y="21328"/>
                    <a:pt x="17320" y="21328"/>
                  </a:cubicBezTo>
                  <a:cubicBezTo>
                    <a:pt x="17638" y="21328"/>
                    <a:pt x="17957" y="21324"/>
                    <a:pt x="17957" y="21324"/>
                  </a:cubicBezTo>
                  <a:cubicBezTo>
                    <a:pt x="18275" y="21324"/>
                    <a:pt x="18273" y="21264"/>
                    <a:pt x="18591" y="21264"/>
                  </a:cubicBezTo>
                  <a:cubicBezTo>
                    <a:pt x="18909" y="21264"/>
                    <a:pt x="18910" y="21268"/>
                    <a:pt x="19228" y="21268"/>
                  </a:cubicBezTo>
                  <a:cubicBezTo>
                    <a:pt x="19546" y="21268"/>
                    <a:pt x="19546" y="21268"/>
                    <a:pt x="19865" y="21268"/>
                  </a:cubicBezTo>
                  <a:cubicBezTo>
                    <a:pt x="20183" y="21268"/>
                    <a:pt x="20183" y="21294"/>
                    <a:pt x="20501" y="21294"/>
                  </a:cubicBezTo>
                  <a:cubicBezTo>
                    <a:pt x="20819" y="21294"/>
                    <a:pt x="20834" y="21383"/>
                    <a:pt x="21134" y="21286"/>
                  </a:cubicBezTo>
                  <a:cubicBezTo>
                    <a:pt x="21430" y="21191"/>
                    <a:pt x="21120" y="21090"/>
                    <a:pt x="21120" y="20724"/>
                  </a:cubicBezTo>
                  <a:cubicBezTo>
                    <a:pt x="21120" y="20563"/>
                    <a:pt x="21118" y="20373"/>
                    <a:pt x="21118" y="20153"/>
                  </a:cubicBezTo>
                  <a:cubicBezTo>
                    <a:pt x="21118" y="19979"/>
                    <a:pt x="21149" y="19788"/>
                    <a:pt x="21149" y="19581"/>
                  </a:cubicBezTo>
                  <a:cubicBezTo>
                    <a:pt x="21149" y="19401"/>
                    <a:pt x="21160" y="19210"/>
                    <a:pt x="21160" y="19008"/>
                  </a:cubicBezTo>
                  <a:cubicBezTo>
                    <a:pt x="21160" y="18826"/>
                    <a:pt x="21127" y="18635"/>
                    <a:pt x="21127" y="18436"/>
                  </a:cubicBezTo>
                  <a:cubicBezTo>
                    <a:pt x="21127" y="18252"/>
                    <a:pt x="21142" y="18060"/>
                    <a:pt x="21142" y="17864"/>
                  </a:cubicBezTo>
                  <a:cubicBezTo>
                    <a:pt x="21142" y="17678"/>
                    <a:pt x="21103" y="17487"/>
                    <a:pt x="21103" y="17291"/>
                  </a:cubicBezTo>
                  <a:cubicBezTo>
                    <a:pt x="21103" y="17104"/>
                    <a:pt x="21166" y="16913"/>
                    <a:pt x="21166" y="16719"/>
                  </a:cubicBezTo>
                  <a:cubicBezTo>
                    <a:pt x="21166" y="16531"/>
                    <a:pt x="21144" y="16340"/>
                    <a:pt x="21144" y="16146"/>
                  </a:cubicBezTo>
                  <a:cubicBezTo>
                    <a:pt x="21144" y="15958"/>
                    <a:pt x="21125" y="15767"/>
                    <a:pt x="21125" y="15574"/>
                  </a:cubicBezTo>
                  <a:cubicBezTo>
                    <a:pt x="21125" y="15385"/>
                    <a:pt x="21149" y="15194"/>
                    <a:pt x="21149" y="15001"/>
                  </a:cubicBezTo>
                  <a:cubicBezTo>
                    <a:pt x="21149" y="14812"/>
                    <a:pt x="21123" y="14621"/>
                    <a:pt x="21123" y="14429"/>
                  </a:cubicBezTo>
                  <a:cubicBezTo>
                    <a:pt x="21123" y="14239"/>
                    <a:pt x="21166" y="14049"/>
                    <a:pt x="21166" y="13857"/>
                  </a:cubicBezTo>
                  <a:cubicBezTo>
                    <a:pt x="21166" y="13667"/>
                    <a:pt x="21131" y="13476"/>
                    <a:pt x="21131" y="13284"/>
                  </a:cubicBezTo>
                  <a:cubicBezTo>
                    <a:pt x="21131" y="13094"/>
                    <a:pt x="21147" y="12903"/>
                    <a:pt x="21147" y="12712"/>
                  </a:cubicBezTo>
                  <a:cubicBezTo>
                    <a:pt x="21147" y="12521"/>
                    <a:pt x="21138" y="12330"/>
                    <a:pt x="21138" y="12139"/>
                  </a:cubicBezTo>
                  <a:cubicBezTo>
                    <a:pt x="21138" y="11949"/>
                    <a:pt x="21112" y="11758"/>
                    <a:pt x="21112" y="11567"/>
                  </a:cubicBezTo>
                  <a:cubicBezTo>
                    <a:pt x="21112" y="11376"/>
                    <a:pt x="21120" y="11185"/>
                    <a:pt x="21120" y="10995"/>
                  </a:cubicBezTo>
                  <a:cubicBezTo>
                    <a:pt x="21120" y="10803"/>
                    <a:pt x="21173" y="10612"/>
                    <a:pt x="21173" y="10422"/>
                  </a:cubicBezTo>
                  <a:cubicBezTo>
                    <a:pt x="21173" y="10230"/>
                    <a:pt x="21158" y="10039"/>
                    <a:pt x="21158" y="9850"/>
                  </a:cubicBezTo>
                  <a:cubicBezTo>
                    <a:pt x="21158" y="9657"/>
                    <a:pt x="21131" y="9468"/>
                    <a:pt x="21131" y="9279"/>
                  </a:cubicBezTo>
                  <a:cubicBezTo>
                    <a:pt x="21131" y="9087"/>
                    <a:pt x="21125" y="8895"/>
                    <a:pt x="21125" y="8707"/>
                  </a:cubicBezTo>
                  <a:cubicBezTo>
                    <a:pt x="21125" y="8514"/>
                    <a:pt x="21114" y="8322"/>
                    <a:pt x="21114" y="8134"/>
                  </a:cubicBezTo>
                  <a:cubicBezTo>
                    <a:pt x="21114" y="7941"/>
                    <a:pt x="21166" y="7749"/>
                    <a:pt x="21166" y="7562"/>
                  </a:cubicBezTo>
                  <a:cubicBezTo>
                    <a:pt x="21166" y="7367"/>
                    <a:pt x="21127" y="7176"/>
                    <a:pt x="21127" y="6990"/>
                  </a:cubicBezTo>
                  <a:cubicBezTo>
                    <a:pt x="21127" y="6794"/>
                    <a:pt x="21171" y="6605"/>
                    <a:pt x="21171" y="6419"/>
                  </a:cubicBezTo>
                  <a:cubicBezTo>
                    <a:pt x="21171" y="6222"/>
                    <a:pt x="21107" y="6031"/>
                    <a:pt x="21107" y="5847"/>
                  </a:cubicBezTo>
                  <a:cubicBezTo>
                    <a:pt x="21107" y="5648"/>
                    <a:pt x="21147" y="5457"/>
                    <a:pt x="21147" y="5274"/>
                  </a:cubicBezTo>
                  <a:cubicBezTo>
                    <a:pt x="21147" y="5073"/>
                    <a:pt x="21171" y="4881"/>
                    <a:pt x="21171" y="4702"/>
                  </a:cubicBezTo>
                  <a:cubicBezTo>
                    <a:pt x="21171" y="4495"/>
                    <a:pt x="21158" y="4303"/>
                    <a:pt x="21158" y="4129"/>
                  </a:cubicBezTo>
                  <a:cubicBezTo>
                    <a:pt x="21158" y="3910"/>
                    <a:pt x="21153" y="3720"/>
                    <a:pt x="21153" y="3559"/>
                  </a:cubicBezTo>
                  <a:cubicBezTo>
                    <a:pt x="21153" y="3192"/>
                    <a:pt x="21105" y="3273"/>
                    <a:pt x="21105" y="2987"/>
                  </a:cubicBezTo>
                  <a:cubicBezTo>
                    <a:pt x="21105" y="2701"/>
                    <a:pt x="21140" y="2700"/>
                    <a:pt x="21140" y="2414"/>
                  </a:cubicBezTo>
                  <a:cubicBezTo>
                    <a:pt x="21140" y="2128"/>
                    <a:pt x="21158" y="2128"/>
                    <a:pt x="21158" y="1842"/>
                  </a:cubicBezTo>
                  <a:cubicBezTo>
                    <a:pt x="21158" y="1556"/>
                    <a:pt x="21107" y="1555"/>
                    <a:pt x="21107" y="1269"/>
                  </a:cubicBezTo>
                  <a:cubicBezTo>
                    <a:pt x="21107" y="983"/>
                    <a:pt x="21162" y="985"/>
                    <a:pt x="21162" y="699"/>
                  </a:cubicBezTo>
                  <a:cubicBezTo>
                    <a:pt x="21162" y="413"/>
                    <a:pt x="21267" y="387"/>
                    <a:pt x="21160" y="119"/>
                  </a:cubicBezTo>
                  <a:cubicBezTo>
                    <a:pt x="21133" y="51"/>
                    <a:pt x="21103" y="18"/>
                    <a:pt x="21068" y="6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4" name="Group 147"/>
          <p:cNvGrpSpPr/>
          <p:nvPr/>
        </p:nvGrpSpPr>
        <p:grpSpPr>
          <a:xfrm>
            <a:off x="215856" y="5162552"/>
            <a:ext cx="3874209" cy="4288789"/>
            <a:chOff x="0" y="0"/>
            <a:chExt cx="3874207" cy="4288787"/>
          </a:xfrm>
        </p:grpSpPr>
        <p:pic>
          <p:nvPicPr>
            <p:cNvPr id="145" name="Photo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3874208" cy="428878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6" name="Shape 146"/>
            <p:cNvSpPr/>
            <p:nvPr/>
          </p:nvSpPr>
          <p:spPr>
            <a:xfrm>
              <a:off x="0" y="0"/>
              <a:ext cx="3874208" cy="428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26" extrusionOk="0">
                  <a:moveTo>
                    <a:pt x="21021" y="6"/>
                  </a:moveTo>
                  <a:cubicBezTo>
                    <a:pt x="20928" y="-32"/>
                    <a:pt x="20793" y="121"/>
                    <a:pt x="20488" y="121"/>
                  </a:cubicBezTo>
                  <a:cubicBezTo>
                    <a:pt x="20309" y="121"/>
                    <a:pt x="20095" y="89"/>
                    <a:pt x="19851" y="89"/>
                  </a:cubicBezTo>
                  <a:cubicBezTo>
                    <a:pt x="19658" y="89"/>
                    <a:pt x="19445" y="135"/>
                    <a:pt x="19215" y="135"/>
                  </a:cubicBezTo>
                  <a:cubicBezTo>
                    <a:pt x="19015" y="135"/>
                    <a:pt x="18803" y="131"/>
                    <a:pt x="18579" y="131"/>
                  </a:cubicBezTo>
                  <a:cubicBezTo>
                    <a:pt x="18376" y="131"/>
                    <a:pt x="18163" y="143"/>
                    <a:pt x="17942" y="143"/>
                  </a:cubicBezTo>
                  <a:cubicBezTo>
                    <a:pt x="17737" y="143"/>
                    <a:pt x="17525" y="103"/>
                    <a:pt x="17306" y="103"/>
                  </a:cubicBezTo>
                  <a:cubicBezTo>
                    <a:pt x="17099" y="103"/>
                    <a:pt x="16887" y="133"/>
                    <a:pt x="16670" y="133"/>
                  </a:cubicBezTo>
                  <a:cubicBezTo>
                    <a:pt x="16462" y="133"/>
                    <a:pt x="16250" y="125"/>
                    <a:pt x="16033" y="125"/>
                  </a:cubicBezTo>
                  <a:cubicBezTo>
                    <a:pt x="15825" y="125"/>
                    <a:pt x="15613" y="127"/>
                    <a:pt x="15397" y="127"/>
                  </a:cubicBezTo>
                  <a:cubicBezTo>
                    <a:pt x="15188" y="127"/>
                    <a:pt x="14978" y="89"/>
                    <a:pt x="14763" y="89"/>
                  </a:cubicBezTo>
                  <a:cubicBezTo>
                    <a:pt x="14553" y="89"/>
                    <a:pt x="14341" y="119"/>
                    <a:pt x="14126" y="119"/>
                  </a:cubicBezTo>
                  <a:cubicBezTo>
                    <a:pt x="13916" y="119"/>
                    <a:pt x="13704" y="121"/>
                    <a:pt x="13490" y="121"/>
                  </a:cubicBezTo>
                  <a:cubicBezTo>
                    <a:pt x="13279" y="121"/>
                    <a:pt x="13065" y="85"/>
                    <a:pt x="12852" y="85"/>
                  </a:cubicBezTo>
                  <a:cubicBezTo>
                    <a:pt x="12641" y="85"/>
                    <a:pt x="12428" y="93"/>
                    <a:pt x="12215" y="93"/>
                  </a:cubicBezTo>
                  <a:cubicBezTo>
                    <a:pt x="12004" y="93"/>
                    <a:pt x="11792" y="141"/>
                    <a:pt x="11579" y="141"/>
                  </a:cubicBezTo>
                  <a:cubicBezTo>
                    <a:pt x="11367" y="141"/>
                    <a:pt x="11155" y="91"/>
                    <a:pt x="10943" y="91"/>
                  </a:cubicBezTo>
                  <a:cubicBezTo>
                    <a:pt x="10731" y="91"/>
                    <a:pt x="10518" y="107"/>
                    <a:pt x="10306" y="107"/>
                  </a:cubicBezTo>
                  <a:cubicBezTo>
                    <a:pt x="10094" y="107"/>
                    <a:pt x="9881" y="127"/>
                    <a:pt x="9670" y="127"/>
                  </a:cubicBezTo>
                  <a:cubicBezTo>
                    <a:pt x="9457" y="127"/>
                    <a:pt x="9247" y="87"/>
                    <a:pt x="9036" y="87"/>
                  </a:cubicBezTo>
                  <a:cubicBezTo>
                    <a:pt x="8823" y="87"/>
                    <a:pt x="8610" y="141"/>
                    <a:pt x="8400" y="141"/>
                  </a:cubicBezTo>
                  <a:cubicBezTo>
                    <a:pt x="8186" y="141"/>
                    <a:pt x="7973" y="129"/>
                    <a:pt x="7763" y="129"/>
                  </a:cubicBezTo>
                  <a:cubicBezTo>
                    <a:pt x="7549" y="129"/>
                    <a:pt x="7337" y="127"/>
                    <a:pt x="7127" y="127"/>
                  </a:cubicBezTo>
                  <a:cubicBezTo>
                    <a:pt x="6912" y="127"/>
                    <a:pt x="6700" y="107"/>
                    <a:pt x="6491" y="107"/>
                  </a:cubicBezTo>
                  <a:cubicBezTo>
                    <a:pt x="6275" y="107"/>
                    <a:pt x="6065" y="115"/>
                    <a:pt x="5856" y="115"/>
                  </a:cubicBezTo>
                  <a:cubicBezTo>
                    <a:pt x="5640" y="115"/>
                    <a:pt x="5428" y="125"/>
                    <a:pt x="5220" y="125"/>
                  </a:cubicBezTo>
                  <a:cubicBezTo>
                    <a:pt x="5003" y="125"/>
                    <a:pt x="4790" y="145"/>
                    <a:pt x="4584" y="145"/>
                  </a:cubicBezTo>
                  <a:cubicBezTo>
                    <a:pt x="4365" y="145"/>
                    <a:pt x="4152" y="127"/>
                    <a:pt x="3947" y="127"/>
                  </a:cubicBezTo>
                  <a:cubicBezTo>
                    <a:pt x="3727" y="127"/>
                    <a:pt x="3514" y="103"/>
                    <a:pt x="3311" y="103"/>
                  </a:cubicBezTo>
                  <a:cubicBezTo>
                    <a:pt x="3087" y="103"/>
                    <a:pt x="2874" y="89"/>
                    <a:pt x="2675" y="89"/>
                  </a:cubicBezTo>
                  <a:cubicBezTo>
                    <a:pt x="2445" y="89"/>
                    <a:pt x="2234" y="107"/>
                    <a:pt x="2041" y="107"/>
                  </a:cubicBezTo>
                  <a:cubicBezTo>
                    <a:pt x="1797" y="107"/>
                    <a:pt x="1583" y="99"/>
                    <a:pt x="1404" y="99"/>
                  </a:cubicBezTo>
                  <a:cubicBezTo>
                    <a:pt x="996" y="99"/>
                    <a:pt x="1086" y="113"/>
                    <a:pt x="768" y="113"/>
                  </a:cubicBezTo>
                  <a:cubicBezTo>
                    <a:pt x="450" y="113"/>
                    <a:pt x="427" y="3"/>
                    <a:pt x="127" y="99"/>
                  </a:cubicBezTo>
                  <a:cubicBezTo>
                    <a:pt x="-169" y="194"/>
                    <a:pt x="143" y="319"/>
                    <a:pt x="143" y="686"/>
                  </a:cubicBezTo>
                  <a:cubicBezTo>
                    <a:pt x="143" y="847"/>
                    <a:pt x="158" y="1039"/>
                    <a:pt x="158" y="1259"/>
                  </a:cubicBezTo>
                  <a:cubicBezTo>
                    <a:pt x="158" y="1433"/>
                    <a:pt x="160" y="1625"/>
                    <a:pt x="160" y="1832"/>
                  </a:cubicBezTo>
                  <a:cubicBezTo>
                    <a:pt x="160" y="2012"/>
                    <a:pt x="149" y="2203"/>
                    <a:pt x="149" y="2405"/>
                  </a:cubicBezTo>
                  <a:cubicBezTo>
                    <a:pt x="149" y="2588"/>
                    <a:pt x="127" y="2779"/>
                    <a:pt x="127" y="2978"/>
                  </a:cubicBezTo>
                  <a:cubicBezTo>
                    <a:pt x="127" y="3162"/>
                    <a:pt x="162" y="3354"/>
                    <a:pt x="162" y="3551"/>
                  </a:cubicBezTo>
                  <a:cubicBezTo>
                    <a:pt x="162" y="3737"/>
                    <a:pt x="147" y="3928"/>
                    <a:pt x="147" y="4124"/>
                  </a:cubicBezTo>
                  <a:cubicBezTo>
                    <a:pt x="147" y="4311"/>
                    <a:pt x="125" y="4502"/>
                    <a:pt x="125" y="4697"/>
                  </a:cubicBezTo>
                  <a:cubicBezTo>
                    <a:pt x="125" y="4884"/>
                    <a:pt x="127" y="5076"/>
                    <a:pt x="127" y="5270"/>
                  </a:cubicBezTo>
                  <a:cubicBezTo>
                    <a:pt x="127" y="5458"/>
                    <a:pt x="167" y="5649"/>
                    <a:pt x="167" y="5843"/>
                  </a:cubicBezTo>
                  <a:cubicBezTo>
                    <a:pt x="167" y="6032"/>
                    <a:pt x="101" y="6221"/>
                    <a:pt x="101" y="6414"/>
                  </a:cubicBezTo>
                  <a:cubicBezTo>
                    <a:pt x="101" y="6603"/>
                    <a:pt x="138" y="6794"/>
                    <a:pt x="138" y="6987"/>
                  </a:cubicBezTo>
                  <a:cubicBezTo>
                    <a:pt x="138" y="7176"/>
                    <a:pt x="136" y="7368"/>
                    <a:pt x="136" y="7560"/>
                  </a:cubicBezTo>
                  <a:cubicBezTo>
                    <a:pt x="136" y="7750"/>
                    <a:pt x="123" y="7941"/>
                    <a:pt x="123" y="8133"/>
                  </a:cubicBezTo>
                  <a:cubicBezTo>
                    <a:pt x="123" y="8323"/>
                    <a:pt x="158" y="8514"/>
                    <a:pt x="158" y="8706"/>
                  </a:cubicBezTo>
                  <a:cubicBezTo>
                    <a:pt x="158" y="8897"/>
                    <a:pt x="119" y="9090"/>
                    <a:pt x="119" y="9281"/>
                  </a:cubicBezTo>
                  <a:cubicBezTo>
                    <a:pt x="119" y="9472"/>
                    <a:pt x="154" y="9663"/>
                    <a:pt x="154" y="9854"/>
                  </a:cubicBezTo>
                  <a:cubicBezTo>
                    <a:pt x="154" y="10045"/>
                    <a:pt x="121" y="10234"/>
                    <a:pt x="121" y="10425"/>
                  </a:cubicBezTo>
                  <a:cubicBezTo>
                    <a:pt x="121" y="10616"/>
                    <a:pt x="136" y="10808"/>
                    <a:pt x="136" y="10998"/>
                  </a:cubicBezTo>
                  <a:cubicBezTo>
                    <a:pt x="136" y="11190"/>
                    <a:pt x="138" y="11381"/>
                    <a:pt x="138" y="11571"/>
                  </a:cubicBezTo>
                  <a:cubicBezTo>
                    <a:pt x="138" y="11763"/>
                    <a:pt x="116" y="11954"/>
                    <a:pt x="116" y="12144"/>
                  </a:cubicBezTo>
                  <a:cubicBezTo>
                    <a:pt x="116" y="12336"/>
                    <a:pt x="136" y="12528"/>
                    <a:pt x="136" y="12717"/>
                  </a:cubicBezTo>
                  <a:cubicBezTo>
                    <a:pt x="136" y="12910"/>
                    <a:pt x="121" y="13101"/>
                    <a:pt x="121" y="13290"/>
                  </a:cubicBezTo>
                  <a:cubicBezTo>
                    <a:pt x="121" y="13483"/>
                    <a:pt x="149" y="13672"/>
                    <a:pt x="149" y="13861"/>
                  </a:cubicBezTo>
                  <a:cubicBezTo>
                    <a:pt x="149" y="14055"/>
                    <a:pt x="101" y="14246"/>
                    <a:pt x="101" y="14434"/>
                  </a:cubicBezTo>
                  <a:cubicBezTo>
                    <a:pt x="101" y="14628"/>
                    <a:pt x="101" y="14820"/>
                    <a:pt x="101" y="15007"/>
                  </a:cubicBezTo>
                  <a:cubicBezTo>
                    <a:pt x="101" y="15202"/>
                    <a:pt x="110" y="15393"/>
                    <a:pt x="110" y="15580"/>
                  </a:cubicBezTo>
                  <a:cubicBezTo>
                    <a:pt x="110" y="15776"/>
                    <a:pt x="112" y="15967"/>
                    <a:pt x="112" y="16153"/>
                  </a:cubicBezTo>
                  <a:cubicBezTo>
                    <a:pt x="112" y="16350"/>
                    <a:pt x="108" y="16542"/>
                    <a:pt x="108" y="16726"/>
                  </a:cubicBezTo>
                  <a:cubicBezTo>
                    <a:pt x="108" y="16925"/>
                    <a:pt x="149" y="17115"/>
                    <a:pt x="149" y="17297"/>
                  </a:cubicBezTo>
                  <a:cubicBezTo>
                    <a:pt x="149" y="17499"/>
                    <a:pt x="136" y="17691"/>
                    <a:pt x="136" y="17870"/>
                  </a:cubicBezTo>
                  <a:cubicBezTo>
                    <a:pt x="136" y="18077"/>
                    <a:pt x="162" y="18269"/>
                    <a:pt x="162" y="18443"/>
                  </a:cubicBezTo>
                  <a:cubicBezTo>
                    <a:pt x="162" y="18663"/>
                    <a:pt x="147" y="18855"/>
                    <a:pt x="147" y="19016"/>
                  </a:cubicBezTo>
                  <a:cubicBezTo>
                    <a:pt x="147" y="19384"/>
                    <a:pt x="130" y="19301"/>
                    <a:pt x="130" y="19587"/>
                  </a:cubicBezTo>
                  <a:cubicBezTo>
                    <a:pt x="130" y="19873"/>
                    <a:pt x="149" y="19874"/>
                    <a:pt x="149" y="20160"/>
                  </a:cubicBezTo>
                  <a:cubicBezTo>
                    <a:pt x="149" y="20446"/>
                    <a:pt x="121" y="20447"/>
                    <a:pt x="121" y="20733"/>
                  </a:cubicBezTo>
                  <a:cubicBezTo>
                    <a:pt x="121" y="21020"/>
                    <a:pt x="55" y="21027"/>
                    <a:pt x="162" y="21296"/>
                  </a:cubicBezTo>
                  <a:cubicBezTo>
                    <a:pt x="271" y="21568"/>
                    <a:pt x="361" y="21328"/>
                    <a:pt x="768" y="21328"/>
                  </a:cubicBezTo>
                  <a:cubicBezTo>
                    <a:pt x="947" y="21328"/>
                    <a:pt x="1161" y="21306"/>
                    <a:pt x="1404" y="21306"/>
                  </a:cubicBezTo>
                  <a:cubicBezTo>
                    <a:pt x="1598" y="21306"/>
                    <a:pt x="1811" y="21306"/>
                    <a:pt x="2041" y="21306"/>
                  </a:cubicBezTo>
                  <a:cubicBezTo>
                    <a:pt x="2240" y="21306"/>
                    <a:pt x="2453" y="21284"/>
                    <a:pt x="2677" y="21284"/>
                  </a:cubicBezTo>
                  <a:cubicBezTo>
                    <a:pt x="2880" y="21284"/>
                    <a:pt x="3092" y="21290"/>
                    <a:pt x="3313" y="21290"/>
                  </a:cubicBezTo>
                  <a:cubicBezTo>
                    <a:pt x="3518" y="21290"/>
                    <a:pt x="3731" y="21294"/>
                    <a:pt x="3950" y="21294"/>
                  </a:cubicBezTo>
                  <a:cubicBezTo>
                    <a:pt x="4156" y="21294"/>
                    <a:pt x="4367" y="21294"/>
                    <a:pt x="4584" y="21294"/>
                  </a:cubicBezTo>
                  <a:cubicBezTo>
                    <a:pt x="4792" y="21294"/>
                    <a:pt x="5004" y="21328"/>
                    <a:pt x="5220" y="21328"/>
                  </a:cubicBezTo>
                  <a:cubicBezTo>
                    <a:pt x="5429" y="21328"/>
                    <a:pt x="5641" y="21314"/>
                    <a:pt x="5856" y="21314"/>
                  </a:cubicBezTo>
                  <a:cubicBezTo>
                    <a:pt x="6066" y="21314"/>
                    <a:pt x="6278" y="21274"/>
                    <a:pt x="6493" y="21274"/>
                  </a:cubicBezTo>
                  <a:cubicBezTo>
                    <a:pt x="6703" y="21274"/>
                    <a:pt x="6915" y="21338"/>
                    <a:pt x="7129" y="21338"/>
                  </a:cubicBezTo>
                  <a:cubicBezTo>
                    <a:pt x="7340" y="21338"/>
                    <a:pt x="7552" y="21306"/>
                    <a:pt x="7765" y="21306"/>
                  </a:cubicBezTo>
                  <a:cubicBezTo>
                    <a:pt x="7976" y="21306"/>
                    <a:pt x="8189" y="21282"/>
                    <a:pt x="8402" y="21282"/>
                  </a:cubicBezTo>
                  <a:cubicBezTo>
                    <a:pt x="8613" y="21282"/>
                    <a:pt x="8828" y="21280"/>
                    <a:pt x="9040" y="21280"/>
                  </a:cubicBezTo>
                  <a:cubicBezTo>
                    <a:pt x="9252" y="21280"/>
                    <a:pt x="9464" y="21316"/>
                    <a:pt x="9677" y="21316"/>
                  </a:cubicBezTo>
                  <a:cubicBezTo>
                    <a:pt x="9889" y="21316"/>
                    <a:pt x="10099" y="21332"/>
                    <a:pt x="10311" y="21332"/>
                  </a:cubicBezTo>
                  <a:cubicBezTo>
                    <a:pt x="10523" y="21332"/>
                    <a:pt x="10736" y="21286"/>
                    <a:pt x="10947" y="21286"/>
                  </a:cubicBezTo>
                  <a:cubicBezTo>
                    <a:pt x="11160" y="21286"/>
                    <a:pt x="11373" y="21292"/>
                    <a:pt x="11583" y="21292"/>
                  </a:cubicBezTo>
                  <a:cubicBezTo>
                    <a:pt x="11797" y="21292"/>
                    <a:pt x="12009" y="21284"/>
                    <a:pt x="12220" y="21284"/>
                  </a:cubicBezTo>
                  <a:cubicBezTo>
                    <a:pt x="12434" y="21284"/>
                    <a:pt x="12646" y="21280"/>
                    <a:pt x="12856" y="21280"/>
                  </a:cubicBezTo>
                  <a:cubicBezTo>
                    <a:pt x="13071" y="21280"/>
                    <a:pt x="13283" y="21278"/>
                    <a:pt x="13492" y="21278"/>
                  </a:cubicBezTo>
                  <a:cubicBezTo>
                    <a:pt x="13708" y="21278"/>
                    <a:pt x="13918" y="21330"/>
                    <a:pt x="14126" y="21330"/>
                  </a:cubicBezTo>
                  <a:cubicBezTo>
                    <a:pt x="14343" y="21330"/>
                    <a:pt x="14555" y="21282"/>
                    <a:pt x="14763" y="21282"/>
                  </a:cubicBezTo>
                  <a:cubicBezTo>
                    <a:pt x="14980" y="21282"/>
                    <a:pt x="15193" y="21322"/>
                    <a:pt x="15399" y="21322"/>
                  </a:cubicBezTo>
                  <a:cubicBezTo>
                    <a:pt x="15618" y="21322"/>
                    <a:pt x="15830" y="21288"/>
                    <a:pt x="16035" y="21288"/>
                  </a:cubicBezTo>
                  <a:cubicBezTo>
                    <a:pt x="16256" y="21288"/>
                    <a:pt x="16469" y="21318"/>
                    <a:pt x="16672" y="21318"/>
                  </a:cubicBezTo>
                  <a:cubicBezTo>
                    <a:pt x="16896" y="21318"/>
                    <a:pt x="17106" y="21318"/>
                    <a:pt x="17306" y="21318"/>
                  </a:cubicBezTo>
                  <a:cubicBezTo>
                    <a:pt x="17535" y="21318"/>
                    <a:pt x="17749" y="21312"/>
                    <a:pt x="17942" y="21312"/>
                  </a:cubicBezTo>
                  <a:cubicBezTo>
                    <a:pt x="18186" y="21312"/>
                    <a:pt x="18400" y="21284"/>
                    <a:pt x="18579" y="21284"/>
                  </a:cubicBezTo>
                  <a:cubicBezTo>
                    <a:pt x="18986" y="21284"/>
                    <a:pt x="18897" y="21310"/>
                    <a:pt x="19215" y="21310"/>
                  </a:cubicBezTo>
                  <a:cubicBezTo>
                    <a:pt x="19533" y="21310"/>
                    <a:pt x="19533" y="21286"/>
                    <a:pt x="19851" y="21286"/>
                  </a:cubicBezTo>
                  <a:cubicBezTo>
                    <a:pt x="20169" y="21286"/>
                    <a:pt x="20170" y="21334"/>
                    <a:pt x="20488" y="21334"/>
                  </a:cubicBezTo>
                  <a:cubicBezTo>
                    <a:pt x="20806" y="21334"/>
                    <a:pt x="20835" y="21433"/>
                    <a:pt x="21135" y="21336"/>
                  </a:cubicBezTo>
                  <a:cubicBezTo>
                    <a:pt x="21431" y="21240"/>
                    <a:pt x="21157" y="21099"/>
                    <a:pt x="21157" y="20733"/>
                  </a:cubicBezTo>
                  <a:cubicBezTo>
                    <a:pt x="21157" y="20572"/>
                    <a:pt x="21128" y="20379"/>
                    <a:pt x="21128" y="20160"/>
                  </a:cubicBezTo>
                  <a:cubicBezTo>
                    <a:pt x="21128" y="19986"/>
                    <a:pt x="21122" y="19796"/>
                    <a:pt x="21122" y="19589"/>
                  </a:cubicBezTo>
                  <a:cubicBezTo>
                    <a:pt x="21122" y="19409"/>
                    <a:pt x="21130" y="19218"/>
                    <a:pt x="21130" y="19016"/>
                  </a:cubicBezTo>
                  <a:cubicBezTo>
                    <a:pt x="21130" y="18833"/>
                    <a:pt x="21126" y="18642"/>
                    <a:pt x="21126" y="18443"/>
                  </a:cubicBezTo>
                  <a:cubicBezTo>
                    <a:pt x="21126" y="18258"/>
                    <a:pt x="21137" y="18067"/>
                    <a:pt x="21137" y="17870"/>
                  </a:cubicBezTo>
                  <a:cubicBezTo>
                    <a:pt x="21137" y="17684"/>
                    <a:pt x="21091" y="17493"/>
                    <a:pt x="21091" y="17297"/>
                  </a:cubicBezTo>
                  <a:cubicBezTo>
                    <a:pt x="21091" y="17110"/>
                    <a:pt x="21143" y="16919"/>
                    <a:pt x="21143" y="16724"/>
                  </a:cubicBezTo>
                  <a:cubicBezTo>
                    <a:pt x="21143" y="16536"/>
                    <a:pt x="21113" y="16345"/>
                    <a:pt x="21113" y="16151"/>
                  </a:cubicBezTo>
                  <a:cubicBezTo>
                    <a:pt x="21113" y="15962"/>
                    <a:pt x="21100" y="15771"/>
                    <a:pt x="21100" y="15578"/>
                  </a:cubicBezTo>
                  <a:cubicBezTo>
                    <a:pt x="21100" y="15389"/>
                    <a:pt x="21111" y="15198"/>
                    <a:pt x="21111" y="15005"/>
                  </a:cubicBezTo>
                  <a:cubicBezTo>
                    <a:pt x="21111" y="14815"/>
                    <a:pt x="21106" y="14624"/>
                    <a:pt x="21106" y="14432"/>
                  </a:cubicBezTo>
                  <a:cubicBezTo>
                    <a:pt x="21106" y="14242"/>
                    <a:pt x="21113" y="14051"/>
                    <a:pt x="21113" y="13859"/>
                  </a:cubicBezTo>
                  <a:cubicBezTo>
                    <a:pt x="21113" y="13668"/>
                    <a:pt x="21130" y="13477"/>
                    <a:pt x="21130" y="13286"/>
                  </a:cubicBezTo>
                  <a:cubicBezTo>
                    <a:pt x="21130" y="13095"/>
                    <a:pt x="21154" y="12904"/>
                    <a:pt x="21154" y="12713"/>
                  </a:cubicBezTo>
                  <a:cubicBezTo>
                    <a:pt x="21154" y="12522"/>
                    <a:pt x="21128" y="12330"/>
                    <a:pt x="21128" y="12140"/>
                  </a:cubicBezTo>
                  <a:cubicBezTo>
                    <a:pt x="21128" y="11948"/>
                    <a:pt x="21089" y="11757"/>
                    <a:pt x="21089" y="11567"/>
                  </a:cubicBezTo>
                  <a:cubicBezTo>
                    <a:pt x="21089" y="11375"/>
                    <a:pt x="21152" y="11183"/>
                    <a:pt x="21152" y="10994"/>
                  </a:cubicBezTo>
                  <a:cubicBezTo>
                    <a:pt x="21152" y="10801"/>
                    <a:pt x="21091" y="10610"/>
                    <a:pt x="21091" y="10421"/>
                  </a:cubicBezTo>
                  <a:cubicBezTo>
                    <a:pt x="21091" y="10227"/>
                    <a:pt x="21137" y="10038"/>
                    <a:pt x="21137" y="9850"/>
                  </a:cubicBezTo>
                  <a:cubicBezTo>
                    <a:pt x="21137" y="9656"/>
                    <a:pt x="21141" y="9464"/>
                    <a:pt x="21141" y="9277"/>
                  </a:cubicBezTo>
                  <a:cubicBezTo>
                    <a:pt x="21141" y="9082"/>
                    <a:pt x="21113" y="8890"/>
                    <a:pt x="21113" y="8704"/>
                  </a:cubicBezTo>
                  <a:cubicBezTo>
                    <a:pt x="21113" y="8507"/>
                    <a:pt x="21106" y="8316"/>
                    <a:pt x="21106" y="8131"/>
                  </a:cubicBezTo>
                  <a:cubicBezTo>
                    <a:pt x="21106" y="7932"/>
                    <a:pt x="21135" y="7741"/>
                    <a:pt x="21135" y="7558"/>
                  </a:cubicBezTo>
                  <a:cubicBezTo>
                    <a:pt x="21135" y="7357"/>
                    <a:pt x="21137" y="7167"/>
                    <a:pt x="21137" y="6987"/>
                  </a:cubicBezTo>
                  <a:cubicBezTo>
                    <a:pt x="21137" y="6780"/>
                    <a:pt x="21120" y="6588"/>
                    <a:pt x="21120" y="6414"/>
                  </a:cubicBezTo>
                  <a:cubicBezTo>
                    <a:pt x="21120" y="6195"/>
                    <a:pt x="21109" y="6002"/>
                    <a:pt x="21109" y="5841"/>
                  </a:cubicBezTo>
                  <a:cubicBezTo>
                    <a:pt x="21109" y="5475"/>
                    <a:pt x="21100" y="5554"/>
                    <a:pt x="21100" y="5268"/>
                  </a:cubicBezTo>
                  <a:cubicBezTo>
                    <a:pt x="21100" y="4982"/>
                    <a:pt x="21148" y="4981"/>
                    <a:pt x="21148" y="4695"/>
                  </a:cubicBezTo>
                  <a:cubicBezTo>
                    <a:pt x="21148" y="4409"/>
                    <a:pt x="21098" y="4410"/>
                    <a:pt x="21098" y="4124"/>
                  </a:cubicBezTo>
                  <a:cubicBezTo>
                    <a:pt x="21098" y="3838"/>
                    <a:pt x="21137" y="3837"/>
                    <a:pt x="21137" y="3551"/>
                  </a:cubicBezTo>
                  <a:cubicBezTo>
                    <a:pt x="21137" y="3265"/>
                    <a:pt x="21133" y="3264"/>
                    <a:pt x="21133" y="2978"/>
                  </a:cubicBezTo>
                  <a:cubicBezTo>
                    <a:pt x="21133" y="2692"/>
                    <a:pt x="21102" y="2691"/>
                    <a:pt x="21102" y="2405"/>
                  </a:cubicBezTo>
                  <a:cubicBezTo>
                    <a:pt x="21102" y="2119"/>
                    <a:pt x="21135" y="2118"/>
                    <a:pt x="21135" y="1832"/>
                  </a:cubicBezTo>
                  <a:cubicBezTo>
                    <a:pt x="21135" y="1546"/>
                    <a:pt x="21098" y="1547"/>
                    <a:pt x="21098" y="1261"/>
                  </a:cubicBezTo>
                  <a:cubicBezTo>
                    <a:pt x="21098" y="975"/>
                    <a:pt x="21152" y="974"/>
                    <a:pt x="21152" y="688"/>
                  </a:cubicBezTo>
                  <a:cubicBezTo>
                    <a:pt x="21152" y="402"/>
                    <a:pt x="21214" y="390"/>
                    <a:pt x="21106" y="121"/>
                  </a:cubicBezTo>
                  <a:cubicBezTo>
                    <a:pt x="21079" y="53"/>
                    <a:pt x="21053" y="18"/>
                    <a:pt x="21021" y="6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148" name="Shape 148"/>
          <p:cNvSpPr/>
          <p:nvPr/>
        </p:nvSpPr>
        <p:spPr>
          <a:xfrm rot="10800000">
            <a:off x="858798" y="161892"/>
            <a:ext cx="10985543" cy="4847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59" extrusionOk="0">
                <a:moveTo>
                  <a:pt x="17442" y="3317"/>
                </a:moveTo>
                <a:cubicBezTo>
                  <a:pt x="17448" y="3164"/>
                  <a:pt x="17463" y="3014"/>
                  <a:pt x="17478" y="2850"/>
                </a:cubicBezTo>
                <a:cubicBezTo>
                  <a:pt x="17492" y="2698"/>
                  <a:pt x="17501" y="2537"/>
                  <a:pt x="17524" y="2379"/>
                </a:cubicBezTo>
                <a:cubicBezTo>
                  <a:pt x="17546" y="2231"/>
                  <a:pt x="17576" y="2085"/>
                  <a:pt x="17607" y="1934"/>
                </a:cubicBezTo>
                <a:cubicBezTo>
                  <a:pt x="17636" y="1792"/>
                  <a:pt x="17658" y="1635"/>
                  <a:pt x="17695" y="1492"/>
                </a:cubicBezTo>
                <a:cubicBezTo>
                  <a:pt x="17730" y="1358"/>
                  <a:pt x="17779" y="1237"/>
                  <a:pt x="17823" y="1103"/>
                </a:cubicBezTo>
                <a:cubicBezTo>
                  <a:pt x="17864" y="977"/>
                  <a:pt x="17915" y="865"/>
                  <a:pt x="17963" y="739"/>
                </a:cubicBezTo>
                <a:cubicBezTo>
                  <a:pt x="18009" y="623"/>
                  <a:pt x="18050" y="490"/>
                  <a:pt x="18103" y="374"/>
                </a:cubicBezTo>
                <a:cubicBezTo>
                  <a:pt x="18153" y="266"/>
                  <a:pt x="18206" y="160"/>
                  <a:pt x="18263" y="53"/>
                </a:cubicBezTo>
                <a:cubicBezTo>
                  <a:pt x="18312" y="-39"/>
                  <a:pt x="18233" y="-9"/>
                  <a:pt x="18085" y="128"/>
                </a:cubicBezTo>
                <a:cubicBezTo>
                  <a:pt x="18026" y="182"/>
                  <a:pt x="17960" y="275"/>
                  <a:pt x="17882" y="357"/>
                </a:cubicBezTo>
                <a:cubicBezTo>
                  <a:pt x="17819" y="424"/>
                  <a:pt x="17753" y="510"/>
                  <a:pt x="17681" y="592"/>
                </a:cubicBezTo>
                <a:cubicBezTo>
                  <a:pt x="17617" y="667"/>
                  <a:pt x="17540" y="705"/>
                  <a:pt x="17471" y="790"/>
                </a:cubicBezTo>
                <a:cubicBezTo>
                  <a:pt x="17406" y="871"/>
                  <a:pt x="17348" y="987"/>
                  <a:pt x="17282" y="1075"/>
                </a:cubicBezTo>
                <a:cubicBezTo>
                  <a:pt x="17217" y="1162"/>
                  <a:pt x="17152" y="1248"/>
                  <a:pt x="17088" y="1341"/>
                </a:cubicBezTo>
                <a:cubicBezTo>
                  <a:pt x="17024" y="1434"/>
                  <a:pt x="16965" y="1540"/>
                  <a:pt x="16904" y="1638"/>
                </a:cubicBezTo>
                <a:cubicBezTo>
                  <a:pt x="16841" y="1739"/>
                  <a:pt x="16781" y="1842"/>
                  <a:pt x="16723" y="1947"/>
                </a:cubicBezTo>
                <a:cubicBezTo>
                  <a:pt x="16662" y="2058"/>
                  <a:pt x="16591" y="2135"/>
                  <a:pt x="16539" y="2249"/>
                </a:cubicBezTo>
                <a:cubicBezTo>
                  <a:pt x="16481" y="2374"/>
                  <a:pt x="16434" y="2504"/>
                  <a:pt x="16391" y="2630"/>
                </a:cubicBezTo>
                <a:cubicBezTo>
                  <a:pt x="16318" y="2589"/>
                  <a:pt x="16249" y="2539"/>
                  <a:pt x="16175" y="2499"/>
                </a:cubicBezTo>
                <a:cubicBezTo>
                  <a:pt x="16102" y="2459"/>
                  <a:pt x="16028" y="2429"/>
                  <a:pt x="15954" y="2391"/>
                </a:cubicBezTo>
                <a:cubicBezTo>
                  <a:pt x="15881" y="2353"/>
                  <a:pt x="15807" y="2320"/>
                  <a:pt x="15733" y="2284"/>
                </a:cubicBezTo>
                <a:cubicBezTo>
                  <a:pt x="15660" y="2248"/>
                  <a:pt x="15587" y="2198"/>
                  <a:pt x="15513" y="2164"/>
                </a:cubicBezTo>
                <a:cubicBezTo>
                  <a:pt x="15440" y="2130"/>
                  <a:pt x="15362" y="2145"/>
                  <a:pt x="15287" y="2113"/>
                </a:cubicBezTo>
                <a:cubicBezTo>
                  <a:pt x="15214" y="2081"/>
                  <a:pt x="15141" y="2031"/>
                  <a:pt x="15067" y="2001"/>
                </a:cubicBezTo>
                <a:cubicBezTo>
                  <a:pt x="14993" y="1971"/>
                  <a:pt x="14919" y="1935"/>
                  <a:pt x="14845" y="1906"/>
                </a:cubicBezTo>
                <a:cubicBezTo>
                  <a:pt x="14771" y="1878"/>
                  <a:pt x="14697" y="1846"/>
                  <a:pt x="14622" y="1819"/>
                </a:cubicBezTo>
                <a:cubicBezTo>
                  <a:pt x="14548" y="1793"/>
                  <a:pt x="14474" y="1762"/>
                  <a:pt x="14399" y="1737"/>
                </a:cubicBezTo>
                <a:cubicBezTo>
                  <a:pt x="14324" y="1712"/>
                  <a:pt x="14248" y="1718"/>
                  <a:pt x="14173" y="1694"/>
                </a:cubicBezTo>
                <a:cubicBezTo>
                  <a:pt x="14099" y="1671"/>
                  <a:pt x="14026" y="1606"/>
                  <a:pt x="13951" y="1584"/>
                </a:cubicBezTo>
                <a:cubicBezTo>
                  <a:pt x="13877" y="1563"/>
                  <a:pt x="13801" y="1564"/>
                  <a:pt x="13726" y="1544"/>
                </a:cubicBezTo>
                <a:cubicBezTo>
                  <a:pt x="13651" y="1524"/>
                  <a:pt x="13576" y="1518"/>
                  <a:pt x="13500" y="1500"/>
                </a:cubicBezTo>
                <a:cubicBezTo>
                  <a:pt x="13426" y="1482"/>
                  <a:pt x="13350" y="1479"/>
                  <a:pt x="13275" y="1462"/>
                </a:cubicBezTo>
                <a:cubicBezTo>
                  <a:pt x="13200" y="1446"/>
                  <a:pt x="13127" y="1384"/>
                  <a:pt x="13052" y="1369"/>
                </a:cubicBezTo>
                <a:cubicBezTo>
                  <a:pt x="12977" y="1354"/>
                  <a:pt x="12902" y="1331"/>
                  <a:pt x="12827" y="1318"/>
                </a:cubicBezTo>
                <a:cubicBezTo>
                  <a:pt x="12752" y="1304"/>
                  <a:pt x="12676" y="1305"/>
                  <a:pt x="12601" y="1293"/>
                </a:cubicBezTo>
                <a:cubicBezTo>
                  <a:pt x="12526" y="1281"/>
                  <a:pt x="12451" y="1260"/>
                  <a:pt x="12375" y="1249"/>
                </a:cubicBezTo>
                <a:cubicBezTo>
                  <a:pt x="12300" y="1239"/>
                  <a:pt x="12225" y="1228"/>
                  <a:pt x="12150" y="1219"/>
                </a:cubicBezTo>
                <a:cubicBezTo>
                  <a:pt x="12074" y="1210"/>
                  <a:pt x="11999" y="1219"/>
                  <a:pt x="11923" y="1211"/>
                </a:cubicBezTo>
                <a:cubicBezTo>
                  <a:pt x="11848" y="1204"/>
                  <a:pt x="11773" y="1216"/>
                  <a:pt x="11697" y="1210"/>
                </a:cubicBezTo>
                <a:cubicBezTo>
                  <a:pt x="11622" y="1204"/>
                  <a:pt x="11547" y="1171"/>
                  <a:pt x="11471" y="1167"/>
                </a:cubicBezTo>
                <a:cubicBezTo>
                  <a:pt x="11396" y="1162"/>
                  <a:pt x="11320" y="1203"/>
                  <a:pt x="11245" y="1200"/>
                </a:cubicBezTo>
                <a:cubicBezTo>
                  <a:pt x="11170" y="1197"/>
                  <a:pt x="11094" y="1187"/>
                  <a:pt x="11019" y="1185"/>
                </a:cubicBezTo>
                <a:cubicBezTo>
                  <a:pt x="10943" y="1184"/>
                  <a:pt x="10868" y="1189"/>
                  <a:pt x="10793" y="1189"/>
                </a:cubicBezTo>
                <a:cubicBezTo>
                  <a:pt x="10718" y="1189"/>
                  <a:pt x="10643" y="1191"/>
                  <a:pt x="10569" y="1192"/>
                </a:cubicBezTo>
                <a:cubicBezTo>
                  <a:pt x="10494" y="1193"/>
                  <a:pt x="10419" y="1171"/>
                  <a:pt x="10345" y="1174"/>
                </a:cubicBezTo>
                <a:cubicBezTo>
                  <a:pt x="10270" y="1177"/>
                  <a:pt x="10195" y="1173"/>
                  <a:pt x="10121" y="1177"/>
                </a:cubicBezTo>
                <a:cubicBezTo>
                  <a:pt x="10046" y="1181"/>
                  <a:pt x="9971" y="1169"/>
                  <a:pt x="9897" y="1175"/>
                </a:cubicBezTo>
                <a:cubicBezTo>
                  <a:pt x="9822" y="1181"/>
                  <a:pt x="9748" y="1194"/>
                  <a:pt x="9673" y="1201"/>
                </a:cubicBezTo>
                <a:cubicBezTo>
                  <a:pt x="9599" y="1209"/>
                  <a:pt x="9525" y="1256"/>
                  <a:pt x="9451" y="1265"/>
                </a:cubicBezTo>
                <a:cubicBezTo>
                  <a:pt x="9376" y="1274"/>
                  <a:pt x="9301" y="1250"/>
                  <a:pt x="9226" y="1260"/>
                </a:cubicBezTo>
                <a:cubicBezTo>
                  <a:pt x="9152" y="1271"/>
                  <a:pt x="9078" y="1299"/>
                  <a:pt x="9003" y="1310"/>
                </a:cubicBezTo>
                <a:cubicBezTo>
                  <a:pt x="8929" y="1322"/>
                  <a:pt x="8855" y="1346"/>
                  <a:pt x="8781" y="1359"/>
                </a:cubicBezTo>
                <a:cubicBezTo>
                  <a:pt x="8706" y="1372"/>
                  <a:pt x="8630" y="1352"/>
                  <a:pt x="8556" y="1367"/>
                </a:cubicBezTo>
                <a:cubicBezTo>
                  <a:pt x="8482" y="1382"/>
                  <a:pt x="8407" y="1390"/>
                  <a:pt x="8333" y="1407"/>
                </a:cubicBezTo>
                <a:cubicBezTo>
                  <a:pt x="8259" y="1423"/>
                  <a:pt x="8185" y="1464"/>
                  <a:pt x="8112" y="1481"/>
                </a:cubicBezTo>
                <a:cubicBezTo>
                  <a:pt x="8037" y="1499"/>
                  <a:pt x="7964" y="1532"/>
                  <a:pt x="7890" y="1551"/>
                </a:cubicBezTo>
                <a:cubicBezTo>
                  <a:pt x="7815" y="1571"/>
                  <a:pt x="7741" y="1575"/>
                  <a:pt x="7667" y="1596"/>
                </a:cubicBezTo>
                <a:cubicBezTo>
                  <a:pt x="7592" y="1617"/>
                  <a:pt x="7517" y="1619"/>
                  <a:pt x="7444" y="1641"/>
                </a:cubicBezTo>
                <a:cubicBezTo>
                  <a:pt x="7369" y="1664"/>
                  <a:pt x="7296" y="1691"/>
                  <a:pt x="7222" y="1715"/>
                </a:cubicBezTo>
                <a:cubicBezTo>
                  <a:pt x="7148" y="1740"/>
                  <a:pt x="7076" y="1792"/>
                  <a:pt x="7003" y="1818"/>
                </a:cubicBezTo>
                <a:cubicBezTo>
                  <a:pt x="6929" y="1845"/>
                  <a:pt x="6855" y="1876"/>
                  <a:pt x="6782" y="1903"/>
                </a:cubicBezTo>
                <a:cubicBezTo>
                  <a:pt x="6708" y="1931"/>
                  <a:pt x="6632" y="1931"/>
                  <a:pt x="6559" y="1961"/>
                </a:cubicBezTo>
                <a:cubicBezTo>
                  <a:pt x="6485" y="1990"/>
                  <a:pt x="6415" y="2053"/>
                  <a:pt x="6342" y="2084"/>
                </a:cubicBezTo>
                <a:cubicBezTo>
                  <a:pt x="6268" y="2116"/>
                  <a:pt x="6196" y="2158"/>
                  <a:pt x="6123" y="2191"/>
                </a:cubicBezTo>
                <a:cubicBezTo>
                  <a:pt x="6049" y="2224"/>
                  <a:pt x="5972" y="2211"/>
                  <a:pt x="5899" y="2246"/>
                </a:cubicBezTo>
                <a:cubicBezTo>
                  <a:pt x="5826" y="2281"/>
                  <a:pt x="5753" y="2320"/>
                  <a:pt x="5681" y="2356"/>
                </a:cubicBezTo>
                <a:cubicBezTo>
                  <a:pt x="5608" y="2394"/>
                  <a:pt x="5536" y="2438"/>
                  <a:pt x="5463" y="2477"/>
                </a:cubicBezTo>
                <a:cubicBezTo>
                  <a:pt x="5390" y="2516"/>
                  <a:pt x="5322" y="2594"/>
                  <a:pt x="5250" y="2635"/>
                </a:cubicBezTo>
                <a:cubicBezTo>
                  <a:pt x="5177" y="2676"/>
                  <a:pt x="5105" y="2717"/>
                  <a:pt x="5033" y="2760"/>
                </a:cubicBezTo>
                <a:cubicBezTo>
                  <a:pt x="4961" y="2803"/>
                  <a:pt x="4886" y="2825"/>
                  <a:pt x="4815" y="2869"/>
                </a:cubicBezTo>
                <a:cubicBezTo>
                  <a:pt x="4742" y="2915"/>
                  <a:pt x="4673" y="2979"/>
                  <a:pt x="4602" y="3026"/>
                </a:cubicBezTo>
                <a:cubicBezTo>
                  <a:pt x="4530" y="3074"/>
                  <a:pt x="4456" y="3106"/>
                  <a:pt x="4385" y="3155"/>
                </a:cubicBezTo>
                <a:cubicBezTo>
                  <a:pt x="4313" y="3205"/>
                  <a:pt x="4244" y="3270"/>
                  <a:pt x="4174" y="3321"/>
                </a:cubicBezTo>
                <a:cubicBezTo>
                  <a:pt x="4102" y="3374"/>
                  <a:pt x="4029" y="3408"/>
                  <a:pt x="3958" y="3463"/>
                </a:cubicBezTo>
                <a:cubicBezTo>
                  <a:pt x="3887" y="3518"/>
                  <a:pt x="3813" y="3551"/>
                  <a:pt x="3744" y="3608"/>
                </a:cubicBezTo>
                <a:cubicBezTo>
                  <a:pt x="3673" y="3665"/>
                  <a:pt x="3605" y="3738"/>
                  <a:pt x="3536" y="3798"/>
                </a:cubicBezTo>
                <a:cubicBezTo>
                  <a:pt x="3466" y="3858"/>
                  <a:pt x="3400" y="3943"/>
                  <a:pt x="3332" y="4005"/>
                </a:cubicBezTo>
                <a:cubicBezTo>
                  <a:pt x="3262" y="4069"/>
                  <a:pt x="3190" y="4120"/>
                  <a:pt x="3122" y="4185"/>
                </a:cubicBezTo>
                <a:cubicBezTo>
                  <a:pt x="3053" y="4251"/>
                  <a:pt x="2987" y="4331"/>
                  <a:pt x="2919" y="4399"/>
                </a:cubicBezTo>
                <a:cubicBezTo>
                  <a:pt x="2851" y="4469"/>
                  <a:pt x="2781" y="4531"/>
                  <a:pt x="2714" y="4602"/>
                </a:cubicBezTo>
                <a:cubicBezTo>
                  <a:pt x="2646" y="4675"/>
                  <a:pt x="2580" y="4752"/>
                  <a:pt x="2514" y="4826"/>
                </a:cubicBezTo>
                <a:cubicBezTo>
                  <a:pt x="2446" y="4903"/>
                  <a:pt x="2377" y="4965"/>
                  <a:pt x="2311" y="5043"/>
                </a:cubicBezTo>
                <a:cubicBezTo>
                  <a:pt x="2245" y="5123"/>
                  <a:pt x="2180" y="5208"/>
                  <a:pt x="2116" y="5290"/>
                </a:cubicBezTo>
                <a:cubicBezTo>
                  <a:pt x="2050" y="5373"/>
                  <a:pt x="1985" y="5455"/>
                  <a:pt x="1922" y="5541"/>
                </a:cubicBezTo>
                <a:cubicBezTo>
                  <a:pt x="1857" y="5629"/>
                  <a:pt x="1798" y="5734"/>
                  <a:pt x="1736" y="5824"/>
                </a:cubicBezTo>
                <a:cubicBezTo>
                  <a:pt x="1673" y="5917"/>
                  <a:pt x="1606" y="5997"/>
                  <a:pt x="1546" y="6091"/>
                </a:cubicBezTo>
                <a:cubicBezTo>
                  <a:pt x="1484" y="6188"/>
                  <a:pt x="1430" y="6308"/>
                  <a:pt x="1371" y="6407"/>
                </a:cubicBezTo>
                <a:cubicBezTo>
                  <a:pt x="1310" y="6510"/>
                  <a:pt x="1240" y="6580"/>
                  <a:pt x="1183" y="6685"/>
                </a:cubicBezTo>
                <a:cubicBezTo>
                  <a:pt x="1124" y="6793"/>
                  <a:pt x="1064" y="6894"/>
                  <a:pt x="1009" y="7004"/>
                </a:cubicBezTo>
                <a:cubicBezTo>
                  <a:pt x="952" y="7118"/>
                  <a:pt x="912" y="7268"/>
                  <a:pt x="859" y="7384"/>
                </a:cubicBezTo>
                <a:cubicBezTo>
                  <a:pt x="805" y="7504"/>
                  <a:pt x="745" y="7608"/>
                  <a:pt x="696" y="7730"/>
                </a:cubicBezTo>
                <a:cubicBezTo>
                  <a:pt x="645" y="7857"/>
                  <a:pt x="590" y="7973"/>
                  <a:pt x="544" y="8103"/>
                </a:cubicBezTo>
                <a:cubicBezTo>
                  <a:pt x="496" y="8237"/>
                  <a:pt x="454" y="8378"/>
                  <a:pt x="412" y="8514"/>
                </a:cubicBezTo>
                <a:cubicBezTo>
                  <a:pt x="369" y="8656"/>
                  <a:pt x="332" y="8803"/>
                  <a:pt x="295" y="8946"/>
                </a:cubicBezTo>
                <a:cubicBezTo>
                  <a:pt x="257" y="9094"/>
                  <a:pt x="222" y="9245"/>
                  <a:pt x="191" y="9396"/>
                </a:cubicBezTo>
                <a:cubicBezTo>
                  <a:pt x="160" y="9551"/>
                  <a:pt x="129" y="9706"/>
                  <a:pt x="105" y="9864"/>
                </a:cubicBezTo>
                <a:cubicBezTo>
                  <a:pt x="80" y="10024"/>
                  <a:pt x="74" y="10196"/>
                  <a:pt x="57" y="10359"/>
                </a:cubicBezTo>
                <a:cubicBezTo>
                  <a:pt x="40" y="10524"/>
                  <a:pt x="20" y="10685"/>
                  <a:pt x="11" y="10853"/>
                </a:cubicBezTo>
                <a:cubicBezTo>
                  <a:pt x="2" y="11020"/>
                  <a:pt x="8" y="11188"/>
                  <a:pt x="8" y="11357"/>
                </a:cubicBezTo>
                <a:cubicBezTo>
                  <a:pt x="8" y="11526"/>
                  <a:pt x="-6" y="11697"/>
                  <a:pt x="3" y="11864"/>
                </a:cubicBezTo>
                <a:cubicBezTo>
                  <a:pt x="11" y="12031"/>
                  <a:pt x="39" y="12191"/>
                  <a:pt x="56" y="12356"/>
                </a:cubicBezTo>
                <a:cubicBezTo>
                  <a:pt x="73" y="12519"/>
                  <a:pt x="74" y="12695"/>
                  <a:pt x="99" y="12856"/>
                </a:cubicBezTo>
                <a:cubicBezTo>
                  <a:pt x="124" y="13013"/>
                  <a:pt x="173" y="13150"/>
                  <a:pt x="205" y="13305"/>
                </a:cubicBezTo>
                <a:cubicBezTo>
                  <a:pt x="236" y="13455"/>
                  <a:pt x="258" y="13619"/>
                  <a:pt x="296" y="13767"/>
                </a:cubicBezTo>
                <a:cubicBezTo>
                  <a:pt x="333" y="13911"/>
                  <a:pt x="377" y="14048"/>
                  <a:pt x="420" y="14190"/>
                </a:cubicBezTo>
                <a:cubicBezTo>
                  <a:pt x="461" y="14326"/>
                  <a:pt x="509" y="14456"/>
                  <a:pt x="556" y="14590"/>
                </a:cubicBezTo>
                <a:cubicBezTo>
                  <a:pt x="602" y="14719"/>
                  <a:pt x="639" y="14871"/>
                  <a:pt x="690" y="14998"/>
                </a:cubicBezTo>
                <a:cubicBezTo>
                  <a:pt x="740" y="15120"/>
                  <a:pt x="799" y="15227"/>
                  <a:pt x="853" y="15348"/>
                </a:cubicBezTo>
                <a:cubicBezTo>
                  <a:pt x="905" y="15464"/>
                  <a:pt x="957" y="15586"/>
                  <a:pt x="1014" y="15700"/>
                </a:cubicBezTo>
                <a:cubicBezTo>
                  <a:pt x="1069" y="15810"/>
                  <a:pt x="1132" y="15903"/>
                  <a:pt x="1191" y="16011"/>
                </a:cubicBezTo>
                <a:cubicBezTo>
                  <a:pt x="1248" y="16116"/>
                  <a:pt x="1301" y="16237"/>
                  <a:pt x="1361" y="16339"/>
                </a:cubicBezTo>
                <a:cubicBezTo>
                  <a:pt x="1420" y="16439"/>
                  <a:pt x="1481" y="16539"/>
                  <a:pt x="1543" y="16636"/>
                </a:cubicBezTo>
                <a:cubicBezTo>
                  <a:pt x="1603" y="16731"/>
                  <a:pt x="1668" y="16818"/>
                  <a:pt x="1731" y="16911"/>
                </a:cubicBezTo>
                <a:cubicBezTo>
                  <a:pt x="1793" y="17001"/>
                  <a:pt x="1856" y="17091"/>
                  <a:pt x="1921" y="17179"/>
                </a:cubicBezTo>
                <a:cubicBezTo>
                  <a:pt x="1984" y="17265"/>
                  <a:pt x="2057" y="17318"/>
                  <a:pt x="2122" y="17402"/>
                </a:cubicBezTo>
                <a:cubicBezTo>
                  <a:pt x="2187" y="17484"/>
                  <a:pt x="2242" y="17606"/>
                  <a:pt x="2309" y="17686"/>
                </a:cubicBezTo>
                <a:cubicBezTo>
                  <a:pt x="2374" y="17764"/>
                  <a:pt x="2450" y="17797"/>
                  <a:pt x="2518" y="17873"/>
                </a:cubicBezTo>
                <a:cubicBezTo>
                  <a:pt x="2584" y="17948"/>
                  <a:pt x="2641" y="18069"/>
                  <a:pt x="2709" y="18141"/>
                </a:cubicBezTo>
                <a:cubicBezTo>
                  <a:pt x="2776" y="18212"/>
                  <a:pt x="2854" y="18234"/>
                  <a:pt x="2922" y="18303"/>
                </a:cubicBezTo>
                <a:cubicBezTo>
                  <a:pt x="2990" y="18371"/>
                  <a:pt x="3051" y="18474"/>
                  <a:pt x="3121" y="18540"/>
                </a:cubicBezTo>
                <a:cubicBezTo>
                  <a:pt x="3189" y="18605"/>
                  <a:pt x="3258" y="18671"/>
                  <a:pt x="3328" y="18734"/>
                </a:cubicBezTo>
                <a:cubicBezTo>
                  <a:pt x="3396" y="18796"/>
                  <a:pt x="3466" y="18855"/>
                  <a:pt x="3537" y="18915"/>
                </a:cubicBezTo>
                <a:cubicBezTo>
                  <a:pt x="3606" y="18975"/>
                  <a:pt x="3681" y="19003"/>
                  <a:pt x="3751" y="19061"/>
                </a:cubicBezTo>
                <a:cubicBezTo>
                  <a:pt x="3821" y="19118"/>
                  <a:pt x="3884" y="19219"/>
                  <a:pt x="3955" y="19274"/>
                </a:cubicBezTo>
                <a:cubicBezTo>
                  <a:pt x="4026" y="19328"/>
                  <a:pt x="4103" y="19333"/>
                  <a:pt x="4175" y="19385"/>
                </a:cubicBezTo>
                <a:cubicBezTo>
                  <a:pt x="4245" y="19437"/>
                  <a:pt x="4311" y="19528"/>
                  <a:pt x="4383" y="19578"/>
                </a:cubicBezTo>
                <a:cubicBezTo>
                  <a:pt x="4453" y="19627"/>
                  <a:pt x="4530" y="19639"/>
                  <a:pt x="4602" y="19686"/>
                </a:cubicBezTo>
                <a:cubicBezTo>
                  <a:pt x="4673" y="19733"/>
                  <a:pt x="4744" y="19784"/>
                  <a:pt x="4816" y="19830"/>
                </a:cubicBezTo>
                <a:cubicBezTo>
                  <a:pt x="4888" y="19875"/>
                  <a:pt x="4956" y="19948"/>
                  <a:pt x="5029" y="19991"/>
                </a:cubicBezTo>
                <a:cubicBezTo>
                  <a:pt x="5101" y="20034"/>
                  <a:pt x="5172" y="20082"/>
                  <a:pt x="5245" y="20123"/>
                </a:cubicBezTo>
                <a:cubicBezTo>
                  <a:pt x="5317" y="20164"/>
                  <a:pt x="5390" y="20202"/>
                  <a:pt x="5463" y="20241"/>
                </a:cubicBezTo>
                <a:cubicBezTo>
                  <a:pt x="5535" y="20280"/>
                  <a:pt x="5607" y="20322"/>
                  <a:pt x="5681" y="20359"/>
                </a:cubicBezTo>
                <a:cubicBezTo>
                  <a:pt x="5753" y="20396"/>
                  <a:pt x="5830" y="20390"/>
                  <a:pt x="5903" y="20426"/>
                </a:cubicBezTo>
                <a:cubicBezTo>
                  <a:pt x="5976" y="20460"/>
                  <a:pt x="6049" y="20489"/>
                  <a:pt x="6123" y="20522"/>
                </a:cubicBezTo>
                <a:cubicBezTo>
                  <a:pt x="6195" y="20555"/>
                  <a:pt x="6266" y="20616"/>
                  <a:pt x="6340" y="20647"/>
                </a:cubicBezTo>
                <a:cubicBezTo>
                  <a:pt x="6413" y="20678"/>
                  <a:pt x="6486" y="20707"/>
                  <a:pt x="6560" y="20737"/>
                </a:cubicBezTo>
                <a:cubicBezTo>
                  <a:pt x="6633" y="20766"/>
                  <a:pt x="6708" y="20781"/>
                  <a:pt x="6782" y="20809"/>
                </a:cubicBezTo>
                <a:cubicBezTo>
                  <a:pt x="6855" y="20836"/>
                  <a:pt x="6929" y="20862"/>
                  <a:pt x="7003" y="20888"/>
                </a:cubicBezTo>
                <a:cubicBezTo>
                  <a:pt x="7076" y="20914"/>
                  <a:pt x="7150" y="20933"/>
                  <a:pt x="7224" y="20957"/>
                </a:cubicBezTo>
                <a:cubicBezTo>
                  <a:pt x="7298" y="20982"/>
                  <a:pt x="7369" y="21053"/>
                  <a:pt x="7443" y="21076"/>
                </a:cubicBezTo>
                <a:cubicBezTo>
                  <a:pt x="7517" y="21099"/>
                  <a:pt x="7591" y="21118"/>
                  <a:pt x="7665" y="21139"/>
                </a:cubicBezTo>
                <a:cubicBezTo>
                  <a:pt x="7739" y="21160"/>
                  <a:pt x="7815" y="21133"/>
                  <a:pt x="7890" y="21153"/>
                </a:cubicBezTo>
                <a:cubicBezTo>
                  <a:pt x="7964" y="21172"/>
                  <a:pt x="8036" y="21227"/>
                  <a:pt x="8110" y="21245"/>
                </a:cubicBezTo>
                <a:cubicBezTo>
                  <a:pt x="8184" y="21263"/>
                  <a:pt x="8260" y="21249"/>
                  <a:pt x="8334" y="21265"/>
                </a:cubicBezTo>
                <a:cubicBezTo>
                  <a:pt x="8408" y="21282"/>
                  <a:pt x="8482" y="21317"/>
                  <a:pt x="8556" y="21332"/>
                </a:cubicBezTo>
                <a:cubicBezTo>
                  <a:pt x="8630" y="21347"/>
                  <a:pt x="8706" y="21333"/>
                  <a:pt x="8780" y="21346"/>
                </a:cubicBezTo>
                <a:cubicBezTo>
                  <a:pt x="8855" y="21359"/>
                  <a:pt x="8928" y="21413"/>
                  <a:pt x="9002" y="21425"/>
                </a:cubicBezTo>
                <a:cubicBezTo>
                  <a:pt x="9077" y="21436"/>
                  <a:pt x="9151" y="21446"/>
                  <a:pt x="9226" y="21456"/>
                </a:cubicBezTo>
                <a:cubicBezTo>
                  <a:pt x="9300" y="21467"/>
                  <a:pt x="9374" y="21486"/>
                  <a:pt x="9449" y="21494"/>
                </a:cubicBezTo>
                <a:cubicBezTo>
                  <a:pt x="9524" y="21503"/>
                  <a:pt x="9598" y="21502"/>
                  <a:pt x="9673" y="21509"/>
                </a:cubicBezTo>
                <a:cubicBezTo>
                  <a:pt x="9747" y="21516"/>
                  <a:pt x="9823" y="21485"/>
                  <a:pt x="9897" y="21491"/>
                </a:cubicBezTo>
                <a:cubicBezTo>
                  <a:pt x="9972" y="21496"/>
                  <a:pt x="10046" y="21539"/>
                  <a:pt x="10121" y="21543"/>
                </a:cubicBezTo>
                <a:cubicBezTo>
                  <a:pt x="10195" y="21547"/>
                  <a:pt x="10270" y="21555"/>
                  <a:pt x="10345" y="21558"/>
                </a:cubicBezTo>
                <a:cubicBezTo>
                  <a:pt x="10419" y="21561"/>
                  <a:pt x="10494" y="21556"/>
                  <a:pt x="10569" y="21558"/>
                </a:cubicBezTo>
                <a:cubicBezTo>
                  <a:pt x="10643" y="21559"/>
                  <a:pt x="10718" y="21552"/>
                  <a:pt x="10793" y="21552"/>
                </a:cubicBezTo>
                <a:cubicBezTo>
                  <a:pt x="10867" y="21552"/>
                  <a:pt x="10942" y="21524"/>
                  <a:pt x="11016" y="21523"/>
                </a:cubicBezTo>
                <a:cubicBezTo>
                  <a:pt x="11091" y="21521"/>
                  <a:pt x="11166" y="21539"/>
                  <a:pt x="11240" y="21536"/>
                </a:cubicBezTo>
                <a:cubicBezTo>
                  <a:pt x="11315" y="21533"/>
                  <a:pt x="11390" y="21520"/>
                  <a:pt x="11464" y="21515"/>
                </a:cubicBezTo>
                <a:cubicBezTo>
                  <a:pt x="11539" y="21511"/>
                  <a:pt x="11614" y="21527"/>
                  <a:pt x="11688" y="21521"/>
                </a:cubicBezTo>
                <a:cubicBezTo>
                  <a:pt x="11763" y="21515"/>
                  <a:pt x="11837" y="21510"/>
                  <a:pt x="11912" y="21503"/>
                </a:cubicBezTo>
                <a:cubicBezTo>
                  <a:pt x="11986" y="21496"/>
                  <a:pt x="12061" y="21470"/>
                  <a:pt x="12135" y="21462"/>
                </a:cubicBezTo>
                <a:cubicBezTo>
                  <a:pt x="12210" y="21453"/>
                  <a:pt x="12284" y="21436"/>
                  <a:pt x="12358" y="21425"/>
                </a:cubicBezTo>
                <a:cubicBezTo>
                  <a:pt x="12433" y="21415"/>
                  <a:pt x="12508" y="21418"/>
                  <a:pt x="12582" y="21407"/>
                </a:cubicBezTo>
                <a:cubicBezTo>
                  <a:pt x="12657" y="21395"/>
                  <a:pt x="12732" y="21405"/>
                  <a:pt x="12806" y="21391"/>
                </a:cubicBezTo>
                <a:cubicBezTo>
                  <a:pt x="12880" y="21378"/>
                  <a:pt x="12954" y="21353"/>
                  <a:pt x="13028" y="21338"/>
                </a:cubicBezTo>
                <a:cubicBezTo>
                  <a:pt x="13103" y="21323"/>
                  <a:pt x="13178" y="21320"/>
                  <a:pt x="13252" y="21304"/>
                </a:cubicBezTo>
                <a:cubicBezTo>
                  <a:pt x="13326" y="21288"/>
                  <a:pt x="13400" y="21254"/>
                  <a:pt x="13474" y="21237"/>
                </a:cubicBezTo>
                <a:cubicBezTo>
                  <a:pt x="13548" y="21219"/>
                  <a:pt x="13622" y="21195"/>
                  <a:pt x="13696" y="21176"/>
                </a:cubicBezTo>
                <a:cubicBezTo>
                  <a:pt x="13770" y="21157"/>
                  <a:pt x="13844" y="21124"/>
                  <a:pt x="13918" y="21103"/>
                </a:cubicBezTo>
                <a:cubicBezTo>
                  <a:pt x="13992" y="21082"/>
                  <a:pt x="14068" y="21095"/>
                  <a:pt x="14142" y="21072"/>
                </a:cubicBezTo>
                <a:cubicBezTo>
                  <a:pt x="14216" y="21049"/>
                  <a:pt x="14289" y="21011"/>
                  <a:pt x="14362" y="20987"/>
                </a:cubicBezTo>
                <a:cubicBezTo>
                  <a:pt x="14436" y="20962"/>
                  <a:pt x="14511" y="20950"/>
                  <a:pt x="14585" y="20924"/>
                </a:cubicBezTo>
                <a:cubicBezTo>
                  <a:pt x="14659" y="20898"/>
                  <a:pt x="14731" y="20850"/>
                  <a:pt x="14804" y="20822"/>
                </a:cubicBezTo>
                <a:cubicBezTo>
                  <a:pt x="14878" y="20794"/>
                  <a:pt x="14953" y="20786"/>
                  <a:pt x="15026" y="20756"/>
                </a:cubicBezTo>
                <a:cubicBezTo>
                  <a:pt x="15100" y="20727"/>
                  <a:pt x="15174" y="20698"/>
                  <a:pt x="15247" y="20666"/>
                </a:cubicBezTo>
                <a:cubicBezTo>
                  <a:pt x="15320" y="20635"/>
                  <a:pt x="15393" y="20596"/>
                  <a:pt x="15466" y="20563"/>
                </a:cubicBezTo>
                <a:cubicBezTo>
                  <a:pt x="15539" y="20530"/>
                  <a:pt x="15611" y="20484"/>
                  <a:pt x="15684" y="20449"/>
                </a:cubicBezTo>
                <a:cubicBezTo>
                  <a:pt x="15757" y="20414"/>
                  <a:pt x="15831" y="20381"/>
                  <a:pt x="15903" y="20344"/>
                </a:cubicBezTo>
                <a:cubicBezTo>
                  <a:pt x="15976" y="20307"/>
                  <a:pt x="16048" y="20258"/>
                  <a:pt x="16120" y="20219"/>
                </a:cubicBezTo>
                <a:cubicBezTo>
                  <a:pt x="16193" y="20180"/>
                  <a:pt x="16265" y="20136"/>
                  <a:pt x="16337" y="20095"/>
                </a:cubicBezTo>
                <a:cubicBezTo>
                  <a:pt x="16410" y="20054"/>
                  <a:pt x="16482" y="20015"/>
                  <a:pt x="16554" y="19973"/>
                </a:cubicBezTo>
                <a:cubicBezTo>
                  <a:pt x="16627" y="19929"/>
                  <a:pt x="16701" y="19907"/>
                  <a:pt x="16773" y="19862"/>
                </a:cubicBezTo>
                <a:cubicBezTo>
                  <a:pt x="16845" y="19817"/>
                  <a:pt x="16915" y="19753"/>
                  <a:pt x="16986" y="19706"/>
                </a:cubicBezTo>
                <a:cubicBezTo>
                  <a:pt x="17058" y="19658"/>
                  <a:pt x="17132" y="19627"/>
                  <a:pt x="17203" y="19578"/>
                </a:cubicBezTo>
                <a:cubicBezTo>
                  <a:pt x="17274" y="19527"/>
                  <a:pt x="17344" y="19462"/>
                  <a:pt x="17414" y="19410"/>
                </a:cubicBezTo>
                <a:cubicBezTo>
                  <a:pt x="17486" y="19358"/>
                  <a:pt x="17554" y="19285"/>
                  <a:pt x="17624" y="19231"/>
                </a:cubicBezTo>
                <a:cubicBezTo>
                  <a:pt x="17695" y="19176"/>
                  <a:pt x="17772" y="19163"/>
                  <a:pt x="17842" y="19107"/>
                </a:cubicBezTo>
                <a:cubicBezTo>
                  <a:pt x="17912" y="19049"/>
                  <a:pt x="17978" y="18963"/>
                  <a:pt x="18047" y="18904"/>
                </a:cubicBezTo>
                <a:cubicBezTo>
                  <a:pt x="18117" y="18843"/>
                  <a:pt x="18191" y="18803"/>
                  <a:pt x="18259" y="18741"/>
                </a:cubicBezTo>
                <a:cubicBezTo>
                  <a:pt x="18329" y="18678"/>
                  <a:pt x="18393" y="18584"/>
                  <a:pt x="18461" y="18520"/>
                </a:cubicBezTo>
                <a:cubicBezTo>
                  <a:pt x="18531" y="18453"/>
                  <a:pt x="18601" y="18399"/>
                  <a:pt x="18669" y="18331"/>
                </a:cubicBezTo>
                <a:cubicBezTo>
                  <a:pt x="18738" y="18262"/>
                  <a:pt x="18803" y="18178"/>
                  <a:pt x="18870" y="18107"/>
                </a:cubicBezTo>
                <a:cubicBezTo>
                  <a:pt x="18938" y="18034"/>
                  <a:pt x="19008" y="17975"/>
                  <a:pt x="19074" y="17901"/>
                </a:cubicBezTo>
                <a:cubicBezTo>
                  <a:pt x="19142" y="17825"/>
                  <a:pt x="19205" y="17733"/>
                  <a:pt x="19270" y="17655"/>
                </a:cubicBezTo>
                <a:cubicBezTo>
                  <a:pt x="19337" y="17576"/>
                  <a:pt x="19400" y="17486"/>
                  <a:pt x="19464" y="17404"/>
                </a:cubicBezTo>
                <a:cubicBezTo>
                  <a:pt x="19530" y="17321"/>
                  <a:pt x="19601" y="17260"/>
                  <a:pt x="19664" y="17175"/>
                </a:cubicBezTo>
                <a:cubicBezTo>
                  <a:pt x="19729" y="17087"/>
                  <a:pt x="19797" y="17015"/>
                  <a:pt x="19859" y="16925"/>
                </a:cubicBezTo>
                <a:cubicBezTo>
                  <a:pt x="19923" y="16833"/>
                  <a:pt x="19972" y="16695"/>
                  <a:pt x="20032" y="16600"/>
                </a:cubicBezTo>
                <a:cubicBezTo>
                  <a:pt x="20095" y="16503"/>
                  <a:pt x="20163" y="16430"/>
                  <a:pt x="20222" y="16331"/>
                </a:cubicBezTo>
                <a:cubicBezTo>
                  <a:pt x="20283" y="16229"/>
                  <a:pt x="20348" y="16141"/>
                  <a:pt x="20405" y="16037"/>
                </a:cubicBezTo>
                <a:cubicBezTo>
                  <a:pt x="20464" y="15929"/>
                  <a:pt x="20512" y="15796"/>
                  <a:pt x="20567" y="15685"/>
                </a:cubicBezTo>
                <a:cubicBezTo>
                  <a:pt x="20623" y="15571"/>
                  <a:pt x="20684" y="15471"/>
                  <a:pt x="20736" y="15354"/>
                </a:cubicBezTo>
                <a:cubicBezTo>
                  <a:pt x="20790" y="15234"/>
                  <a:pt x="20839" y="15105"/>
                  <a:pt x="20889" y="14983"/>
                </a:cubicBezTo>
                <a:cubicBezTo>
                  <a:pt x="20940" y="14856"/>
                  <a:pt x="20992" y="14735"/>
                  <a:pt x="21038" y="14605"/>
                </a:cubicBezTo>
                <a:cubicBezTo>
                  <a:pt x="21086" y="14471"/>
                  <a:pt x="21132" y="14337"/>
                  <a:pt x="21173" y="14200"/>
                </a:cubicBezTo>
                <a:cubicBezTo>
                  <a:pt x="21216" y="14059"/>
                  <a:pt x="21243" y="13898"/>
                  <a:pt x="21280" y="13754"/>
                </a:cubicBezTo>
                <a:cubicBezTo>
                  <a:pt x="21318" y="13606"/>
                  <a:pt x="21357" y="13463"/>
                  <a:pt x="21388" y="13312"/>
                </a:cubicBezTo>
                <a:cubicBezTo>
                  <a:pt x="21420" y="13157"/>
                  <a:pt x="21459" y="13010"/>
                  <a:pt x="21484" y="12853"/>
                </a:cubicBezTo>
                <a:cubicBezTo>
                  <a:pt x="21509" y="12692"/>
                  <a:pt x="21522" y="12524"/>
                  <a:pt x="21539" y="12361"/>
                </a:cubicBezTo>
                <a:cubicBezTo>
                  <a:pt x="21556" y="12196"/>
                  <a:pt x="21560" y="12027"/>
                  <a:pt x="21569" y="11860"/>
                </a:cubicBezTo>
                <a:cubicBezTo>
                  <a:pt x="21578" y="11693"/>
                  <a:pt x="21594" y="11526"/>
                  <a:pt x="21594" y="11357"/>
                </a:cubicBezTo>
                <a:cubicBezTo>
                  <a:pt x="21594" y="11188"/>
                  <a:pt x="21585" y="11021"/>
                  <a:pt x="21576" y="10854"/>
                </a:cubicBezTo>
                <a:cubicBezTo>
                  <a:pt x="21567" y="10688"/>
                  <a:pt x="21559" y="10520"/>
                  <a:pt x="21542" y="10355"/>
                </a:cubicBezTo>
                <a:cubicBezTo>
                  <a:pt x="21526" y="10193"/>
                  <a:pt x="21497" y="10036"/>
                  <a:pt x="21472" y="9876"/>
                </a:cubicBezTo>
                <a:cubicBezTo>
                  <a:pt x="21448" y="9720"/>
                  <a:pt x="21432" y="9552"/>
                  <a:pt x="21401" y="9398"/>
                </a:cubicBezTo>
                <a:cubicBezTo>
                  <a:pt x="21370" y="9247"/>
                  <a:pt x="21335" y="9097"/>
                  <a:pt x="21297" y="8950"/>
                </a:cubicBezTo>
                <a:cubicBezTo>
                  <a:pt x="21260" y="8806"/>
                  <a:pt x="21211" y="8677"/>
                  <a:pt x="21168" y="8537"/>
                </a:cubicBezTo>
                <a:cubicBezTo>
                  <a:pt x="21127" y="8401"/>
                  <a:pt x="21075" y="8279"/>
                  <a:pt x="21028" y="8146"/>
                </a:cubicBezTo>
                <a:cubicBezTo>
                  <a:pt x="20982" y="8017"/>
                  <a:pt x="20943" y="7872"/>
                  <a:pt x="20892" y="7746"/>
                </a:cubicBezTo>
                <a:cubicBezTo>
                  <a:pt x="20843" y="7624"/>
                  <a:pt x="20800" y="7484"/>
                  <a:pt x="20746" y="7364"/>
                </a:cubicBezTo>
                <a:cubicBezTo>
                  <a:pt x="20694" y="7248"/>
                  <a:pt x="20626" y="7166"/>
                  <a:pt x="20570" y="7053"/>
                </a:cubicBezTo>
                <a:cubicBezTo>
                  <a:pt x="20515" y="6943"/>
                  <a:pt x="20467" y="6811"/>
                  <a:pt x="20409" y="6704"/>
                </a:cubicBezTo>
                <a:cubicBezTo>
                  <a:pt x="20352" y="6599"/>
                  <a:pt x="20296" y="6488"/>
                  <a:pt x="20235" y="6386"/>
                </a:cubicBezTo>
                <a:cubicBezTo>
                  <a:pt x="20177" y="6286"/>
                  <a:pt x="20111" y="6203"/>
                  <a:pt x="20049" y="6106"/>
                </a:cubicBezTo>
                <a:cubicBezTo>
                  <a:pt x="19989" y="6012"/>
                  <a:pt x="19926" y="5924"/>
                  <a:pt x="19863" y="5832"/>
                </a:cubicBezTo>
                <a:cubicBezTo>
                  <a:pt x="19801" y="5742"/>
                  <a:pt x="19744" y="5632"/>
                  <a:pt x="19679" y="5544"/>
                </a:cubicBezTo>
                <a:cubicBezTo>
                  <a:pt x="19616" y="5458"/>
                  <a:pt x="19542" y="5416"/>
                  <a:pt x="19476" y="5332"/>
                </a:cubicBezTo>
                <a:cubicBezTo>
                  <a:pt x="19412" y="5250"/>
                  <a:pt x="19357" y="5130"/>
                  <a:pt x="19290" y="5050"/>
                </a:cubicBezTo>
                <a:cubicBezTo>
                  <a:pt x="19226" y="4972"/>
                  <a:pt x="19153" y="4923"/>
                  <a:pt x="19086" y="4847"/>
                </a:cubicBezTo>
                <a:cubicBezTo>
                  <a:pt x="19020" y="4773"/>
                  <a:pt x="18956" y="4689"/>
                  <a:pt x="18888" y="4616"/>
                </a:cubicBezTo>
                <a:cubicBezTo>
                  <a:pt x="18821" y="4545"/>
                  <a:pt x="18755" y="4472"/>
                  <a:pt x="18686" y="4403"/>
                </a:cubicBezTo>
                <a:cubicBezTo>
                  <a:pt x="18619" y="4335"/>
                  <a:pt x="18550" y="4271"/>
                  <a:pt x="18481" y="4204"/>
                </a:cubicBezTo>
                <a:cubicBezTo>
                  <a:pt x="18413" y="4140"/>
                  <a:pt x="18348" y="4058"/>
                  <a:pt x="18278" y="3995"/>
                </a:cubicBezTo>
                <a:cubicBezTo>
                  <a:pt x="18210" y="3933"/>
                  <a:pt x="18135" y="3906"/>
                  <a:pt x="18065" y="3846"/>
                </a:cubicBezTo>
                <a:cubicBezTo>
                  <a:pt x="17996" y="3787"/>
                  <a:pt x="17926" y="3734"/>
                  <a:pt x="17855" y="3677"/>
                </a:cubicBezTo>
                <a:cubicBezTo>
                  <a:pt x="17786" y="3620"/>
                  <a:pt x="17723" y="3521"/>
                  <a:pt x="17652" y="3466"/>
                </a:cubicBezTo>
                <a:cubicBezTo>
                  <a:pt x="17582" y="3411"/>
                  <a:pt x="17513" y="3370"/>
                  <a:pt x="17442" y="3317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430170" y="5376866"/>
            <a:ext cx="3286148" cy="34290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hr-HR" sz="4000" dirty="0" smtClean="0">
                <a:latin typeface="Calibri" pitchFamily="34" charset="0"/>
              </a:rPr>
              <a:t>Moderni matematički kurikulum stavlja naglasak na:</a:t>
            </a:r>
            <a:endParaRPr sz="400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9062" y="733396"/>
            <a:ext cx="6924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012" y="2019280"/>
            <a:ext cx="32099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Shape 149"/>
          <p:cNvSpPr txBox="1">
            <a:spLocks/>
          </p:cNvSpPr>
          <p:nvPr/>
        </p:nvSpPr>
        <p:spPr>
          <a:xfrm>
            <a:off x="4502136" y="5591180"/>
            <a:ext cx="3571900" cy="3429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742950" marR="0" lvl="0" indent="-74295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kumimoji="0" lang="hr-HR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arker Felt"/>
                <a:cs typeface="Marker Felt"/>
                <a:sym typeface="Marker Felt"/>
              </a:rPr>
              <a:t>oblike rada</a:t>
            </a:r>
          </a:p>
          <a:p>
            <a:pPr marL="742950" marR="0" lvl="0" indent="-74295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kumimoji="0" lang="hr-HR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arker Felt"/>
                <a:cs typeface="Marker Felt"/>
                <a:sym typeface="Marker Felt"/>
              </a:rPr>
              <a:t>u kojima</a:t>
            </a:r>
          </a:p>
          <a:p>
            <a:pPr marL="742950" marR="0" lvl="0" indent="-74295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kumimoji="0" lang="hr-HR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arker Felt"/>
                <a:cs typeface="Marker Felt"/>
                <a:sym typeface="Marker Felt"/>
              </a:rPr>
              <a:t>nastavnik više </a:t>
            </a:r>
            <a:endParaRPr lang="hr-HR" sz="3200" dirty="0" smtClean="0">
              <a:latin typeface="Calibri" pitchFamily="34" charset="0"/>
              <a:ea typeface="Marker Felt"/>
              <a:cs typeface="Marker Felt"/>
              <a:sym typeface="Marker Felt"/>
            </a:endParaRPr>
          </a:p>
          <a:p>
            <a:pPr marL="742950" marR="0" lvl="0" indent="-74295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kumimoji="0" lang="hr-HR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arker Felt"/>
                <a:cs typeface="Marker Felt"/>
                <a:sym typeface="Marker Felt"/>
              </a:rPr>
              <a:t>ne igra dominantnu</a:t>
            </a:r>
          </a:p>
          <a:p>
            <a:pPr marL="742950" marR="0" lvl="0" indent="-74295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hr-HR" sz="3200" dirty="0" smtClean="0">
                <a:latin typeface="Calibri" pitchFamily="34" charset="0"/>
                <a:ea typeface="Marker Felt"/>
                <a:cs typeface="Marker Felt"/>
                <a:sym typeface="Marker Felt"/>
              </a:rPr>
              <a:t>ulogu</a:t>
            </a:r>
            <a:r>
              <a:rPr kumimoji="0" lang="hr-HR" sz="3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arker Felt"/>
                <a:cs typeface="Marker Felt"/>
                <a:sym typeface="Marker Felt"/>
              </a:rPr>
              <a:t>        </a:t>
            </a:r>
            <a:endParaRPr kumimoji="0" lang="hr-HR" sz="3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Marker Felt"/>
              <a:cs typeface="Marker Felt"/>
              <a:sym typeface="Marker Felt"/>
            </a:endParaRPr>
          </a:p>
        </p:txBody>
      </p:sp>
      <p:sp>
        <p:nvSpPr>
          <p:cNvPr id="25" name="Shape 149"/>
          <p:cNvSpPr txBox="1">
            <a:spLocks/>
          </p:cNvSpPr>
          <p:nvPr/>
        </p:nvSpPr>
        <p:spPr>
          <a:xfrm>
            <a:off x="8859854" y="5376866"/>
            <a:ext cx="3286148" cy="3429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kumimoji="0" lang="hr-HR" sz="3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Marker Felt"/>
                <a:cs typeface="Marker Felt"/>
                <a:sym typeface="Marker Felt"/>
              </a:rPr>
              <a:t> istraživački rad učenika uz drugačiji pristup zadatcima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rker Felt"/>
              <a:ea typeface="Marker Felt"/>
              <a:cs typeface="Marker Felt"/>
              <a:sym typeface="Marker Fe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2600" y="482600"/>
            <a:ext cx="6550135" cy="8785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454" extrusionOk="0">
                <a:moveTo>
                  <a:pt x="78" y="59"/>
                </a:moveTo>
                <a:cubicBezTo>
                  <a:pt x="254" y="13"/>
                  <a:pt x="266" y="59"/>
                  <a:pt x="452" y="59"/>
                </a:cubicBezTo>
                <a:cubicBezTo>
                  <a:pt x="638" y="59"/>
                  <a:pt x="638" y="47"/>
                  <a:pt x="825" y="47"/>
                </a:cubicBezTo>
                <a:cubicBezTo>
                  <a:pt x="1011" y="47"/>
                  <a:pt x="1011" y="51"/>
                  <a:pt x="1197" y="51"/>
                </a:cubicBezTo>
                <a:cubicBezTo>
                  <a:pt x="1384" y="51"/>
                  <a:pt x="1384" y="70"/>
                  <a:pt x="1570" y="70"/>
                </a:cubicBezTo>
                <a:cubicBezTo>
                  <a:pt x="1756" y="70"/>
                  <a:pt x="1701" y="72"/>
                  <a:pt x="1942" y="72"/>
                </a:cubicBezTo>
                <a:cubicBezTo>
                  <a:pt x="2047" y="72"/>
                  <a:pt x="2172" y="72"/>
                  <a:pt x="2315" y="72"/>
                </a:cubicBezTo>
                <a:cubicBezTo>
                  <a:pt x="2428" y="72"/>
                  <a:pt x="2552" y="77"/>
                  <a:pt x="2688" y="77"/>
                </a:cubicBezTo>
                <a:cubicBezTo>
                  <a:pt x="2804" y="77"/>
                  <a:pt x="2929" y="52"/>
                  <a:pt x="3060" y="52"/>
                </a:cubicBezTo>
                <a:cubicBezTo>
                  <a:pt x="3179" y="52"/>
                  <a:pt x="3303" y="57"/>
                  <a:pt x="3433" y="57"/>
                </a:cubicBezTo>
                <a:cubicBezTo>
                  <a:pt x="3553" y="57"/>
                  <a:pt x="3677" y="73"/>
                  <a:pt x="3806" y="73"/>
                </a:cubicBezTo>
                <a:cubicBezTo>
                  <a:pt x="3926" y="73"/>
                  <a:pt x="4050" y="56"/>
                  <a:pt x="4178" y="56"/>
                </a:cubicBezTo>
                <a:cubicBezTo>
                  <a:pt x="4299" y="56"/>
                  <a:pt x="4424" y="64"/>
                  <a:pt x="4551" y="64"/>
                </a:cubicBezTo>
                <a:cubicBezTo>
                  <a:pt x="4673" y="64"/>
                  <a:pt x="4797" y="75"/>
                  <a:pt x="4924" y="75"/>
                </a:cubicBezTo>
                <a:cubicBezTo>
                  <a:pt x="5045" y="75"/>
                  <a:pt x="5170" y="69"/>
                  <a:pt x="5296" y="69"/>
                </a:cubicBezTo>
                <a:cubicBezTo>
                  <a:pt x="5418" y="69"/>
                  <a:pt x="5543" y="53"/>
                  <a:pt x="5669" y="53"/>
                </a:cubicBezTo>
                <a:cubicBezTo>
                  <a:pt x="5791" y="53"/>
                  <a:pt x="5915" y="53"/>
                  <a:pt x="6041" y="53"/>
                </a:cubicBezTo>
                <a:cubicBezTo>
                  <a:pt x="6164" y="53"/>
                  <a:pt x="6288" y="51"/>
                  <a:pt x="6414" y="51"/>
                </a:cubicBezTo>
                <a:cubicBezTo>
                  <a:pt x="6537" y="51"/>
                  <a:pt x="6661" y="64"/>
                  <a:pt x="6787" y="64"/>
                </a:cubicBezTo>
                <a:cubicBezTo>
                  <a:pt x="6909" y="64"/>
                  <a:pt x="7034" y="61"/>
                  <a:pt x="7159" y="61"/>
                </a:cubicBezTo>
                <a:cubicBezTo>
                  <a:pt x="7282" y="61"/>
                  <a:pt x="7407" y="75"/>
                  <a:pt x="7532" y="75"/>
                </a:cubicBezTo>
                <a:cubicBezTo>
                  <a:pt x="7655" y="75"/>
                  <a:pt x="7779" y="61"/>
                  <a:pt x="7905" y="61"/>
                </a:cubicBezTo>
                <a:cubicBezTo>
                  <a:pt x="8028" y="61"/>
                  <a:pt x="8152" y="47"/>
                  <a:pt x="8277" y="47"/>
                </a:cubicBezTo>
                <a:cubicBezTo>
                  <a:pt x="8400" y="47"/>
                  <a:pt x="8525" y="53"/>
                  <a:pt x="8650" y="53"/>
                </a:cubicBezTo>
                <a:cubicBezTo>
                  <a:pt x="8773" y="53"/>
                  <a:pt x="8897" y="60"/>
                  <a:pt x="9022" y="60"/>
                </a:cubicBezTo>
                <a:cubicBezTo>
                  <a:pt x="9146" y="60"/>
                  <a:pt x="9270" y="47"/>
                  <a:pt x="9395" y="47"/>
                </a:cubicBezTo>
                <a:cubicBezTo>
                  <a:pt x="9518" y="47"/>
                  <a:pt x="9643" y="60"/>
                  <a:pt x="9767" y="60"/>
                </a:cubicBezTo>
                <a:cubicBezTo>
                  <a:pt x="9891" y="60"/>
                  <a:pt x="10015" y="49"/>
                  <a:pt x="10140" y="49"/>
                </a:cubicBezTo>
                <a:cubicBezTo>
                  <a:pt x="10264" y="49"/>
                  <a:pt x="10388" y="64"/>
                  <a:pt x="10513" y="64"/>
                </a:cubicBezTo>
                <a:cubicBezTo>
                  <a:pt x="10637" y="64"/>
                  <a:pt x="10761" y="71"/>
                  <a:pt x="10885" y="71"/>
                </a:cubicBezTo>
                <a:cubicBezTo>
                  <a:pt x="11010" y="71"/>
                  <a:pt x="11134" y="66"/>
                  <a:pt x="11258" y="66"/>
                </a:cubicBezTo>
                <a:cubicBezTo>
                  <a:pt x="11382" y="66"/>
                  <a:pt x="11507" y="52"/>
                  <a:pt x="11631" y="52"/>
                </a:cubicBezTo>
                <a:cubicBezTo>
                  <a:pt x="11755" y="52"/>
                  <a:pt x="11880" y="74"/>
                  <a:pt x="12004" y="74"/>
                </a:cubicBezTo>
                <a:cubicBezTo>
                  <a:pt x="12128" y="74"/>
                  <a:pt x="12253" y="73"/>
                  <a:pt x="12377" y="73"/>
                </a:cubicBezTo>
                <a:cubicBezTo>
                  <a:pt x="12501" y="73"/>
                  <a:pt x="12626" y="56"/>
                  <a:pt x="12750" y="56"/>
                </a:cubicBezTo>
                <a:cubicBezTo>
                  <a:pt x="12874" y="56"/>
                  <a:pt x="12999" y="64"/>
                  <a:pt x="13122" y="64"/>
                </a:cubicBezTo>
                <a:cubicBezTo>
                  <a:pt x="13247" y="64"/>
                  <a:pt x="13371" y="59"/>
                  <a:pt x="13495" y="59"/>
                </a:cubicBezTo>
                <a:cubicBezTo>
                  <a:pt x="13620" y="59"/>
                  <a:pt x="13744" y="68"/>
                  <a:pt x="13868" y="68"/>
                </a:cubicBezTo>
                <a:cubicBezTo>
                  <a:pt x="13993" y="68"/>
                  <a:pt x="14117" y="55"/>
                  <a:pt x="14241" y="55"/>
                </a:cubicBezTo>
                <a:cubicBezTo>
                  <a:pt x="14366" y="55"/>
                  <a:pt x="14490" y="66"/>
                  <a:pt x="14614" y="66"/>
                </a:cubicBezTo>
                <a:cubicBezTo>
                  <a:pt x="14739" y="66"/>
                  <a:pt x="14863" y="71"/>
                  <a:pt x="14987" y="71"/>
                </a:cubicBezTo>
                <a:cubicBezTo>
                  <a:pt x="15112" y="71"/>
                  <a:pt x="15236" y="73"/>
                  <a:pt x="15359" y="73"/>
                </a:cubicBezTo>
                <a:cubicBezTo>
                  <a:pt x="15485" y="73"/>
                  <a:pt x="15609" y="69"/>
                  <a:pt x="15732" y="69"/>
                </a:cubicBezTo>
                <a:cubicBezTo>
                  <a:pt x="15858" y="69"/>
                  <a:pt x="15982" y="72"/>
                  <a:pt x="16105" y="72"/>
                </a:cubicBezTo>
                <a:cubicBezTo>
                  <a:pt x="16231" y="72"/>
                  <a:pt x="16355" y="74"/>
                  <a:pt x="16478" y="74"/>
                </a:cubicBezTo>
                <a:cubicBezTo>
                  <a:pt x="16604" y="74"/>
                  <a:pt x="16728" y="76"/>
                  <a:pt x="16851" y="76"/>
                </a:cubicBezTo>
                <a:cubicBezTo>
                  <a:pt x="16977" y="76"/>
                  <a:pt x="17101" y="67"/>
                  <a:pt x="17224" y="67"/>
                </a:cubicBezTo>
                <a:cubicBezTo>
                  <a:pt x="17350" y="67"/>
                  <a:pt x="17474" y="50"/>
                  <a:pt x="17597" y="50"/>
                </a:cubicBezTo>
                <a:cubicBezTo>
                  <a:pt x="17723" y="50"/>
                  <a:pt x="17847" y="47"/>
                  <a:pt x="17969" y="47"/>
                </a:cubicBezTo>
                <a:cubicBezTo>
                  <a:pt x="18096" y="47"/>
                  <a:pt x="18221" y="65"/>
                  <a:pt x="18342" y="65"/>
                </a:cubicBezTo>
                <a:cubicBezTo>
                  <a:pt x="18469" y="65"/>
                  <a:pt x="18594" y="70"/>
                  <a:pt x="18715" y="70"/>
                </a:cubicBezTo>
                <a:cubicBezTo>
                  <a:pt x="18843" y="70"/>
                  <a:pt x="18967" y="77"/>
                  <a:pt x="19088" y="77"/>
                </a:cubicBezTo>
                <a:cubicBezTo>
                  <a:pt x="19216" y="77"/>
                  <a:pt x="19341" y="68"/>
                  <a:pt x="19460" y="68"/>
                </a:cubicBezTo>
                <a:cubicBezTo>
                  <a:pt x="19590" y="68"/>
                  <a:pt x="19715" y="56"/>
                  <a:pt x="19833" y="56"/>
                </a:cubicBezTo>
                <a:cubicBezTo>
                  <a:pt x="19965" y="56"/>
                  <a:pt x="20090" y="67"/>
                  <a:pt x="20206" y="67"/>
                </a:cubicBezTo>
                <a:cubicBezTo>
                  <a:pt x="20341" y="67"/>
                  <a:pt x="20466" y="71"/>
                  <a:pt x="20579" y="71"/>
                </a:cubicBezTo>
                <a:cubicBezTo>
                  <a:pt x="20722" y="71"/>
                  <a:pt x="20847" y="51"/>
                  <a:pt x="20951" y="51"/>
                </a:cubicBezTo>
                <a:cubicBezTo>
                  <a:pt x="21192" y="51"/>
                  <a:pt x="21265" y="-70"/>
                  <a:pt x="21326" y="61"/>
                </a:cubicBezTo>
                <a:cubicBezTo>
                  <a:pt x="21388" y="194"/>
                  <a:pt x="21337" y="202"/>
                  <a:pt x="21337" y="343"/>
                </a:cubicBezTo>
                <a:cubicBezTo>
                  <a:pt x="21337" y="483"/>
                  <a:pt x="21308" y="483"/>
                  <a:pt x="21308" y="623"/>
                </a:cubicBezTo>
                <a:cubicBezTo>
                  <a:pt x="21308" y="763"/>
                  <a:pt x="21310" y="721"/>
                  <a:pt x="21310" y="904"/>
                </a:cubicBezTo>
                <a:cubicBezTo>
                  <a:pt x="21310" y="982"/>
                  <a:pt x="21315" y="1076"/>
                  <a:pt x="21315" y="1184"/>
                </a:cubicBezTo>
                <a:cubicBezTo>
                  <a:pt x="21315" y="1269"/>
                  <a:pt x="21335" y="1363"/>
                  <a:pt x="21335" y="1465"/>
                </a:cubicBezTo>
                <a:cubicBezTo>
                  <a:pt x="21335" y="1553"/>
                  <a:pt x="21310" y="1646"/>
                  <a:pt x="21310" y="1746"/>
                </a:cubicBezTo>
                <a:cubicBezTo>
                  <a:pt x="21310" y="1835"/>
                  <a:pt x="21322" y="1928"/>
                  <a:pt x="21322" y="2026"/>
                </a:cubicBezTo>
                <a:cubicBezTo>
                  <a:pt x="21322" y="2116"/>
                  <a:pt x="21336" y="2210"/>
                  <a:pt x="21336" y="2307"/>
                </a:cubicBezTo>
                <a:cubicBezTo>
                  <a:pt x="21336" y="2398"/>
                  <a:pt x="21311" y="2491"/>
                  <a:pt x="21311" y="2588"/>
                </a:cubicBezTo>
                <a:cubicBezTo>
                  <a:pt x="21311" y="2679"/>
                  <a:pt x="21329" y="2772"/>
                  <a:pt x="21329" y="2869"/>
                </a:cubicBezTo>
                <a:cubicBezTo>
                  <a:pt x="21329" y="2960"/>
                  <a:pt x="21344" y="3053"/>
                  <a:pt x="21344" y="3149"/>
                </a:cubicBezTo>
                <a:cubicBezTo>
                  <a:pt x="21344" y="3241"/>
                  <a:pt x="21332" y="3334"/>
                  <a:pt x="21332" y="3430"/>
                </a:cubicBezTo>
                <a:cubicBezTo>
                  <a:pt x="21332" y="3522"/>
                  <a:pt x="21320" y="3615"/>
                  <a:pt x="21320" y="3711"/>
                </a:cubicBezTo>
                <a:cubicBezTo>
                  <a:pt x="21320" y="3803"/>
                  <a:pt x="21318" y="3896"/>
                  <a:pt x="21318" y="3991"/>
                </a:cubicBezTo>
                <a:cubicBezTo>
                  <a:pt x="21318" y="4084"/>
                  <a:pt x="21341" y="4177"/>
                  <a:pt x="21341" y="4272"/>
                </a:cubicBezTo>
                <a:cubicBezTo>
                  <a:pt x="21341" y="4365"/>
                  <a:pt x="21321" y="4458"/>
                  <a:pt x="21321" y="4553"/>
                </a:cubicBezTo>
                <a:cubicBezTo>
                  <a:pt x="21321" y="4645"/>
                  <a:pt x="21327" y="4739"/>
                  <a:pt x="21327" y="4834"/>
                </a:cubicBezTo>
                <a:cubicBezTo>
                  <a:pt x="21327" y="4926"/>
                  <a:pt x="21317" y="5020"/>
                  <a:pt x="21317" y="5114"/>
                </a:cubicBezTo>
                <a:cubicBezTo>
                  <a:pt x="21317" y="5207"/>
                  <a:pt x="21320" y="5301"/>
                  <a:pt x="21320" y="5395"/>
                </a:cubicBezTo>
                <a:cubicBezTo>
                  <a:pt x="21320" y="5488"/>
                  <a:pt x="21339" y="5582"/>
                  <a:pt x="21339" y="5676"/>
                </a:cubicBezTo>
                <a:cubicBezTo>
                  <a:pt x="21339" y="5769"/>
                  <a:pt x="21313" y="5862"/>
                  <a:pt x="21313" y="5957"/>
                </a:cubicBezTo>
                <a:cubicBezTo>
                  <a:pt x="21313" y="6050"/>
                  <a:pt x="21333" y="6143"/>
                  <a:pt x="21333" y="6237"/>
                </a:cubicBezTo>
                <a:cubicBezTo>
                  <a:pt x="21333" y="6330"/>
                  <a:pt x="21338" y="6424"/>
                  <a:pt x="21338" y="6518"/>
                </a:cubicBezTo>
                <a:cubicBezTo>
                  <a:pt x="21338" y="6611"/>
                  <a:pt x="21334" y="6705"/>
                  <a:pt x="21334" y="6799"/>
                </a:cubicBezTo>
                <a:cubicBezTo>
                  <a:pt x="21334" y="6892"/>
                  <a:pt x="21344" y="6986"/>
                  <a:pt x="21344" y="7080"/>
                </a:cubicBezTo>
                <a:cubicBezTo>
                  <a:pt x="21344" y="7173"/>
                  <a:pt x="21330" y="7266"/>
                  <a:pt x="21330" y="7360"/>
                </a:cubicBezTo>
                <a:cubicBezTo>
                  <a:pt x="21330" y="7454"/>
                  <a:pt x="21317" y="7547"/>
                  <a:pt x="21317" y="7641"/>
                </a:cubicBezTo>
                <a:cubicBezTo>
                  <a:pt x="21317" y="7734"/>
                  <a:pt x="21305" y="7828"/>
                  <a:pt x="21305" y="7922"/>
                </a:cubicBezTo>
                <a:cubicBezTo>
                  <a:pt x="21305" y="8015"/>
                  <a:pt x="21327" y="8109"/>
                  <a:pt x="21327" y="8203"/>
                </a:cubicBezTo>
                <a:cubicBezTo>
                  <a:pt x="21327" y="8296"/>
                  <a:pt x="21334" y="8390"/>
                  <a:pt x="21334" y="8484"/>
                </a:cubicBezTo>
                <a:cubicBezTo>
                  <a:pt x="21334" y="8577"/>
                  <a:pt x="21344" y="8671"/>
                  <a:pt x="21344" y="8764"/>
                </a:cubicBezTo>
                <a:cubicBezTo>
                  <a:pt x="21344" y="8858"/>
                  <a:pt x="21335" y="8951"/>
                  <a:pt x="21335" y="9045"/>
                </a:cubicBezTo>
                <a:cubicBezTo>
                  <a:pt x="21335" y="9139"/>
                  <a:pt x="21329" y="9232"/>
                  <a:pt x="21329" y="9326"/>
                </a:cubicBezTo>
                <a:cubicBezTo>
                  <a:pt x="21329" y="9419"/>
                  <a:pt x="21324" y="9513"/>
                  <a:pt x="21324" y="9607"/>
                </a:cubicBezTo>
                <a:cubicBezTo>
                  <a:pt x="21324" y="9700"/>
                  <a:pt x="21317" y="9794"/>
                  <a:pt x="21317" y="9887"/>
                </a:cubicBezTo>
                <a:cubicBezTo>
                  <a:pt x="21317" y="9981"/>
                  <a:pt x="21312" y="10075"/>
                  <a:pt x="21312" y="10168"/>
                </a:cubicBezTo>
                <a:cubicBezTo>
                  <a:pt x="21312" y="10262"/>
                  <a:pt x="21334" y="10355"/>
                  <a:pt x="21334" y="10449"/>
                </a:cubicBezTo>
                <a:cubicBezTo>
                  <a:pt x="21334" y="10542"/>
                  <a:pt x="21318" y="10636"/>
                  <a:pt x="21318" y="10730"/>
                </a:cubicBezTo>
                <a:cubicBezTo>
                  <a:pt x="21318" y="10823"/>
                  <a:pt x="21319" y="10917"/>
                  <a:pt x="21319" y="11010"/>
                </a:cubicBezTo>
                <a:cubicBezTo>
                  <a:pt x="21319" y="11104"/>
                  <a:pt x="21312" y="11198"/>
                  <a:pt x="21312" y="11291"/>
                </a:cubicBezTo>
                <a:cubicBezTo>
                  <a:pt x="21312" y="11385"/>
                  <a:pt x="21341" y="11479"/>
                  <a:pt x="21341" y="11572"/>
                </a:cubicBezTo>
                <a:cubicBezTo>
                  <a:pt x="21341" y="11666"/>
                  <a:pt x="21328" y="11760"/>
                  <a:pt x="21328" y="11853"/>
                </a:cubicBezTo>
                <a:cubicBezTo>
                  <a:pt x="21328" y="11947"/>
                  <a:pt x="21328" y="12040"/>
                  <a:pt x="21328" y="12134"/>
                </a:cubicBezTo>
                <a:cubicBezTo>
                  <a:pt x="21328" y="12228"/>
                  <a:pt x="21325" y="12321"/>
                  <a:pt x="21325" y="12415"/>
                </a:cubicBezTo>
                <a:cubicBezTo>
                  <a:pt x="21325" y="12509"/>
                  <a:pt x="21320" y="12602"/>
                  <a:pt x="21320" y="12696"/>
                </a:cubicBezTo>
                <a:cubicBezTo>
                  <a:pt x="21320" y="12789"/>
                  <a:pt x="21311" y="12883"/>
                  <a:pt x="21311" y="12977"/>
                </a:cubicBezTo>
                <a:cubicBezTo>
                  <a:pt x="21311" y="13070"/>
                  <a:pt x="21316" y="13164"/>
                  <a:pt x="21316" y="13257"/>
                </a:cubicBezTo>
                <a:cubicBezTo>
                  <a:pt x="21316" y="13351"/>
                  <a:pt x="21330" y="13445"/>
                  <a:pt x="21330" y="13538"/>
                </a:cubicBezTo>
                <a:cubicBezTo>
                  <a:pt x="21330" y="13632"/>
                  <a:pt x="21311" y="13726"/>
                  <a:pt x="21311" y="13819"/>
                </a:cubicBezTo>
                <a:cubicBezTo>
                  <a:pt x="21311" y="13913"/>
                  <a:pt x="21325" y="14007"/>
                  <a:pt x="21325" y="14100"/>
                </a:cubicBezTo>
                <a:cubicBezTo>
                  <a:pt x="21325" y="14194"/>
                  <a:pt x="21337" y="14288"/>
                  <a:pt x="21337" y="14381"/>
                </a:cubicBezTo>
                <a:cubicBezTo>
                  <a:pt x="21337" y="14475"/>
                  <a:pt x="21311" y="14569"/>
                  <a:pt x="21311" y="14662"/>
                </a:cubicBezTo>
                <a:cubicBezTo>
                  <a:pt x="21311" y="14756"/>
                  <a:pt x="21323" y="14850"/>
                  <a:pt x="21323" y="14943"/>
                </a:cubicBezTo>
                <a:cubicBezTo>
                  <a:pt x="21323" y="15037"/>
                  <a:pt x="21341" y="15131"/>
                  <a:pt x="21341" y="15224"/>
                </a:cubicBezTo>
                <a:cubicBezTo>
                  <a:pt x="21341" y="15318"/>
                  <a:pt x="21335" y="15412"/>
                  <a:pt x="21335" y="15505"/>
                </a:cubicBezTo>
                <a:cubicBezTo>
                  <a:pt x="21335" y="15599"/>
                  <a:pt x="21330" y="15692"/>
                  <a:pt x="21330" y="15785"/>
                </a:cubicBezTo>
                <a:cubicBezTo>
                  <a:pt x="21330" y="15880"/>
                  <a:pt x="21338" y="15973"/>
                  <a:pt x="21338" y="16066"/>
                </a:cubicBezTo>
                <a:cubicBezTo>
                  <a:pt x="21338" y="16161"/>
                  <a:pt x="21314" y="16254"/>
                  <a:pt x="21314" y="16347"/>
                </a:cubicBezTo>
                <a:cubicBezTo>
                  <a:pt x="21314" y="16441"/>
                  <a:pt x="21312" y="16535"/>
                  <a:pt x="21312" y="16628"/>
                </a:cubicBezTo>
                <a:cubicBezTo>
                  <a:pt x="21312" y="16722"/>
                  <a:pt x="21303" y="16816"/>
                  <a:pt x="21303" y="16909"/>
                </a:cubicBezTo>
                <a:cubicBezTo>
                  <a:pt x="21303" y="17003"/>
                  <a:pt x="21336" y="17097"/>
                  <a:pt x="21336" y="17189"/>
                </a:cubicBezTo>
                <a:cubicBezTo>
                  <a:pt x="21336" y="17284"/>
                  <a:pt x="21327" y="17378"/>
                  <a:pt x="21327" y="17470"/>
                </a:cubicBezTo>
                <a:cubicBezTo>
                  <a:pt x="21327" y="17565"/>
                  <a:pt x="21323" y="17659"/>
                  <a:pt x="21323" y="17751"/>
                </a:cubicBezTo>
                <a:cubicBezTo>
                  <a:pt x="21323" y="17846"/>
                  <a:pt x="21312" y="17940"/>
                  <a:pt x="21312" y="18032"/>
                </a:cubicBezTo>
                <a:cubicBezTo>
                  <a:pt x="21312" y="18127"/>
                  <a:pt x="21318" y="18221"/>
                  <a:pt x="21318" y="18313"/>
                </a:cubicBezTo>
                <a:cubicBezTo>
                  <a:pt x="21318" y="18408"/>
                  <a:pt x="21328" y="18501"/>
                  <a:pt x="21328" y="18593"/>
                </a:cubicBezTo>
                <a:cubicBezTo>
                  <a:pt x="21328" y="18689"/>
                  <a:pt x="21332" y="18783"/>
                  <a:pt x="21332" y="18874"/>
                </a:cubicBezTo>
                <a:cubicBezTo>
                  <a:pt x="21332" y="18970"/>
                  <a:pt x="21321" y="19063"/>
                  <a:pt x="21321" y="19155"/>
                </a:cubicBezTo>
                <a:cubicBezTo>
                  <a:pt x="21321" y="19251"/>
                  <a:pt x="21315" y="19345"/>
                  <a:pt x="21315" y="19436"/>
                </a:cubicBezTo>
                <a:cubicBezTo>
                  <a:pt x="21315" y="19532"/>
                  <a:pt x="21317" y="19626"/>
                  <a:pt x="21317" y="19716"/>
                </a:cubicBezTo>
                <a:cubicBezTo>
                  <a:pt x="21317" y="19813"/>
                  <a:pt x="21338" y="19907"/>
                  <a:pt x="21338" y="19997"/>
                </a:cubicBezTo>
                <a:cubicBezTo>
                  <a:pt x="21338" y="20095"/>
                  <a:pt x="21312" y="20189"/>
                  <a:pt x="21312" y="20278"/>
                </a:cubicBezTo>
                <a:cubicBezTo>
                  <a:pt x="21312" y="20377"/>
                  <a:pt x="21334" y="20471"/>
                  <a:pt x="21334" y="20558"/>
                </a:cubicBezTo>
                <a:cubicBezTo>
                  <a:pt x="21334" y="20661"/>
                  <a:pt x="21337" y="20754"/>
                  <a:pt x="21337" y="20839"/>
                </a:cubicBezTo>
                <a:cubicBezTo>
                  <a:pt x="21337" y="20948"/>
                  <a:pt x="21317" y="21041"/>
                  <a:pt x="21317" y="21120"/>
                </a:cubicBezTo>
                <a:cubicBezTo>
                  <a:pt x="21317" y="21302"/>
                  <a:pt x="21501" y="21354"/>
                  <a:pt x="21324" y="21401"/>
                </a:cubicBezTo>
                <a:cubicBezTo>
                  <a:pt x="21148" y="21447"/>
                  <a:pt x="21137" y="21409"/>
                  <a:pt x="20951" y="21409"/>
                </a:cubicBezTo>
                <a:cubicBezTo>
                  <a:pt x="20765" y="21409"/>
                  <a:pt x="20765" y="21414"/>
                  <a:pt x="20578" y="21414"/>
                </a:cubicBezTo>
                <a:cubicBezTo>
                  <a:pt x="20392" y="21414"/>
                  <a:pt x="20392" y="21386"/>
                  <a:pt x="20206" y="21386"/>
                </a:cubicBezTo>
                <a:cubicBezTo>
                  <a:pt x="20020" y="21386"/>
                  <a:pt x="20020" y="21414"/>
                  <a:pt x="19833" y="21414"/>
                </a:cubicBezTo>
                <a:cubicBezTo>
                  <a:pt x="19647" y="21414"/>
                  <a:pt x="19647" y="21406"/>
                  <a:pt x="19461" y="21406"/>
                </a:cubicBezTo>
                <a:cubicBezTo>
                  <a:pt x="19274" y="21406"/>
                  <a:pt x="19274" y="21398"/>
                  <a:pt x="19088" y="21398"/>
                </a:cubicBezTo>
                <a:cubicBezTo>
                  <a:pt x="18902" y="21398"/>
                  <a:pt x="18957" y="21399"/>
                  <a:pt x="18716" y="21399"/>
                </a:cubicBezTo>
                <a:cubicBezTo>
                  <a:pt x="18611" y="21399"/>
                  <a:pt x="18486" y="21392"/>
                  <a:pt x="18343" y="21392"/>
                </a:cubicBezTo>
                <a:cubicBezTo>
                  <a:pt x="18230" y="21392"/>
                  <a:pt x="18105" y="21399"/>
                  <a:pt x="17970" y="21399"/>
                </a:cubicBezTo>
                <a:cubicBezTo>
                  <a:pt x="17854" y="21399"/>
                  <a:pt x="17729" y="21409"/>
                  <a:pt x="17598" y="21409"/>
                </a:cubicBezTo>
                <a:cubicBezTo>
                  <a:pt x="17479" y="21409"/>
                  <a:pt x="17355" y="21391"/>
                  <a:pt x="17225" y="21391"/>
                </a:cubicBezTo>
                <a:cubicBezTo>
                  <a:pt x="17105" y="21391"/>
                  <a:pt x="16981" y="21413"/>
                  <a:pt x="16852" y="21413"/>
                </a:cubicBezTo>
                <a:cubicBezTo>
                  <a:pt x="16732" y="21413"/>
                  <a:pt x="16607" y="21396"/>
                  <a:pt x="16480" y="21396"/>
                </a:cubicBezTo>
                <a:cubicBezTo>
                  <a:pt x="16358" y="21396"/>
                  <a:pt x="16234" y="21415"/>
                  <a:pt x="16107" y="21415"/>
                </a:cubicBezTo>
                <a:cubicBezTo>
                  <a:pt x="15985" y="21415"/>
                  <a:pt x="15861" y="21403"/>
                  <a:pt x="15734" y="21403"/>
                </a:cubicBezTo>
                <a:cubicBezTo>
                  <a:pt x="15612" y="21403"/>
                  <a:pt x="15488" y="21401"/>
                  <a:pt x="15362" y="21401"/>
                </a:cubicBezTo>
                <a:cubicBezTo>
                  <a:pt x="15239" y="21401"/>
                  <a:pt x="15115" y="21385"/>
                  <a:pt x="14989" y="21385"/>
                </a:cubicBezTo>
                <a:cubicBezTo>
                  <a:pt x="14866" y="21385"/>
                  <a:pt x="14742" y="21405"/>
                  <a:pt x="14616" y="21405"/>
                </a:cubicBezTo>
                <a:cubicBezTo>
                  <a:pt x="14494" y="21405"/>
                  <a:pt x="14369" y="21386"/>
                  <a:pt x="14244" y="21386"/>
                </a:cubicBezTo>
                <a:cubicBezTo>
                  <a:pt x="14121" y="21386"/>
                  <a:pt x="13997" y="21404"/>
                  <a:pt x="13871" y="21404"/>
                </a:cubicBezTo>
                <a:cubicBezTo>
                  <a:pt x="13748" y="21404"/>
                  <a:pt x="13624" y="21409"/>
                  <a:pt x="13498" y="21409"/>
                </a:cubicBezTo>
                <a:cubicBezTo>
                  <a:pt x="13375" y="21409"/>
                  <a:pt x="13251" y="21392"/>
                  <a:pt x="13126" y="21392"/>
                </a:cubicBezTo>
                <a:cubicBezTo>
                  <a:pt x="13002" y="21392"/>
                  <a:pt x="12878" y="21408"/>
                  <a:pt x="12753" y="21408"/>
                </a:cubicBezTo>
                <a:cubicBezTo>
                  <a:pt x="12630" y="21408"/>
                  <a:pt x="12505" y="21412"/>
                  <a:pt x="12380" y="21412"/>
                </a:cubicBezTo>
                <a:cubicBezTo>
                  <a:pt x="12257" y="21412"/>
                  <a:pt x="12133" y="21392"/>
                  <a:pt x="12008" y="21392"/>
                </a:cubicBezTo>
                <a:cubicBezTo>
                  <a:pt x="11884" y="21392"/>
                  <a:pt x="11760" y="21411"/>
                  <a:pt x="11635" y="21411"/>
                </a:cubicBezTo>
                <a:cubicBezTo>
                  <a:pt x="11512" y="21411"/>
                  <a:pt x="11387" y="21412"/>
                  <a:pt x="11263" y="21412"/>
                </a:cubicBezTo>
                <a:cubicBezTo>
                  <a:pt x="11139" y="21412"/>
                  <a:pt x="11015" y="21404"/>
                  <a:pt x="10890" y="21404"/>
                </a:cubicBezTo>
                <a:cubicBezTo>
                  <a:pt x="10766" y="21404"/>
                  <a:pt x="10642" y="21412"/>
                  <a:pt x="10517" y="21412"/>
                </a:cubicBezTo>
                <a:cubicBezTo>
                  <a:pt x="10393" y="21412"/>
                  <a:pt x="10269" y="21387"/>
                  <a:pt x="10145" y="21387"/>
                </a:cubicBezTo>
                <a:cubicBezTo>
                  <a:pt x="10020" y="21387"/>
                  <a:pt x="9896" y="21404"/>
                  <a:pt x="9772" y="21404"/>
                </a:cubicBezTo>
                <a:cubicBezTo>
                  <a:pt x="9648" y="21404"/>
                  <a:pt x="9523" y="21412"/>
                  <a:pt x="9399" y="21412"/>
                </a:cubicBezTo>
                <a:cubicBezTo>
                  <a:pt x="9275" y="21412"/>
                  <a:pt x="9150" y="21400"/>
                  <a:pt x="9026" y="21400"/>
                </a:cubicBezTo>
                <a:cubicBezTo>
                  <a:pt x="8902" y="21400"/>
                  <a:pt x="8777" y="21399"/>
                  <a:pt x="8653" y="21399"/>
                </a:cubicBezTo>
                <a:cubicBezTo>
                  <a:pt x="8529" y="21399"/>
                  <a:pt x="8405" y="21410"/>
                  <a:pt x="8281" y="21410"/>
                </a:cubicBezTo>
                <a:cubicBezTo>
                  <a:pt x="8156" y="21410"/>
                  <a:pt x="8032" y="21401"/>
                  <a:pt x="7908" y="21401"/>
                </a:cubicBezTo>
                <a:cubicBezTo>
                  <a:pt x="7783" y="21401"/>
                  <a:pt x="7659" y="21386"/>
                  <a:pt x="7535" y="21386"/>
                </a:cubicBezTo>
                <a:cubicBezTo>
                  <a:pt x="7410" y="21386"/>
                  <a:pt x="7286" y="21415"/>
                  <a:pt x="7162" y="21415"/>
                </a:cubicBezTo>
                <a:cubicBezTo>
                  <a:pt x="7037" y="21415"/>
                  <a:pt x="6913" y="21389"/>
                  <a:pt x="6789" y="21389"/>
                </a:cubicBezTo>
                <a:cubicBezTo>
                  <a:pt x="6664" y="21389"/>
                  <a:pt x="6540" y="21406"/>
                  <a:pt x="6416" y="21406"/>
                </a:cubicBezTo>
                <a:cubicBezTo>
                  <a:pt x="6291" y="21406"/>
                  <a:pt x="6167" y="21400"/>
                  <a:pt x="6044" y="21400"/>
                </a:cubicBezTo>
                <a:cubicBezTo>
                  <a:pt x="5918" y="21400"/>
                  <a:pt x="5794" y="21402"/>
                  <a:pt x="5671" y="21402"/>
                </a:cubicBezTo>
                <a:cubicBezTo>
                  <a:pt x="5545" y="21402"/>
                  <a:pt x="5421" y="21412"/>
                  <a:pt x="5298" y="21412"/>
                </a:cubicBezTo>
                <a:cubicBezTo>
                  <a:pt x="5172" y="21412"/>
                  <a:pt x="5048" y="21395"/>
                  <a:pt x="4925" y="21395"/>
                </a:cubicBezTo>
                <a:cubicBezTo>
                  <a:pt x="4799" y="21395"/>
                  <a:pt x="4675" y="21400"/>
                  <a:pt x="4552" y="21400"/>
                </a:cubicBezTo>
                <a:cubicBezTo>
                  <a:pt x="4426" y="21400"/>
                  <a:pt x="4302" y="21391"/>
                  <a:pt x="4179" y="21391"/>
                </a:cubicBezTo>
                <a:cubicBezTo>
                  <a:pt x="4053" y="21391"/>
                  <a:pt x="3929" y="21409"/>
                  <a:pt x="3806" y="21409"/>
                </a:cubicBezTo>
                <a:cubicBezTo>
                  <a:pt x="3680" y="21409"/>
                  <a:pt x="3556" y="21387"/>
                  <a:pt x="3434" y="21387"/>
                </a:cubicBezTo>
                <a:cubicBezTo>
                  <a:pt x="3307" y="21387"/>
                  <a:pt x="3182" y="21388"/>
                  <a:pt x="3061" y="21388"/>
                </a:cubicBezTo>
                <a:cubicBezTo>
                  <a:pt x="2934" y="21388"/>
                  <a:pt x="2809" y="21406"/>
                  <a:pt x="2688" y="21406"/>
                </a:cubicBezTo>
                <a:cubicBezTo>
                  <a:pt x="2560" y="21406"/>
                  <a:pt x="2436" y="21398"/>
                  <a:pt x="2315" y="21398"/>
                </a:cubicBezTo>
                <a:cubicBezTo>
                  <a:pt x="2187" y="21398"/>
                  <a:pt x="2062" y="21405"/>
                  <a:pt x="1943" y="21405"/>
                </a:cubicBezTo>
                <a:cubicBezTo>
                  <a:pt x="1813" y="21405"/>
                  <a:pt x="1688" y="21388"/>
                  <a:pt x="1570" y="21388"/>
                </a:cubicBezTo>
                <a:cubicBezTo>
                  <a:pt x="1438" y="21388"/>
                  <a:pt x="1313" y="21399"/>
                  <a:pt x="1197" y="21399"/>
                </a:cubicBezTo>
                <a:cubicBezTo>
                  <a:pt x="1062" y="21399"/>
                  <a:pt x="937" y="21403"/>
                  <a:pt x="824" y="21403"/>
                </a:cubicBezTo>
                <a:cubicBezTo>
                  <a:pt x="681" y="21403"/>
                  <a:pt x="556" y="21388"/>
                  <a:pt x="452" y="21388"/>
                </a:cubicBezTo>
                <a:cubicBezTo>
                  <a:pt x="211" y="21388"/>
                  <a:pt x="146" y="21530"/>
                  <a:pt x="85" y="21399"/>
                </a:cubicBezTo>
                <a:cubicBezTo>
                  <a:pt x="23" y="21266"/>
                  <a:pt x="80" y="21260"/>
                  <a:pt x="80" y="21120"/>
                </a:cubicBezTo>
                <a:cubicBezTo>
                  <a:pt x="80" y="20979"/>
                  <a:pt x="67" y="20979"/>
                  <a:pt x="67" y="20839"/>
                </a:cubicBezTo>
                <a:cubicBezTo>
                  <a:pt x="67" y="20699"/>
                  <a:pt x="90" y="20699"/>
                  <a:pt x="90" y="20558"/>
                </a:cubicBezTo>
                <a:cubicBezTo>
                  <a:pt x="90" y="20418"/>
                  <a:pt x="99" y="20460"/>
                  <a:pt x="99" y="20278"/>
                </a:cubicBezTo>
                <a:cubicBezTo>
                  <a:pt x="99" y="20199"/>
                  <a:pt x="83" y="20106"/>
                  <a:pt x="83" y="19997"/>
                </a:cubicBezTo>
                <a:cubicBezTo>
                  <a:pt x="83" y="19912"/>
                  <a:pt x="72" y="19819"/>
                  <a:pt x="72" y="19716"/>
                </a:cubicBezTo>
                <a:cubicBezTo>
                  <a:pt x="72" y="19629"/>
                  <a:pt x="87" y="19535"/>
                  <a:pt x="87" y="19436"/>
                </a:cubicBezTo>
                <a:cubicBezTo>
                  <a:pt x="87" y="19347"/>
                  <a:pt x="85" y="19253"/>
                  <a:pt x="85" y="19155"/>
                </a:cubicBezTo>
                <a:cubicBezTo>
                  <a:pt x="85" y="19065"/>
                  <a:pt x="87" y="18972"/>
                  <a:pt x="87" y="18874"/>
                </a:cubicBezTo>
                <a:cubicBezTo>
                  <a:pt x="87" y="18784"/>
                  <a:pt x="78" y="18690"/>
                  <a:pt x="78" y="18594"/>
                </a:cubicBezTo>
                <a:cubicBezTo>
                  <a:pt x="78" y="18503"/>
                  <a:pt x="73" y="18409"/>
                  <a:pt x="73" y="18313"/>
                </a:cubicBezTo>
                <a:cubicBezTo>
                  <a:pt x="73" y="18222"/>
                  <a:pt x="73" y="18128"/>
                  <a:pt x="73" y="18032"/>
                </a:cubicBezTo>
                <a:cubicBezTo>
                  <a:pt x="73" y="17941"/>
                  <a:pt x="82" y="17847"/>
                  <a:pt x="82" y="17751"/>
                </a:cubicBezTo>
                <a:cubicBezTo>
                  <a:pt x="82" y="17660"/>
                  <a:pt x="88" y="17566"/>
                  <a:pt x="88" y="17471"/>
                </a:cubicBezTo>
                <a:cubicBezTo>
                  <a:pt x="88" y="17379"/>
                  <a:pt x="65" y="17285"/>
                  <a:pt x="65" y="17190"/>
                </a:cubicBezTo>
                <a:cubicBezTo>
                  <a:pt x="65" y="17098"/>
                  <a:pt x="67" y="17004"/>
                  <a:pt x="67" y="16909"/>
                </a:cubicBezTo>
                <a:cubicBezTo>
                  <a:pt x="67" y="16817"/>
                  <a:pt x="97" y="16723"/>
                  <a:pt x="97" y="16628"/>
                </a:cubicBezTo>
                <a:cubicBezTo>
                  <a:pt x="97" y="16536"/>
                  <a:pt x="78" y="16442"/>
                  <a:pt x="78" y="16348"/>
                </a:cubicBezTo>
                <a:cubicBezTo>
                  <a:pt x="78" y="16255"/>
                  <a:pt x="66" y="16161"/>
                  <a:pt x="66" y="16067"/>
                </a:cubicBezTo>
                <a:cubicBezTo>
                  <a:pt x="66" y="15974"/>
                  <a:pt x="76" y="15881"/>
                  <a:pt x="76" y="15786"/>
                </a:cubicBezTo>
                <a:cubicBezTo>
                  <a:pt x="76" y="15693"/>
                  <a:pt x="73" y="15600"/>
                  <a:pt x="73" y="15505"/>
                </a:cubicBezTo>
                <a:cubicBezTo>
                  <a:pt x="73" y="15413"/>
                  <a:pt x="66" y="15319"/>
                  <a:pt x="66" y="15225"/>
                </a:cubicBezTo>
                <a:cubicBezTo>
                  <a:pt x="66" y="15132"/>
                  <a:pt x="72" y="15038"/>
                  <a:pt x="72" y="14944"/>
                </a:cubicBezTo>
                <a:cubicBezTo>
                  <a:pt x="72" y="14851"/>
                  <a:pt x="62" y="14757"/>
                  <a:pt x="62" y="14663"/>
                </a:cubicBezTo>
                <a:cubicBezTo>
                  <a:pt x="62" y="14570"/>
                  <a:pt x="93" y="14476"/>
                  <a:pt x="93" y="14382"/>
                </a:cubicBezTo>
                <a:cubicBezTo>
                  <a:pt x="93" y="14289"/>
                  <a:pt x="72" y="14196"/>
                  <a:pt x="72" y="14101"/>
                </a:cubicBezTo>
                <a:cubicBezTo>
                  <a:pt x="72" y="14008"/>
                  <a:pt x="97" y="13915"/>
                  <a:pt x="97" y="13821"/>
                </a:cubicBezTo>
                <a:cubicBezTo>
                  <a:pt x="97" y="13727"/>
                  <a:pt x="63" y="13634"/>
                  <a:pt x="63" y="13540"/>
                </a:cubicBezTo>
                <a:cubicBezTo>
                  <a:pt x="63" y="13447"/>
                  <a:pt x="71" y="13353"/>
                  <a:pt x="71" y="13259"/>
                </a:cubicBezTo>
                <a:cubicBezTo>
                  <a:pt x="71" y="13166"/>
                  <a:pt x="99" y="13072"/>
                  <a:pt x="99" y="12978"/>
                </a:cubicBezTo>
                <a:cubicBezTo>
                  <a:pt x="99" y="12885"/>
                  <a:pt x="96" y="12791"/>
                  <a:pt x="96" y="12698"/>
                </a:cubicBezTo>
                <a:cubicBezTo>
                  <a:pt x="96" y="12604"/>
                  <a:pt x="87" y="12511"/>
                  <a:pt x="87" y="12417"/>
                </a:cubicBezTo>
                <a:cubicBezTo>
                  <a:pt x="87" y="12323"/>
                  <a:pt x="78" y="12230"/>
                  <a:pt x="78" y="12136"/>
                </a:cubicBezTo>
                <a:cubicBezTo>
                  <a:pt x="78" y="12043"/>
                  <a:pt x="62" y="11949"/>
                  <a:pt x="62" y="11855"/>
                </a:cubicBezTo>
                <a:cubicBezTo>
                  <a:pt x="62" y="11762"/>
                  <a:pt x="59" y="11668"/>
                  <a:pt x="59" y="11574"/>
                </a:cubicBezTo>
                <a:cubicBezTo>
                  <a:pt x="59" y="11481"/>
                  <a:pt x="92" y="11387"/>
                  <a:pt x="92" y="11294"/>
                </a:cubicBezTo>
                <a:cubicBezTo>
                  <a:pt x="92" y="11200"/>
                  <a:pt x="96" y="11107"/>
                  <a:pt x="96" y="11013"/>
                </a:cubicBezTo>
                <a:cubicBezTo>
                  <a:pt x="96" y="10920"/>
                  <a:pt x="89" y="10826"/>
                  <a:pt x="89" y="10732"/>
                </a:cubicBezTo>
                <a:cubicBezTo>
                  <a:pt x="89" y="10639"/>
                  <a:pt x="93" y="10545"/>
                  <a:pt x="93" y="10452"/>
                </a:cubicBezTo>
                <a:cubicBezTo>
                  <a:pt x="93" y="10358"/>
                  <a:pt x="91" y="10264"/>
                  <a:pt x="91" y="10171"/>
                </a:cubicBezTo>
                <a:cubicBezTo>
                  <a:pt x="91" y="10077"/>
                  <a:pt x="62" y="9983"/>
                  <a:pt x="62" y="9890"/>
                </a:cubicBezTo>
                <a:cubicBezTo>
                  <a:pt x="62" y="9796"/>
                  <a:pt x="90" y="9702"/>
                  <a:pt x="90" y="9609"/>
                </a:cubicBezTo>
                <a:cubicBezTo>
                  <a:pt x="90" y="9515"/>
                  <a:pt x="79" y="9421"/>
                  <a:pt x="79" y="9328"/>
                </a:cubicBezTo>
                <a:cubicBezTo>
                  <a:pt x="79" y="9234"/>
                  <a:pt x="88" y="9141"/>
                  <a:pt x="88" y="9047"/>
                </a:cubicBezTo>
                <a:cubicBezTo>
                  <a:pt x="88" y="8953"/>
                  <a:pt x="87" y="8860"/>
                  <a:pt x="87" y="8766"/>
                </a:cubicBezTo>
                <a:cubicBezTo>
                  <a:pt x="87" y="8672"/>
                  <a:pt x="99" y="8579"/>
                  <a:pt x="99" y="8485"/>
                </a:cubicBezTo>
                <a:cubicBezTo>
                  <a:pt x="99" y="8392"/>
                  <a:pt x="80" y="8298"/>
                  <a:pt x="80" y="8204"/>
                </a:cubicBezTo>
                <a:cubicBezTo>
                  <a:pt x="80" y="8111"/>
                  <a:pt x="80" y="8017"/>
                  <a:pt x="80" y="7924"/>
                </a:cubicBezTo>
                <a:cubicBezTo>
                  <a:pt x="80" y="7830"/>
                  <a:pt x="97" y="7736"/>
                  <a:pt x="97" y="7643"/>
                </a:cubicBezTo>
                <a:cubicBezTo>
                  <a:pt x="97" y="7549"/>
                  <a:pt x="93" y="7455"/>
                  <a:pt x="93" y="7362"/>
                </a:cubicBezTo>
                <a:cubicBezTo>
                  <a:pt x="93" y="7268"/>
                  <a:pt x="90" y="7174"/>
                  <a:pt x="90" y="7081"/>
                </a:cubicBezTo>
                <a:cubicBezTo>
                  <a:pt x="90" y="6987"/>
                  <a:pt x="83" y="6893"/>
                  <a:pt x="83" y="6800"/>
                </a:cubicBezTo>
                <a:cubicBezTo>
                  <a:pt x="83" y="6706"/>
                  <a:pt x="91" y="6612"/>
                  <a:pt x="91" y="6519"/>
                </a:cubicBezTo>
                <a:cubicBezTo>
                  <a:pt x="91" y="6425"/>
                  <a:pt x="88" y="6331"/>
                  <a:pt x="88" y="6238"/>
                </a:cubicBezTo>
                <a:cubicBezTo>
                  <a:pt x="88" y="6144"/>
                  <a:pt x="63" y="6050"/>
                  <a:pt x="63" y="5957"/>
                </a:cubicBezTo>
                <a:cubicBezTo>
                  <a:pt x="63" y="5863"/>
                  <a:pt x="93" y="5770"/>
                  <a:pt x="93" y="5677"/>
                </a:cubicBezTo>
                <a:cubicBezTo>
                  <a:pt x="93" y="5582"/>
                  <a:pt x="86" y="5489"/>
                  <a:pt x="86" y="5396"/>
                </a:cubicBezTo>
                <a:cubicBezTo>
                  <a:pt x="86" y="5301"/>
                  <a:pt x="64" y="5208"/>
                  <a:pt x="64" y="5115"/>
                </a:cubicBezTo>
                <a:cubicBezTo>
                  <a:pt x="64" y="5021"/>
                  <a:pt x="73" y="4927"/>
                  <a:pt x="73" y="4834"/>
                </a:cubicBezTo>
                <a:cubicBezTo>
                  <a:pt x="73" y="4740"/>
                  <a:pt x="94" y="4646"/>
                  <a:pt x="94" y="4553"/>
                </a:cubicBezTo>
                <a:cubicBezTo>
                  <a:pt x="94" y="4459"/>
                  <a:pt x="75" y="4365"/>
                  <a:pt x="75" y="4273"/>
                </a:cubicBezTo>
                <a:cubicBezTo>
                  <a:pt x="75" y="4178"/>
                  <a:pt x="80" y="4084"/>
                  <a:pt x="80" y="3992"/>
                </a:cubicBezTo>
                <a:cubicBezTo>
                  <a:pt x="80" y="3897"/>
                  <a:pt x="83" y="3803"/>
                  <a:pt x="83" y="3711"/>
                </a:cubicBezTo>
                <a:cubicBezTo>
                  <a:pt x="83" y="3616"/>
                  <a:pt x="72" y="3522"/>
                  <a:pt x="72" y="3430"/>
                </a:cubicBezTo>
                <a:cubicBezTo>
                  <a:pt x="72" y="3335"/>
                  <a:pt x="97" y="3241"/>
                  <a:pt x="97" y="3149"/>
                </a:cubicBezTo>
                <a:cubicBezTo>
                  <a:pt x="97" y="3054"/>
                  <a:pt x="67" y="2961"/>
                  <a:pt x="67" y="2869"/>
                </a:cubicBezTo>
                <a:cubicBezTo>
                  <a:pt x="67" y="2773"/>
                  <a:pt x="70" y="2680"/>
                  <a:pt x="70" y="2588"/>
                </a:cubicBezTo>
                <a:cubicBezTo>
                  <a:pt x="70" y="2492"/>
                  <a:pt x="62" y="2399"/>
                  <a:pt x="62" y="2307"/>
                </a:cubicBezTo>
                <a:cubicBezTo>
                  <a:pt x="62" y="2211"/>
                  <a:pt x="67" y="2117"/>
                  <a:pt x="67" y="2026"/>
                </a:cubicBezTo>
                <a:cubicBezTo>
                  <a:pt x="67" y="1930"/>
                  <a:pt x="62" y="1836"/>
                  <a:pt x="62" y="1746"/>
                </a:cubicBezTo>
                <a:cubicBezTo>
                  <a:pt x="62" y="1649"/>
                  <a:pt x="91" y="1555"/>
                  <a:pt x="91" y="1465"/>
                </a:cubicBezTo>
                <a:cubicBezTo>
                  <a:pt x="91" y="1367"/>
                  <a:pt x="71" y="1273"/>
                  <a:pt x="71" y="1184"/>
                </a:cubicBezTo>
                <a:cubicBezTo>
                  <a:pt x="71" y="1085"/>
                  <a:pt x="83" y="991"/>
                  <a:pt x="83" y="904"/>
                </a:cubicBezTo>
                <a:cubicBezTo>
                  <a:pt x="83" y="802"/>
                  <a:pt x="93" y="708"/>
                  <a:pt x="93" y="623"/>
                </a:cubicBezTo>
                <a:cubicBezTo>
                  <a:pt x="93" y="515"/>
                  <a:pt x="82" y="421"/>
                  <a:pt x="82" y="342"/>
                </a:cubicBezTo>
                <a:cubicBezTo>
                  <a:pt x="82" y="160"/>
                  <a:pt x="-99" y="105"/>
                  <a:pt x="78" y="59"/>
                </a:cubicBezTo>
                <a:close/>
              </a:path>
            </a:pathLst>
          </a:custGeom>
          <a:blipFill>
            <a:blip r:embed="rId2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251700" y="6261100"/>
            <a:ext cx="5272588" cy="3013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2" h="21248" extrusionOk="0">
                <a:moveTo>
                  <a:pt x="83" y="137"/>
                </a:moveTo>
                <a:cubicBezTo>
                  <a:pt x="246" y="-147"/>
                  <a:pt x="313" y="151"/>
                  <a:pt x="544" y="151"/>
                </a:cubicBezTo>
                <a:cubicBezTo>
                  <a:pt x="775" y="151"/>
                  <a:pt x="775" y="152"/>
                  <a:pt x="1006" y="152"/>
                </a:cubicBezTo>
                <a:cubicBezTo>
                  <a:pt x="1237" y="152"/>
                  <a:pt x="1237" y="163"/>
                  <a:pt x="1469" y="163"/>
                </a:cubicBezTo>
                <a:cubicBezTo>
                  <a:pt x="1700" y="163"/>
                  <a:pt x="1700" y="159"/>
                  <a:pt x="1931" y="159"/>
                </a:cubicBezTo>
                <a:cubicBezTo>
                  <a:pt x="2162" y="159"/>
                  <a:pt x="2162" y="173"/>
                  <a:pt x="2393" y="173"/>
                </a:cubicBezTo>
                <a:cubicBezTo>
                  <a:pt x="2624" y="173"/>
                  <a:pt x="2624" y="179"/>
                  <a:pt x="2855" y="179"/>
                </a:cubicBezTo>
                <a:cubicBezTo>
                  <a:pt x="3086" y="179"/>
                  <a:pt x="3086" y="167"/>
                  <a:pt x="3318" y="167"/>
                </a:cubicBezTo>
                <a:cubicBezTo>
                  <a:pt x="3549" y="167"/>
                  <a:pt x="3549" y="96"/>
                  <a:pt x="3780" y="96"/>
                </a:cubicBezTo>
                <a:cubicBezTo>
                  <a:pt x="4011" y="96"/>
                  <a:pt x="4011" y="179"/>
                  <a:pt x="4242" y="179"/>
                </a:cubicBezTo>
                <a:cubicBezTo>
                  <a:pt x="4473" y="179"/>
                  <a:pt x="4473" y="167"/>
                  <a:pt x="4705" y="167"/>
                </a:cubicBezTo>
                <a:cubicBezTo>
                  <a:pt x="4936" y="167"/>
                  <a:pt x="4936" y="142"/>
                  <a:pt x="5167" y="142"/>
                </a:cubicBezTo>
                <a:cubicBezTo>
                  <a:pt x="5398" y="142"/>
                  <a:pt x="5398" y="179"/>
                  <a:pt x="5629" y="179"/>
                </a:cubicBezTo>
                <a:cubicBezTo>
                  <a:pt x="5860" y="179"/>
                  <a:pt x="5860" y="150"/>
                  <a:pt x="6091" y="150"/>
                </a:cubicBezTo>
                <a:cubicBezTo>
                  <a:pt x="6323" y="150"/>
                  <a:pt x="6323" y="116"/>
                  <a:pt x="6554" y="116"/>
                </a:cubicBezTo>
                <a:cubicBezTo>
                  <a:pt x="6785" y="116"/>
                  <a:pt x="6785" y="105"/>
                  <a:pt x="7016" y="105"/>
                </a:cubicBezTo>
                <a:cubicBezTo>
                  <a:pt x="7247" y="105"/>
                  <a:pt x="7247" y="144"/>
                  <a:pt x="7478" y="144"/>
                </a:cubicBezTo>
                <a:cubicBezTo>
                  <a:pt x="7710" y="144"/>
                  <a:pt x="7710" y="112"/>
                  <a:pt x="7941" y="112"/>
                </a:cubicBezTo>
                <a:cubicBezTo>
                  <a:pt x="8172" y="112"/>
                  <a:pt x="8172" y="119"/>
                  <a:pt x="8403" y="119"/>
                </a:cubicBezTo>
                <a:cubicBezTo>
                  <a:pt x="8634" y="119"/>
                  <a:pt x="8634" y="114"/>
                  <a:pt x="8865" y="114"/>
                </a:cubicBezTo>
                <a:cubicBezTo>
                  <a:pt x="9097" y="114"/>
                  <a:pt x="9097" y="101"/>
                  <a:pt x="9328" y="101"/>
                </a:cubicBezTo>
                <a:cubicBezTo>
                  <a:pt x="9559" y="101"/>
                  <a:pt x="9559" y="112"/>
                  <a:pt x="9790" y="112"/>
                </a:cubicBezTo>
                <a:cubicBezTo>
                  <a:pt x="10021" y="112"/>
                  <a:pt x="10021" y="92"/>
                  <a:pt x="10253" y="92"/>
                </a:cubicBezTo>
                <a:cubicBezTo>
                  <a:pt x="10484" y="92"/>
                  <a:pt x="10484" y="175"/>
                  <a:pt x="10715" y="175"/>
                </a:cubicBezTo>
                <a:cubicBezTo>
                  <a:pt x="10946" y="175"/>
                  <a:pt x="10946" y="176"/>
                  <a:pt x="11177" y="176"/>
                </a:cubicBezTo>
                <a:cubicBezTo>
                  <a:pt x="11408" y="176"/>
                  <a:pt x="11408" y="153"/>
                  <a:pt x="11639" y="153"/>
                </a:cubicBezTo>
                <a:cubicBezTo>
                  <a:pt x="11870" y="153"/>
                  <a:pt x="11870" y="175"/>
                  <a:pt x="12101" y="175"/>
                </a:cubicBezTo>
                <a:cubicBezTo>
                  <a:pt x="12333" y="175"/>
                  <a:pt x="12333" y="131"/>
                  <a:pt x="12564" y="131"/>
                </a:cubicBezTo>
                <a:cubicBezTo>
                  <a:pt x="12795" y="131"/>
                  <a:pt x="12795" y="146"/>
                  <a:pt x="13026" y="146"/>
                </a:cubicBezTo>
                <a:cubicBezTo>
                  <a:pt x="13257" y="146"/>
                  <a:pt x="13257" y="176"/>
                  <a:pt x="13488" y="176"/>
                </a:cubicBezTo>
                <a:cubicBezTo>
                  <a:pt x="13719" y="176"/>
                  <a:pt x="13719" y="132"/>
                  <a:pt x="13951" y="132"/>
                </a:cubicBezTo>
                <a:cubicBezTo>
                  <a:pt x="14182" y="132"/>
                  <a:pt x="14182" y="178"/>
                  <a:pt x="14413" y="178"/>
                </a:cubicBezTo>
                <a:cubicBezTo>
                  <a:pt x="14644" y="178"/>
                  <a:pt x="14644" y="146"/>
                  <a:pt x="14875" y="146"/>
                </a:cubicBezTo>
                <a:cubicBezTo>
                  <a:pt x="15107" y="146"/>
                  <a:pt x="15107" y="98"/>
                  <a:pt x="15338" y="98"/>
                </a:cubicBezTo>
                <a:cubicBezTo>
                  <a:pt x="15569" y="98"/>
                  <a:pt x="15569" y="139"/>
                  <a:pt x="15800" y="139"/>
                </a:cubicBezTo>
                <a:cubicBezTo>
                  <a:pt x="16031" y="139"/>
                  <a:pt x="16031" y="133"/>
                  <a:pt x="16263" y="133"/>
                </a:cubicBezTo>
                <a:cubicBezTo>
                  <a:pt x="16494" y="133"/>
                  <a:pt x="16494" y="179"/>
                  <a:pt x="16725" y="179"/>
                </a:cubicBezTo>
                <a:cubicBezTo>
                  <a:pt x="16956" y="179"/>
                  <a:pt x="16956" y="148"/>
                  <a:pt x="17188" y="148"/>
                </a:cubicBezTo>
                <a:cubicBezTo>
                  <a:pt x="17419" y="148"/>
                  <a:pt x="17419" y="145"/>
                  <a:pt x="17650" y="145"/>
                </a:cubicBezTo>
                <a:cubicBezTo>
                  <a:pt x="17881" y="145"/>
                  <a:pt x="17881" y="98"/>
                  <a:pt x="18113" y="98"/>
                </a:cubicBezTo>
                <a:cubicBezTo>
                  <a:pt x="18344" y="98"/>
                  <a:pt x="18344" y="137"/>
                  <a:pt x="18575" y="137"/>
                </a:cubicBezTo>
                <a:cubicBezTo>
                  <a:pt x="18806" y="137"/>
                  <a:pt x="18806" y="92"/>
                  <a:pt x="19037" y="92"/>
                </a:cubicBezTo>
                <a:cubicBezTo>
                  <a:pt x="19269" y="92"/>
                  <a:pt x="19269" y="105"/>
                  <a:pt x="19500" y="105"/>
                </a:cubicBezTo>
                <a:cubicBezTo>
                  <a:pt x="19731" y="105"/>
                  <a:pt x="19731" y="177"/>
                  <a:pt x="19963" y="177"/>
                </a:cubicBezTo>
                <a:cubicBezTo>
                  <a:pt x="20194" y="177"/>
                  <a:pt x="20194" y="108"/>
                  <a:pt x="20425" y="108"/>
                </a:cubicBezTo>
                <a:cubicBezTo>
                  <a:pt x="20657" y="108"/>
                  <a:pt x="20657" y="97"/>
                  <a:pt x="20888" y="97"/>
                </a:cubicBezTo>
                <a:cubicBezTo>
                  <a:pt x="21119" y="97"/>
                  <a:pt x="21186" y="-146"/>
                  <a:pt x="21349" y="138"/>
                </a:cubicBezTo>
                <a:cubicBezTo>
                  <a:pt x="21513" y="424"/>
                  <a:pt x="21370" y="538"/>
                  <a:pt x="21370" y="941"/>
                </a:cubicBezTo>
                <a:cubicBezTo>
                  <a:pt x="21370" y="1344"/>
                  <a:pt x="21368" y="1344"/>
                  <a:pt x="21368" y="1747"/>
                </a:cubicBezTo>
                <a:cubicBezTo>
                  <a:pt x="21368" y="2150"/>
                  <a:pt x="21361" y="2150"/>
                  <a:pt x="21361" y="2552"/>
                </a:cubicBezTo>
                <a:cubicBezTo>
                  <a:pt x="21361" y="2955"/>
                  <a:pt x="21340" y="2955"/>
                  <a:pt x="21340" y="3358"/>
                </a:cubicBezTo>
                <a:cubicBezTo>
                  <a:pt x="21340" y="3761"/>
                  <a:pt x="21364" y="3761"/>
                  <a:pt x="21364" y="4163"/>
                </a:cubicBezTo>
                <a:cubicBezTo>
                  <a:pt x="21364" y="4566"/>
                  <a:pt x="21349" y="4566"/>
                  <a:pt x="21349" y="4969"/>
                </a:cubicBezTo>
                <a:cubicBezTo>
                  <a:pt x="21349" y="5371"/>
                  <a:pt x="21365" y="5371"/>
                  <a:pt x="21365" y="5774"/>
                </a:cubicBezTo>
                <a:cubicBezTo>
                  <a:pt x="21365" y="6177"/>
                  <a:pt x="21360" y="6177"/>
                  <a:pt x="21360" y="6580"/>
                </a:cubicBezTo>
                <a:cubicBezTo>
                  <a:pt x="21360" y="6982"/>
                  <a:pt x="21336" y="6982"/>
                  <a:pt x="21336" y="7385"/>
                </a:cubicBezTo>
                <a:cubicBezTo>
                  <a:pt x="21336" y="7788"/>
                  <a:pt x="21361" y="7788"/>
                  <a:pt x="21361" y="8191"/>
                </a:cubicBezTo>
                <a:cubicBezTo>
                  <a:pt x="21361" y="8594"/>
                  <a:pt x="21368" y="8594"/>
                  <a:pt x="21368" y="8996"/>
                </a:cubicBezTo>
                <a:cubicBezTo>
                  <a:pt x="21368" y="8996"/>
                  <a:pt x="21377" y="9399"/>
                  <a:pt x="21377" y="9802"/>
                </a:cubicBezTo>
                <a:cubicBezTo>
                  <a:pt x="21377" y="10205"/>
                  <a:pt x="21346" y="10205"/>
                  <a:pt x="21346" y="10608"/>
                </a:cubicBezTo>
                <a:cubicBezTo>
                  <a:pt x="21346" y="11011"/>
                  <a:pt x="21330" y="11011"/>
                  <a:pt x="21330" y="11414"/>
                </a:cubicBezTo>
                <a:cubicBezTo>
                  <a:pt x="21330" y="11816"/>
                  <a:pt x="21358" y="11816"/>
                  <a:pt x="21358" y="12219"/>
                </a:cubicBezTo>
                <a:cubicBezTo>
                  <a:pt x="21358" y="12622"/>
                  <a:pt x="21369" y="12622"/>
                  <a:pt x="21369" y="13025"/>
                </a:cubicBezTo>
                <a:cubicBezTo>
                  <a:pt x="21369" y="13428"/>
                  <a:pt x="21361" y="13428"/>
                  <a:pt x="21361" y="13831"/>
                </a:cubicBezTo>
                <a:cubicBezTo>
                  <a:pt x="21361" y="14234"/>
                  <a:pt x="21343" y="14234"/>
                  <a:pt x="21343" y="14637"/>
                </a:cubicBezTo>
                <a:cubicBezTo>
                  <a:pt x="21343" y="15040"/>
                  <a:pt x="21364" y="15040"/>
                  <a:pt x="21364" y="15443"/>
                </a:cubicBezTo>
                <a:cubicBezTo>
                  <a:pt x="21364" y="15846"/>
                  <a:pt x="21371" y="15846"/>
                  <a:pt x="21371" y="16248"/>
                </a:cubicBezTo>
                <a:cubicBezTo>
                  <a:pt x="21371" y="16651"/>
                  <a:pt x="21352" y="16651"/>
                  <a:pt x="21352" y="17054"/>
                </a:cubicBezTo>
                <a:cubicBezTo>
                  <a:pt x="21352" y="17457"/>
                  <a:pt x="21359" y="17457"/>
                  <a:pt x="21359" y="17860"/>
                </a:cubicBezTo>
                <a:cubicBezTo>
                  <a:pt x="21359" y="18263"/>
                  <a:pt x="21375" y="18263"/>
                  <a:pt x="21375" y="18666"/>
                </a:cubicBezTo>
                <a:cubicBezTo>
                  <a:pt x="21375" y="19069"/>
                  <a:pt x="21326" y="19069"/>
                  <a:pt x="21326" y="19472"/>
                </a:cubicBezTo>
                <a:cubicBezTo>
                  <a:pt x="21326" y="19876"/>
                  <a:pt x="21370" y="19876"/>
                  <a:pt x="21370" y="20279"/>
                </a:cubicBezTo>
                <a:cubicBezTo>
                  <a:pt x="21370" y="20682"/>
                  <a:pt x="21519" y="20807"/>
                  <a:pt x="21355" y="21093"/>
                </a:cubicBezTo>
                <a:cubicBezTo>
                  <a:pt x="21192" y="21377"/>
                  <a:pt x="21120" y="21082"/>
                  <a:pt x="20889" y="21082"/>
                </a:cubicBezTo>
                <a:cubicBezTo>
                  <a:pt x="20658" y="21082"/>
                  <a:pt x="20658" y="21119"/>
                  <a:pt x="20427" y="21119"/>
                </a:cubicBezTo>
                <a:cubicBezTo>
                  <a:pt x="20195" y="21119"/>
                  <a:pt x="20195" y="21091"/>
                  <a:pt x="19964" y="21091"/>
                </a:cubicBezTo>
                <a:cubicBezTo>
                  <a:pt x="19733" y="21091"/>
                  <a:pt x="19733" y="21127"/>
                  <a:pt x="19502" y="21127"/>
                </a:cubicBezTo>
                <a:cubicBezTo>
                  <a:pt x="19271" y="21127"/>
                  <a:pt x="19338" y="21130"/>
                  <a:pt x="19040" y="21130"/>
                </a:cubicBezTo>
                <a:cubicBezTo>
                  <a:pt x="18910" y="21130"/>
                  <a:pt x="18755" y="21093"/>
                  <a:pt x="18577" y="21093"/>
                </a:cubicBezTo>
                <a:cubicBezTo>
                  <a:pt x="18437" y="21093"/>
                  <a:pt x="18283" y="21108"/>
                  <a:pt x="18115" y="21108"/>
                </a:cubicBezTo>
                <a:cubicBezTo>
                  <a:pt x="17971" y="21108"/>
                  <a:pt x="17816" y="21072"/>
                  <a:pt x="17653" y="21072"/>
                </a:cubicBezTo>
                <a:cubicBezTo>
                  <a:pt x="17506" y="21072"/>
                  <a:pt x="17352" y="21105"/>
                  <a:pt x="17191" y="21105"/>
                </a:cubicBezTo>
                <a:cubicBezTo>
                  <a:pt x="17042" y="21105"/>
                  <a:pt x="16888" y="21102"/>
                  <a:pt x="16729" y="21102"/>
                </a:cubicBezTo>
                <a:cubicBezTo>
                  <a:pt x="16579" y="21102"/>
                  <a:pt x="16425" y="21120"/>
                  <a:pt x="16266" y="21120"/>
                </a:cubicBezTo>
                <a:cubicBezTo>
                  <a:pt x="16116" y="21120"/>
                  <a:pt x="15962" y="21066"/>
                  <a:pt x="15804" y="21066"/>
                </a:cubicBezTo>
                <a:cubicBezTo>
                  <a:pt x="15653" y="21066"/>
                  <a:pt x="15499" y="21048"/>
                  <a:pt x="15342" y="21048"/>
                </a:cubicBezTo>
                <a:cubicBezTo>
                  <a:pt x="15190" y="21048"/>
                  <a:pt x="15036" y="21125"/>
                  <a:pt x="14880" y="21125"/>
                </a:cubicBezTo>
                <a:cubicBezTo>
                  <a:pt x="14728" y="21125"/>
                  <a:pt x="14574" y="21071"/>
                  <a:pt x="14417" y="21071"/>
                </a:cubicBezTo>
                <a:cubicBezTo>
                  <a:pt x="14265" y="21071"/>
                  <a:pt x="14111" y="21066"/>
                  <a:pt x="13955" y="21066"/>
                </a:cubicBezTo>
                <a:cubicBezTo>
                  <a:pt x="13803" y="21066"/>
                  <a:pt x="13648" y="21084"/>
                  <a:pt x="13493" y="21084"/>
                </a:cubicBezTo>
                <a:cubicBezTo>
                  <a:pt x="13340" y="21084"/>
                  <a:pt x="13186" y="21072"/>
                  <a:pt x="13031" y="21072"/>
                </a:cubicBezTo>
                <a:cubicBezTo>
                  <a:pt x="12878" y="21072"/>
                  <a:pt x="12723" y="21044"/>
                  <a:pt x="12568" y="21044"/>
                </a:cubicBezTo>
                <a:cubicBezTo>
                  <a:pt x="12415" y="21044"/>
                  <a:pt x="12261" y="21100"/>
                  <a:pt x="12106" y="21100"/>
                </a:cubicBezTo>
                <a:cubicBezTo>
                  <a:pt x="11953" y="21100"/>
                  <a:pt x="11798" y="21045"/>
                  <a:pt x="11644" y="21045"/>
                </a:cubicBezTo>
                <a:cubicBezTo>
                  <a:pt x="11490" y="21045"/>
                  <a:pt x="11336" y="21108"/>
                  <a:pt x="11181" y="21108"/>
                </a:cubicBezTo>
                <a:cubicBezTo>
                  <a:pt x="11028" y="21108"/>
                  <a:pt x="10873" y="21082"/>
                  <a:pt x="10719" y="21082"/>
                </a:cubicBezTo>
                <a:cubicBezTo>
                  <a:pt x="10565" y="21082"/>
                  <a:pt x="10411" y="21102"/>
                  <a:pt x="10256" y="21102"/>
                </a:cubicBezTo>
                <a:cubicBezTo>
                  <a:pt x="10102" y="21102"/>
                  <a:pt x="9948" y="21062"/>
                  <a:pt x="9794" y="21062"/>
                </a:cubicBezTo>
                <a:cubicBezTo>
                  <a:pt x="9640" y="21062"/>
                  <a:pt x="9485" y="21075"/>
                  <a:pt x="9331" y="21075"/>
                </a:cubicBezTo>
                <a:cubicBezTo>
                  <a:pt x="9177" y="21075"/>
                  <a:pt x="9023" y="21047"/>
                  <a:pt x="8869" y="21047"/>
                </a:cubicBezTo>
                <a:cubicBezTo>
                  <a:pt x="8714" y="21047"/>
                  <a:pt x="8560" y="21113"/>
                  <a:pt x="8406" y="21113"/>
                </a:cubicBezTo>
                <a:cubicBezTo>
                  <a:pt x="8252" y="21113"/>
                  <a:pt x="8097" y="21099"/>
                  <a:pt x="7944" y="21099"/>
                </a:cubicBezTo>
                <a:cubicBezTo>
                  <a:pt x="7789" y="21099"/>
                  <a:pt x="7635" y="21126"/>
                  <a:pt x="7481" y="21126"/>
                </a:cubicBezTo>
                <a:cubicBezTo>
                  <a:pt x="7326" y="21126"/>
                  <a:pt x="7172" y="21104"/>
                  <a:pt x="7019" y="21104"/>
                </a:cubicBezTo>
                <a:cubicBezTo>
                  <a:pt x="6863" y="21104"/>
                  <a:pt x="6709" y="21087"/>
                  <a:pt x="6556" y="21087"/>
                </a:cubicBezTo>
                <a:cubicBezTo>
                  <a:pt x="6401" y="21087"/>
                  <a:pt x="6246" y="21098"/>
                  <a:pt x="6094" y="21098"/>
                </a:cubicBezTo>
                <a:cubicBezTo>
                  <a:pt x="5938" y="21098"/>
                  <a:pt x="5784" y="21079"/>
                  <a:pt x="5631" y="21079"/>
                </a:cubicBezTo>
                <a:cubicBezTo>
                  <a:pt x="5475" y="21079"/>
                  <a:pt x="5321" y="21043"/>
                  <a:pt x="5169" y="21043"/>
                </a:cubicBezTo>
                <a:cubicBezTo>
                  <a:pt x="5012" y="21043"/>
                  <a:pt x="4858" y="21093"/>
                  <a:pt x="4706" y="21093"/>
                </a:cubicBezTo>
                <a:cubicBezTo>
                  <a:pt x="4549" y="21093"/>
                  <a:pt x="4395" y="21064"/>
                  <a:pt x="4244" y="21064"/>
                </a:cubicBezTo>
                <a:cubicBezTo>
                  <a:pt x="4086" y="21064"/>
                  <a:pt x="3932" y="21059"/>
                  <a:pt x="3781" y="21059"/>
                </a:cubicBezTo>
                <a:cubicBezTo>
                  <a:pt x="3623" y="21059"/>
                  <a:pt x="3469" y="21078"/>
                  <a:pt x="3319" y="21078"/>
                </a:cubicBezTo>
                <a:cubicBezTo>
                  <a:pt x="3160" y="21078"/>
                  <a:pt x="3006" y="21066"/>
                  <a:pt x="2856" y="21066"/>
                </a:cubicBezTo>
                <a:cubicBezTo>
                  <a:pt x="2697" y="21066"/>
                  <a:pt x="2542" y="21054"/>
                  <a:pt x="2394" y="21054"/>
                </a:cubicBezTo>
                <a:cubicBezTo>
                  <a:pt x="2233" y="21054"/>
                  <a:pt x="2078" y="21102"/>
                  <a:pt x="1931" y="21102"/>
                </a:cubicBezTo>
                <a:cubicBezTo>
                  <a:pt x="1768" y="21102"/>
                  <a:pt x="1613" y="21088"/>
                  <a:pt x="1469" y="21088"/>
                </a:cubicBezTo>
                <a:cubicBezTo>
                  <a:pt x="1301" y="21088"/>
                  <a:pt x="1147" y="21058"/>
                  <a:pt x="1006" y="21058"/>
                </a:cubicBezTo>
                <a:cubicBezTo>
                  <a:pt x="829" y="21058"/>
                  <a:pt x="674" y="21095"/>
                  <a:pt x="544" y="21095"/>
                </a:cubicBezTo>
                <a:cubicBezTo>
                  <a:pt x="246" y="21095"/>
                  <a:pt x="176" y="21453"/>
                  <a:pt x="99" y="21075"/>
                </a:cubicBezTo>
                <a:cubicBezTo>
                  <a:pt x="22" y="20695"/>
                  <a:pt x="63" y="20683"/>
                  <a:pt x="63" y="20280"/>
                </a:cubicBezTo>
                <a:cubicBezTo>
                  <a:pt x="63" y="19877"/>
                  <a:pt x="84" y="19877"/>
                  <a:pt x="84" y="19474"/>
                </a:cubicBezTo>
                <a:cubicBezTo>
                  <a:pt x="84" y="19071"/>
                  <a:pt x="63" y="19071"/>
                  <a:pt x="63" y="18669"/>
                </a:cubicBezTo>
                <a:cubicBezTo>
                  <a:pt x="63" y="18266"/>
                  <a:pt x="63" y="18266"/>
                  <a:pt x="63" y="17863"/>
                </a:cubicBezTo>
                <a:cubicBezTo>
                  <a:pt x="63" y="17461"/>
                  <a:pt x="81" y="17461"/>
                  <a:pt x="81" y="17058"/>
                </a:cubicBezTo>
                <a:cubicBezTo>
                  <a:pt x="81" y="16655"/>
                  <a:pt x="62" y="16655"/>
                  <a:pt x="62" y="16252"/>
                </a:cubicBezTo>
                <a:cubicBezTo>
                  <a:pt x="62" y="15850"/>
                  <a:pt x="76" y="15850"/>
                  <a:pt x="76" y="15447"/>
                </a:cubicBezTo>
                <a:cubicBezTo>
                  <a:pt x="76" y="15044"/>
                  <a:pt x="98" y="15044"/>
                  <a:pt x="98" y="14641"/>
                </a:cubicBezTo>
                <a:cubicBezTo>
                  <a:pt x="98" y="14239"/>
                  <a:pt x="79" y="14239"/>
                  <a:pt x="79" y="13836"/>
                </a:cubicBezTo>
                <a:cubicBezTo>
                  <a:pt x="79" y="13433"/>
                  <a:pt x="72" y="13433"/>
                  <a:pt x="72" y="13030"/>
                </a:cubicBezTo>
                <a:cubicBezTo>
                  <a:pt x="72" y="12628"/>
                  <a:pt x="79" y="12628"/>
                  <a:pt x="79" y="12225"/>
                </a:cubicBezTo>
                <a:cubicBezTo>
                  <a:pt x="79" y="11822"/>
                  <a:pt x="65" y="11822"/>
                  <a:pt x="65" y="11419"/>
                </a:cubicBezTo>
                <a:cubicBezTo>
                  <a:pt x="65" y="11016"/>
                  <a:pt x="103" y="11016"/>
                  <a:pt x="103" y="10613"/>
                </a:cubicBezTo>
                <a:cubicBezTo>
                  <a:pt x="103" y="10210"/>
                  <a:pt x="84" y="10210"/>
                  <a:pt x="84" y="9807"/>
                </a:cubicBezTo>
                <a:cubicBezTo>
                  <a:pt x="84" y="9405"/>
                  <a:pt x="83" y="9405"/>
                  <a:pt x="83" y="9002"/>
                </a:cubicBezTo>
                <a:cubicBezTo>
                  <a:pt x="83" y="8599"/>
                  <a:pt x="62" y="8599"/>
                  <a:pt x="62" y="8196"/>
                </a:cubicBezTo>
                <a:cubicBezTo>
                  <a:pt x="62" y="7793"/>
                  <a:pt x="76" y="7793"/>
                  <a:pt x="76" y="7390"/>
                </a:cubicBezTo>
                <a:cubicBezTo>
                  <a:pt x="76" y="6987"/>
                  <a:pt x="92" y="6987"/>
                  <a:pt x="92" y="6584"/>
                </a:cubicBezTo>
                <a:cubicBezTo>
                  <a:pt x="92" y="6181"/>
                  <a:pt x="80" y="6181"/>
                  <a:pt x="80" y="5778"/>
                </a:cubicBezTo>
                <a:cubicBezTo>
                  <a:pt x="80" y="5376"/>
                  <a:pt x="65" y="5376"/>
                  <a:pt x="65" y="4973"/>
                </a:cubicBezTo>
                <a:cubicBezTo>
                  <a:pt x="65" y="4570"/>
                  <a:pt x="83" y="4570"/>
                  <a:pt x="83" y="4167"/>
                </a:cubicBezTo>
                <a:cubicBezTo>
                  <a:pt x="83" y="3764"/>
                  <a:pt x="99" y="3764"/>
                  <a:pt x="99" y="3361"/>
                </a:cubicBezTo>
                <a:cubicBezTo>
                  <a:pt x="99" y="2958"/>
                  <a:pt x="70" y="2958"/>
                  <a:pt x="70" y="2555"/>
                </a:cubicBezTo>
                <a:cubicBezTo>
                  <a:pt x="70" y="2152"/>
                  <a:pt x="105" y="2152"/>
                  <a:pt x="105" y="1749"/>
                </a:cubicBezTo>
                <a:cubicBezTo>
                  <a:pt x="105" y="1345"/>
                  <a:pt x="139" y="1333"/>
                  <a:pt x="91" y="939"/>
                </a:cubicBezTo>
                <a:cubicBezTo>
                  <a:pt x="39" y="519"/>
                  <a:pt x="-81" y="423"/>
                  <a:pt x="83" y="137"/>
                </a:cubicBezTo>
                <a:close/>
              </a:path>
            </a:pathLst>
          </a:custGeom>
          <a:blipFill>
            <a:blip r:embed="rId3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grpSp>
        <p:nvGrpSpPr>
          <p:cNvPr id="2" name="Group 71"/>
          <p:cNvGrpSpPr/>
          <p:nvPr/>
        </p:nvGrpSpPr>
        <p:grpSpPr>
          <a:xfrm>
            <a:off x="7239145" y="482625"/>
            <a:ext cx="5280475" cy="5561842"/>
            <a:chOff x="0" y="0"/>
            <a:chExt cx="5280474" cy="5561840"/>
          </a:xfrm>
        </p:grpSpPr>
        <p:pic>
          <p:nvPicPr>
            <p:cNvPr id="69" name="Photo.pdf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0"/>
              <a:ext cx="5280475" cy="556184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0" name="Shape 70"/>
            <p:cNvSpPr/>
            <p:nvPr/>
          </p:nvSpPr>
          <p:spPr>
            <a:xfrm>
              <a:off x="0" y="0"/>
              <a:ext cx="5280475" cy="556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62" extrusionOk="0">
                  <a:moveTo>
                    <a:pt x="21217" y="6"/>
                  </a:moveTo>
                  <a:cubicBezTo>
                    <a:pt x="21143" y="-26"/>
                    <a:pt x="21032" y="83"/>
                    <a:pt x="20811" y="83"/>
                  </a:cubicBezTo>
                  <a:cubicBezTo>
                    <a:pt x="20681" y="83"/>
                    <a:pt x="20528" y="86"/>
                    <a:pt x="20352" y="86"/>
                  </a:cubicBezTo>
                  <a:cubicBezTo>
                    <a:pt x="20212" y="86"/>
                    <a:pt x="20057" y="109"/>
                    <a:pt x="19891" y="109"/>
                  </a:cubicBezTo>
                  <a:cubicBezTo>
                    <a:pt x="19746" y="109"/>
                    <a:pt x="19592" y="91"/>
                    <a:pt x="19430" y="91"/>
                  </a:cubicBezTo>
                  <a:cubicBezTo>
                    <a:pt x="19283" y="91"/>
                    <a:pt x="19129" y="77"/>
                    <a:pt x="18969" y="77"/>
                  </a:cubicBezTo>
                  <a:cubicBezTo>
                    <a:pt x="18821" y="77"/>
                    <a:pt x="18668" y="112"/>
                    <a:pt x="18510" y="112"/>
                  </a:cubicBezTo>
                  <a:cubicBezTo>
                    <a:pt x="18361" y="112"/>
                    <a:pt x="18207" y="106"/>
                    <a:pt x="18049" y="106"/>
                  </a:cubicBezTo>
                  <a:cubicBezTo>
                    <a:pt x="17899" y="106"/>
                    <a:pt x="17745" y="89"/>
                    <a:pt x="17588" y="89"/>
                  </a:cubicBezTo>
                  <a:cubicBezTo>
                    <a:pt x="17438" y="89"/>
                    <a:pt x="17285" y="106"/>
                    <a:pt x="17129" y="106"/>
                  </a:cubicBezTo>
                  <a:cubicBezTo>
                    <a:pt x="16978" y="106"/>
                    <a:pt x="16824" y="112"/>
                    <a:pt x="16668" y="112"/>
                  </a:cubicBezTo>
                  <a:cubicBezTo>
                    <a:pt x="16517" y="112"/>
                    <a:pt x="16363" y="81"/>
                    <a:pt x="16208" y="81"/>
                  </a:cubicBezTo>
                  <a:cubicBezTo>
                    <a:pt x="16055" y="81"/>
                    <a:pt x="15903" y="88"/>
                    <a:pt x="15748" y="88"/>
                  </a:cubicBezTo>
                  <a:cubicBezTo>
                    <a:pt x="15596" y="88"/>
                    <a:pt x="15442" y="117"/>
                    <a:pt x="15288" y="117"/>
                  </a:cubicBezTo>
                  <a:cubicBezTo>
                    <a:pt x="15135" y="117"/>
                    <a:pt x="14981" y="118"/>
                    <a:pt x="14827" y="118"/>
                  </a:cubicBezTo>
                  <a:cubicBezTo>
                    <a:pt x="14674" y="118"/>
                    <a:pt x="14520" y="104"/>
                    <a:pt x="14366" y="104"/>
                  </a:cubicBezTo>
                  <a:cubicBezTo>
                    <a:pt x="14213" y="104"/>
                    <a:pt x="14059" y="117"/>
                    <a:pt x="13905" y="117"/>
                  </a:cubicBezTo>
                  <a:cubicBezTo>
                    <a:pt x="13752" y="117"/>
                    <a:pt x="13599" y="103"/>
                    <a:pt x="13446" y="103"/>
                  </a:cubicBezTo>
                  <a:cubicBezTo>
                    <a:pt x="13292" y="103"/>
                    <a:pt x="13138" y="86"/>
                    <a:pt x="12985" y="86"/>
                  </a:cubicBezTo>
                  <a:cubicBezTo>
                    <a:pt x="12831" y="86"/>
                    <a:pt x="12677" y="85"/>
                    <a:pt x="12524" y="85"/>
                  </a:cubicBezTo>
                  <a:cubicBezTo>
                    <a:pt x="12370" y="85"/>
                    <a:pt x="12217" y="109"/>
                    <a:pt x="12065" y="109"/>
                  </a:cubicBezTo>
                  <a:cubicBezTo>
                    <a:pt x="11910" y="109"/>
                    <a:pt x="11756" y="83"/>
                    <a:pt x="11604" y="83"/>
                  </a:cubicBezTo>
                  <a:cubicBezTo>
                    <a:pt x="11449" y="83"/>
                    <a:pt x="11297" y="112"/>
                    <a:pt x="11145" y="112"/>
                  </a:cubicBezTo>
                  <a:cubicBezTo>
                    <a:pt x="10989" y="112"/>
                    <a:pt x="10835" y="104"/>
                    <a:pt x="10684" y="104"/>
                  </a:cubicBezTo>
                  <a:cubicBezTo>
                    <a:pt x="10528" y="104"/>
                    <a:pt x="10375" y="98"/>
                    <a:pt x="10225" y="98"/>
                  </a:cubicBezTo>
                  <a:cubicBezTo>
                    <a:pt x="10068" y="98"/>
                    <a:pt x="9914" y="114"/>
                    <a:pt x="9764" y="114"/>
                  </a:cubicBezTo>
                  <a:cubicBezTo>
                    <a:pt x="9606" y="114"/>
                    <a:pt x="9452" y="75"/>
                    <a:pt x="9304" y="75"/>
                  </a:cubicBezTo>
                  <a:cubicBezTo>
                    <a:pt x="9144" y="75"/>
                    <a:pt x="8991" y="109"/>
                    <a:pt x="8844" y="109"/>
                  </a:cubicBezTo>
                  <a:cubicBezTo>
                    <a:pt x="8682" y="109"/>
                    <a:pt x="8528" y="98"/>
                    <a:pt x="8384" y="98"/>
                  </a:cubicBezTo>
                  <a:cubicBezTo>
                    <a:pt x="8217" y="98"/>
                    <a:pt x="8064" y="100"/>
                    <a:pt x="7924" y="100"/>
                  </a:cubicBezTo>
                  <a:cubicBezTo>
                    <a:pt x="7748" y="100"/>
                    <a:pt x="7593" y="120"/>
                    <a:pt x="7464" y="120"/>
                  </a:cubicBezTo>
                  <a:cubicBezTo>
                    <a:pt x="7169" y="120"/>
                    <a:pt x="7235" y="109"/>
                    <a:pt x="7004" y="109"/>
                  </a:cubicBezTo>
                  <a:cubicBezTo>
                    <a:pt x="6774" y="109"/>
                    <a:pt x="6544" y="115"/>
                    <a:pt x="6544" y="115"/>
                  </a:cubicBezTo>
                  <a:cubicBezTo>
                    <a:pt x="6314" y="115"/>
                    <a:pt x="6314" y="114"/>
                    <a:pt x="6084" y="114"/>
                  </a:cubicBezTo>
                  <a:cubicBezTo>
                    <a:pt x="5854" y="114"/>
                    <a:pt x="5854" y="92"/>
                    <a:pt x="5624" y="92"/>
                  </a:cubicBezTo>
                  <a:cubicBezTo>
                    <a:pt x="5394" y="92"/>
                    <a:pt x="5393" y="115"/>
                    <a:pt x="5163" y="115"/>
                  </a:cubicBezTo>
                  <a:cubicBezTo>
                    <a:pt x="4933" y="115"/>
                    <a:pt x="4934" y="95"/>
                    <a:pt x="4704" y="95"/>
                  </a:cubicBezTo>
                  <a:cubicBezTo>
                    <a:pt x="4474" y="95"/>
                    <a:pt x="4473" y="106"/>
                    <a:pt x="4243" y="106"/>
                  </a:cubicBezTo>
                  <a:cubicBezTo>
                    <a:pt x="4013" y="106"/>
                    <a:pt x="4014" y="115"/>
                    <a:pt x="3784" y="115"/>
                  </a:cubicBezTo>
                  <a:cubicBezTo>
                    <a:pt x="3554" y="115"/>
                    <a:pt x="3553" y="111"/>
                    <a:pt x="3323" y="111"/>
                  </a:cubicBezTo>
                  <a:cubicBezTo>
                    <a:pt x="3093" y="111"/>
                    <a:pt x="3094" y="86"/>
                    <a:pt x="2864" y="86"/>
                  </a:cubicBezTo>
                  <a:cubicBezTo>
                    <a:pt x="2634" y="86"/>
                    <a:pt x="2633" y="94"/>
                    <a:pt x="2403" y="94"/>
                  </a:cubicBezTo>
                  <a:cubicBezTo>
                    <a:pt x="2173" y="94"/>
                    <a:pt x="2174" y="111"/>
                    <a:pt x="1944" y="111"/>
                  </a:cubicBezTo>
                  <a:cubicBezTo>
                    <a:pt x="1714" y="111"/>
                    <a:pt x="1713" y="106"/>
                    <a:pt x="1483" y="106"/>
                  </a:cubicBezTo>
                  <a:cubicBezTo>
                    <a:pt x="1253" y="106"/>
                    <a:pt x="1252" y="95"/>
                    <a:pt x="1022" y="95"/>
                  </a:cubicBezTo>
                  <a:cubicBezTo>
                    <a:pt x="792" y="95"/>
                    <a:pt x="793" y="115"/>
                    <a:pt x="563" y="115"/>
                  </a:cubicBezTo>
                  <a:cubicBezTo>
                    <a:pt x="333" y="115"/>
                    <a:pt x="317" y="17"/>
                    <a:pt x="100" y="91"/>
                  </a:cubicBezTo>
                  <a:cubicBezTo>
                    <a:pt x="-118" y="165"/>
                    <a:pt x="88" y="257"/>
                    <a:pt x="88" y="542"/>
                  </a:cubicBezTo>
                  <a:cubicBezTo>
                    <a:pt x="88" y="667"/>
                    <a:pt x="89" y="815"/>
                    <a:pt x="89" y="985"/>
                  </a:cubicBezTo>
                  <a:cubicBezTo>
                    <a:pt x="89" y="1120"/>
                    <a:pt x="104" y="1267"/>
                    <a:pt x="104" y="1428"/>
                  </a:cubicBezTo>
                  <a:cubicBezTo>
                    <a:pt x="104" y="1566"/>
                    <a:pt x="99" y="1715"/>
                    <a:pt x="99" y="1872"/>
                  </a:cubicBezTo>
                  <a:cubicBezTo>
                    <a:pt x="99" y="2013"/>
                    <a:pt x="115" y="2160"/>
                    <a:pt x="115" y="2314"/>
                  </a:cubicBezTo>
                  <a:cubicBezTo>
                    <a:pt x="115" y="2457"/>
                    <a:pt x="83" y="2604"/>
                    <a:pt x="83" y="2757"/>
                  </a:cubicBezTo>
                  <a:cubicBezTo>
                    <a:pt x="83" y="2900"/>
                    <a:pt x="88" y="3049"/>
                    <a:pt x="88" y="3201"/>
                  </a:cubicBezTo>
                  <a:cubicBezTo>
                    <a:pt x="88" y="3345"/>
                    <a:pt x="86" y="3493"/>
                    <a:pt x="86" y="3644"/>
                  </a:cubicBezTo>
                  <a:cubicBezTo>
                    <a:pt x="86" y="3788"/>
                    <a:pt x="78" y="3937"/>
                    <a:pt x="78" y="4088"/>
                  </a:cubicBezTo>
                  <a:cubicBezTo>
                    <a:pt x="78" y="4233"/>
                    <a:pt x="121" y="4380"/>
                    <a:pt x="121" y="4530"/>
                  </a:cubicBezTo>
                  <a:cubicBezTo>
                    <a:pt x="121" y="4676"/>
                    <a:pt x="108" y="4823"/>
                    <a:pt x="108" y="4973"/>
                  </a:cubicBezTo>
                  <a:cubicBezTo>
                    <a:pt x="108" y="5119"/>
                    <a:pt x="96" y="5268"/>
                    <a:pt x="96" y="5417"/>
                  </a:cubicBezTo>
                  <a:cubicBezTo>
                    <a:pt x="96" y="5563"/>
                    <a:pt x="105" y="5711"/>
                    <a:pt x="105" y="5860"/>
                  </a:cubicBezTo>
                  <a:cubicBezTo>
                    <a:pt x="105" y="6006"/>
                    <a:pt x="99" y="6155"/>
                    <a:pt x="99" y="6304"/>
                  </a:cubicBezTo>
                  <a:cubicBezTo>
                    <a:pt x="99" y="6451"/>
                    <a:pt x="123" y="6598"/>
                    <a:pt x="123" y="6746"/>
                  </a:cubicBezTo>
                  <a:cubicBezTo>
                    <a:pt x="123" y="6893"/>
                    <a:pt x="99" y="7042"/>
                    <a:pt x="99" y="7191"/>
                  </a:cubicBezTo>
                  <a:cubicBezTo>
                    <a:pt x="99" y="7338"/>
                    <a:pt x="107" y="7485"/>
                    <a:pt x="107" y="7633"/>
                  </a:cubicBezTo>
                  <a:cubicBezTo>
                    <a:pt x="107" y="7780"/>
                    <a:pt x="102" y="7929"/>
                    <a:pt x="102" y="8077"/>
                  </a:cubicBezTo>
                  <a:cubicBezTo>
                    <a:pt x="102" y="8225"/>
                    <a:pt x="83" y="8372"/>
                    <a:pt x="83" y="8520"/>
                  </a:cubicBezTo>
                  <a:cubicBezTo>
                    <a:pt x="83" y="8667"/>
                    <a:pt x="89" y="8815"/>
                    <a:pt x="89" y="8962"/>
                  </a:cubicBezTo>
                  <a:cubicBezTo>
                    <a:pt x="89" y="9110"/>
                    <a:pt x="78" y="9259"/>
                    <a:pt x="78" y="9407"/>
                  </a:cubicBezTo>
                  <a:cubicBezTo>
                    <a:pt x="78" y="9555"/>
                    <a:pt x="99" y="9702"/>
                    <a:pt x="99" y="9849"/>
                  </a:cubicBezTo>
                  <a:cubicBezTo>
                    <a:pt x="99" y="9997"/>
                    <a:pt x="118" y="10146"/>
                    <a:pt x="118" y="10293"/>
                  </a:cubicBezTo>
                  <a:cubicBezTo>
                    <a:pt x="118" y="10442"/>
                    <a:pt x="97" y="10589"/>
                    <a:pt x="97" y="10736"/>
                  </a:cubicBezTo>
                  <a:cubicBezTo>
                    <a:pt x="97" y="10884"/>
                    <a:pt x="94" y="11032"/>
                    <a:pt x="94" y="11178"/>
                  </a:cubicBezTo>
                  <a:cubicBezTo>
                    <a:pt x="94" y="11327"/>
                    <a:pt x="118" y="11476"/>
                    <a:pt x="118" y="11623"/>
                  </a:cubicBezTo>
                  <a:cubicBezTo>
                    <a:pt x="118" y="11771"/>
                    <a:pt x="94" y="11919"/>
                    <a:pt x="94" y="12065"/>
                  </a:cubicBezTo>
                  <a:cubicBezTo>
                    <a:pt x="94" y="12214"/>
                    <a:pt x="81" y="12362"/>
                    <a:pt x="81" y="12508"/>
                  </a:cubicBezTo>
                  <a:cubicBezTo>
                    <a:pt x="81" y="12657"/>
                    <a:pt x="94" y="12804"/>
                    <a:pt x="94" y="12950"/>
                  </a:cubicBezTo>
                  <a:cubicBezTo>
                    <a:pt x="94" y="13100"/>
                    <a:pt x="83" y="13249"/>
                    <a:pt x="83" y="13394"/>
                  </a:cubicBezTo>
                  <a:cubicBezTo>
                    <a:pt x="83" y="13545"/>
                    <a:pt x="110" y="13692"/>
                    <a:pt x="110" y="13837"/>
                  </a:cubicBezTo>
                  <a:cubicBezTo>
                    <a:pt x="110" y="13988"/>
                    <a:pt x="78" y="14135"/>
                    <a:pt x="78" y="14280"/>
                  </a:cubicBezTo>
                  <a:cubicBezTo>
                    <a:pt x="78" y="14431"/>
                    <a:pt x="78" y="14580"/>
                    <a:pt x="78" y="14724"/>
                  </a:cubicBezTo>
                  <a:cubicBezTo>
                    <a:pt x="78" y="14876"/>
                    <a:pt x="115" y="15023"/>
                    <a:pt x="115" y="15166"/>
                  </a:cubicBezTo>
                  <a:cubicBezTo>
                    <a:pt x="115" y="15319"/>
                    <a:pt x="94" y="15467"/>
                    <a:pt x="94" y="15609"/>
                  </a:cubicBezTo>
                  <a:cubicBezTo>
                    <a:pt x="94" y="15763"/>
                    <a:pt x="80" y="15912"/>
                    <a:pt x="80" y="16053"/>
                  </a:cubicBezTo>
                  <a:cubicBezTo>
                    <a:pt x="80" y="16209"/>
                    <a:pt x="97" y="16357"/>
                    <a:pt x="97" y="16496"/>
                  </a:cubicBezTo>
                  <a:cubicBezTo>
                    <a:pt x="97" y="16656"/>
                    <a:pt x="88" y="16804"/>
                    <a:pt x="88" y="16938"/>
                  </a:cubicBezTo>
                  <a:cubicBezTo>
                    <a:pt x="88" y="17109"/>
                    <a:pt x="92" y="17257"/>
                    <a:pt x="92" y="17381"/>
                  </a:cubicBezTo>
                  <a:cubicBezTo>
                    <a:pt x="92" y="17666"/>
                    <a:pt x="96" y="17603"/>
                    <a:pt x="96" y="17825"/>
                  </a:cubicBezTo>
                  <a:cubicBezTo>
                    <a:pt x="96" y="18046"/>
                    <a:pt x="92" y="18046"/>
                    <a:pt x="92" y="18268"/>
                  </a:cubicBezTo>
                  <a:cubicBezTo>
                    <a:pt x="92" y="18489"/>
                    <a:pt x="76" y="18489"/>
                    <a:pt x="76" y="18710"/>
                  </a:cubicBezTo>
                  <a:cubicBezTo>
                    <a:pt x="76" y="18932"/>
                    <a:pt x="110" y="18931"/>
                    <a:pt x="110" y="19153"/>
                  </a:cubicBezTo>
                  <a:cubicBezTo>
                    <a:pt x="110" y="19374"/>
                    <a:pt x="91" y="19375"/>
                    <a:pt x="91" y="19597"/>
                  </a:cubicBezTo>
                  <a:cubicBezTo>
                    <a:pt x="91" y="19818"/>
                    <a:pt x="99" y="19818"/>
                    <a:pt x="99" y="20039"/>
                  </a:cubicBezTo>
                  <a:cubicBezTo>
                    <a:pt x="99" y="20261"/>
                    <a:pt x="89" y="20261"/>
                    <a:pt x="89" y="20482"/>
                  </a:cubicBezTo>
                  <a:cubicBezTo>
                    <a:pt x="89" y="20704"/>
                    <a:pt x="108" y="20703"/>
                    <a:pt x="108" y="20925"/>
                  </a:cubicBezTo>
                  <a:cubicBezTo>
                    <a:pt x="108" y="21146"/>
                    <a:pt x="29" y="21158"/>
                    <a:pt x="107" y="21367"/>
                  </a:cubicBezTo>
                  <a:cubicBezTo>
                    <a:pt x="184" y="21574"/>
                    <a:pt x="267" y="21379"/>
                    <a:pt x="563" y="21379"/>
                  </a:cubicBezTo>
                  <a:cubicBezTo>
                    <a:pt x="692" y="21379"/>
                    <a:pt x="845" y="21352"/>
                    <a:pt x="1022" y="21352"/>
                  </a:cubicBezTo>
                  <a:cubicBezTo>
                    <a:pt x="1162" y="21352"/>
                    <a:pt x="1316" y="21373"/>
                    <a:pt x="1483" y="21373"/>
                  </a:cubicBezTo>
                  <a:cubicBezTo>
                    <a:pt x="1627" y="21373"/>
                    <a:pt x="1781" y="21344"/>
                    <a:pt x="1944" y="21344"/>
                  </a:cubicBezTo>
                  <a:cubicBezTo>
                    <a:pt x="2090" y="21344"/>
                    <a:pt x="2243" y="21373"/>
                    <a:pt x="2403" y="21373"/>
                  </a:cubicBezTo>
                  <a:cubicBezTo>
                    <a:pt x="2551" y="21373"/>
                    <a:pt x="2705" y="21384"/>
                    <a:pt x="2864" y="21384"/>
                  </a:cubicBezTo>
                  <a:cubicBezTo>
                    <a:pt x="3013" y="21384"/>
                    <a:pt x="3167" y="21376"/>
                    <a:pt x="3324" y="21376"/>
                  </a:cubicBezTo>
                  <a:cubicBezTo>
                    <a:pt x="3474" y="21376"/>
                    <a:pt x="3627" y="21383"/>
                    <a:pt x="3784" y="21383"/>
                  </a:cubicBezTo>
                  <a:cubicBezTo>
                    <a:pt x="3934" y="21383"/>
                    <a:pt x="4088" y="21355"/>
                    <a:pt x="4244" y="21355"/>
                  </a:cubicBezTo>
                  <a:cubicBezTo>
                    <a:pt x="4396" y="21355"/>
                    <a:pt x="4550" y="21373"/>
                    <a:pt x="4705" y="21373"/>
                  </a:cubicBezTo>
                  <a:cubicBezTo>
                    <a:pt x="4857" y="21373"/>
                    <a:pt x="5009" y="21357"/>
                    <a:pt x="5164" y="21357"/>
                  </a:cubicBezTo>
                  <a:cubicBezTo>
                    <a:pt x="5316" y="21357"/>
                    <a:pt x="5470" y="21349"/>
                    <a:pt x="5625" y="21349"/>
                  </a:cubicBezTo>
                  <a:cubicBezTo>
                    <a:pt x="5777" y="21349"/>
                    <a:pt x="5931" y="21378"/>
                    <a:pt x="6086" y="21378"/>
                  </a:cubicBezTo>
                  <a:cubicBezTo>
                    <a:pt x="6239" y="21378"/>
                    <a:pt x="6391" y="21369"/>
                    <a:pt x="6545" y="21369"/>
                  </a:cubicBezTo>
                  <a:cubicBezTo>
                    <a:pt x="6698" y="21369"/>
                    <a:pt x="6852" y="21358"/>
                    <a:pt x="7006" y="21358"/>
                  </a:cubicBezTo>
                  <a:cubicBezTo>
                    <a:pt x="7159" y="21358"/>
                    <a:pt x="7313" y="21350"/>
                    <a:pt x="7467" y="21350"/>
                  </a:cubicBezTo>
                  <a:cubicBezTo>
                    <a:pt x="7620" y="21350"/>
                    <a:pt x="7774" y="21360"/>
                    <a:pt x="7928" y="21360"/>
                  </a:cubicBezTo>
                  <a:cubicBezTo>
                    <a:pt x="8081" y="21360"/>
                    <a:pt x="8233" y="21373"/>
                    <a:pt x="8387" y="21373"/>
                  </a:cubicBezTo>
                  <a:cubicBezTo>
                    <a:pt x="8540" y="21373"/>
                    <a:pt x="8695" y="21352"/>
                    <a:pt x="8848" y="21352"/>
                  </a:cubicBezTo>
                  <a:cubicBezTo>
                    <a:pt x="9002" y="21352"/>
                    <a:pt x="9156" y="21387"/>
                    <a:pt x="9308" y="21387"/>
                  </a:cubicBezTo>
                  <a:cubicBezTo>
                    <a:pt x="9463" y="21387"/>
                    <a:pt x="9615" y="21372"/>
                    <a:pt x="9768" y="21372"/>
                  </a:cubicBezTo>
                  <a:cubicBezTo>
                    <a:pt x="9922" y="21372"/>
                    <a:pt x="10076" y="21378"/>
                    <a:pt x="10228" y="21378"/>
                  </a:cubicBezTo>
                  <a:cubicBezTo>
                    <a:pt x="10383" y="21378"/>
                    <a:pt x="10537" y="21347"/>
                    <a:pt x="10689" y="21347"/>
                  </a:cubicBezTo>
                  <a:cubicBezTo>
                    <a:pt x="10844" y="21347"/>
                    <a:pt x="10997" y="21384"/>
                    <a:pt x="11148" y="21384"/>
                  </a:cubicBezTo>
                  <a:cubicBezTo>
                    <a:pt x="11304" y="21384"/>
                    <a:pt x="11458" y="21387"/>
                    <a:pt x="11609" y="21387"/>
                  </a:cubicBezTo>
                  <a:cubicBezTo>
                    <a:pt x="11765" y="21387"/>
                    <a:pt x="11917" y="21390"/>
                    <a:pt x="12068" y="21390"/>
                  </a:cubicBezTo>
                  <a:cubicBezTo>
                    <a:pt x="12225" y="21390"/>
                    <a:pt x="12379" y="21353"/>
                    <a:pt x="12529" y="21353"/>
                  </a:cubicBezTo>
                  <a:cubicBezTo>
                    <a:pt x="12686" y="21353"/>
                    <a:pt x="12840" y="21370"/>
                    <a:pt x="12990" y="21370"/>
                  </a:cubicBezTo>
                  <a:cubicBezTo>
                    <a:pt x="13147" y="21370"/>
                    <a:pt x="13300" y="21376"/>
                    <a:pt x="13449" y="21376"/>
                  </a:cubicBezTo>
                  <a:cubicBezTo>
                    <a:pt x="13608" y="21376"/>
                    <a:pt x="13762" y="21383"/>
                    <a:pt x="13910" y="21383"/>
                  </a:cubicBezTo>
                  <a:cubicBezTo>
                    <a:pt x="14070" y="21383"/>
                    <a:pt x="14223" y="21358"/>
                    <a:pt x="14369" y="21358"/>
                  </a:cubicBezTo>
                  <a:cubicBezTo>
                    <a:pt x="14531" y="21358"/>
                    <a:pt x="14686" y="21375"/>
                    <a:pt x="14830" y="21375"/>
                  </a:cubicBezTo>
                  <a:cubicBezTo>
                    <a:pt x="14996" y="21375"/>
                    <a:pt x="15149" y="21376"/>
                    <a:pt x="15289" y="21376"/>
                  </a:cubicBezTo>
                  <a:cubicBezTo>
                    <a:pt x="15466" y="21376"/>
                    <a:pt x="15621" y="21364"/>
                    <a:pt x="15750" y="21364"/>
                  </a:cubicBezTo>
                  <a:cubicBezTo>
                    <a:pt x="16046" y="21364"/>
                    <a:pt x="15981" y="21361"/>
                    <a:pt x="16211" y="21361"/>
                  </a:cubicBezTo>
                  <a:cubicBezTo>
                    <a:pt x="16441" y="21361"/>
                    <a:pt x="16440" y="21346"/>
                    <a:pt x="16670" y="21346"/>
                  </a:cubicBezTo>
                  <a:cubicBezTo>
                    <a:pt x="16900" y="21346"/>
                    <a:pt x="16901" y="21350"/>
                    <a:pt x="17131" y="21350"/>
                  </a:cubicBezTo>
                  <a:cubicBezTo>
                    <a:pt x="17361" y="21350"/>
                    <a:pt x="17360" y="21373"/>
                    <a:pt x="17590" y="21373"/>
                  </a:cubicBezTo>
                  <a:cubicBezTo>
                    <a:pt x="17820" y="21373"/>
                    <a:pt x="17821" y="21369"/>
                    <a:pt x="18051" y="21369"/>
                  </a:cubicBezTo>
                  <a:cubicBezTo>
                    <a:pt x="18281" y="21369"/>
                    <a:pt x="18280" y="21392"/>
                    <a:pt x="18510" y="21392"/>
                  </a:cubicBezTo>
                  <a:cubicBezTo>
                    <a:pt x="18740" y="21392"/>
                    <a:pt x="18741" y="21361"/>
                    <a:pt x="18971" y="21361"/>
                  </a:cubicBezTo>
                  <a:cubicBezTo>
                    <a:pt x="19201" y="21361"/>
                    <a:pt x="19200" y="21353"/>
                    <a:pt x="19430" y="21353"/>
                  </a:cubicBezTo>
                  <a:cubicBezTo>
                    <a:pt x="19660" y="21353"/>
                    <a:pt x="19661" y="21349"/>
                    <a:pt x="19891" y="21349"/>
                  </a:cubicBezTo>
                  <a:cubicBezTo>
                    <a:pt x="20121" y="21349"/>
                    <a:pt x="20120" y="21350"/>
                    <a:pt x="20350" y="21350"/>
                  </a:cubicBezTo>
                  <a:cubicBezTo>
                    <a:pt x="20580" y="21350"/>
                    <a:pt x="20581" y="21346"/>
                    <a:pt x="20811" y="21346"/>
                  </a:cubicBezTo>
                  <a:cubicBezTo>
                    <a:pt x="21041" y="21346"/>
                    <a:pt x="21047" y="21422"/>
                    <a:pt x="21264" y="21347"/>
                  </a:cubicBezTo>
                  <a:cubicBezTo>
                    <a:pt x="21482" y="21272"/>
                    <a:pt x="21270" y="21211"/>
                    <a:pt x="21270" y="20926"/>
                  </a:cubicBezTo>
                  <a:cubicBezTo>
                    <a:pt x="21270" y="20802"/>
                    <a:pt x="21289" y="20652"/>
                    <a:pt x="21289" y="20482"/>
                  </a:cubicBezTo>
                  <a:cubicBezTo>
                    <a:pt x="21289" y="20347"/>
                    <a:pt x="21286" y="20200"/>
                    <a:pt x="21286" y="20039"/>
                  </a:cubicBezTo>
                  <a:cubicBezTo>
                    <a:pt x="21286" y="19901"/>
                    <a:pt x="21267" y="19753"/>
                    <a:pt x="21267" y="19597"/>
                  </a:cubicBezTo>
                  <a:cubicBezTo>
                    <a:pt x="21267" y="19456"/>
                    <a:pt x="21280" y="19307"/>
                    <a:pt x="21280" y="19153"/>
                  </a:cubicBezTo>
                  <a:cubicBezTo>
                    <a:pt x="21280" y="19010"/>
                    <a:pt x="21291" y="18863"/>
                    <a:pt x="21291" y="18710"/>
                  </a:cubicBezTo>
                  <a:cubicBezTo>
                    <a:pt x="21291" y="18566"/>
                    <a:pt x="21281" y="18419"/>
                    <a:pt x="21281" y="18268"/>
                  </a:cubicBezTo>
                  <a:cubicBezTo>
                    <a:pt x="21281" y="18123"/>
                    <a:pt x="21254" y="17974"/>
                    <a:pt x="21254" y="17823"/>
                  </a:cubicBezTo>
                  <a:cubicBezTo>
                    <a:pt x="21254" y="17678"/>
                    <a:pt x="21294" y="17531"/>
                    <a:pt x="21294" y="17381"/>
                  </a:cubicBezTo>
                  <a:cubicBezTo>
                    <a:pt x="21294" y="17235"/>
                    <a:pt x="21251" y="17087"/>
                    <a:pt x="21251" y="16937"/>
                  </a:cubicBezTo>
                  <a:cubicBezTo>
                    <a:pt x="21251" y="16791"/>
                    <a:pt x="21270" y="16644"/>
                    <a:pt x="21270" y="16494"/>
                  </a:cubicBezTo>
                  <a:cubicBezTo>
                    <a:pt x="21270" y="16348"/>
                    <a:pt x="21249" y="16201"/>
                    <a:pt x="21249" y="16052"/>
                  </a:cubicBezTo>
                  <a:cubicBezTo>
                    <a:pt x="21249" y="15905"/>
                    <a:pt x="21283" y="15756"/>
                    <a:pt x="21283" y="15607"/>
                  </a:cubicBezTo>
                  <a:cubicBezTo>
                    <a:pt x="21283" y="15461"/>
                    <a:pt x="21249" y="15313"/>
                    <a:pt x="21249" y="15165"/>
                  </a:cubicBezTo>
                  <a:cubicBezTo>
                    <a:pt x="21249" y="15018"/>
                    <a:pt x="21251" y="14869"/>
                    <a:pt x="21251" y="14721"/>
                  </a:cubicBezTo>
                  <a:cubicBezTo>
                    <a:pt x="21251" y="14573"/>
                    <a:pt x="21296" y="14426"/>
                    <a:pt x="21296" y="14278"/>
                  </a:cubicBezTo>
                  <a:cubicBezTo>
                    <a:pt x="21296" y="14131"/>
                    <a:pt x="21291" y="13982"/>
                    <a:pt x="21291" y="13834"/>
                  </a:cubicBezTo>
                  <a:cubicBezTo>
                    <a:pt x="21291" y="13686"/>
                    <a:pt x="21281" y="13539"/>
                    <a:pt x="21281" y="13391"/>
                  </a:cubicBezTo>
                  <a:cubicBezTo>
                    <a:pt x="21281" y="13244"/>
                    <a:pt x="21289" y="13095"/>
                    <a:pt x="21289" y="12947"/>
                  </a:cubicBezTo>
                  <a:cubicBezTo>
                    <a:pt x="21289" y="12799"/>
                    <a:pt x="21280" y="12652"/>
                    <a:pt x="21280" y="12505"/>
                  </a:cubicBezTo>
                  <a:cubicBezTo>
                    <a:pt x="21280" y="12356"/>
                    <a:pt x="21291" y="12209"/>
                    <a:pt x="21291" y="12062"/>
                  </a:cubicBezTo>
                  <a:cubicBezTo>
                    <a:pt x="21291" y="11914"/>
                    <a:pt x="21246" y="11765"/>
                    <a:pt x="21246" y="11618"/>
                  </a:cubicBezTo>
                  <a:cubicBezTo>
                    <a:pt x="21246" y="11469"/>
                    <a:pt x="21270" y="11322"/>
                    <a:pt x="21270" y="11175"/>
                  </a:cubicBezTo>
                  <a:cubicBezTo>
                    <a:pt x="21270" y="11026"/>
                    <a:pt x="21293" y="10879"/>
                    <a:pt x="21293" y="10733"/>
                  </a:cubicBezTo>
                  <a:cubicBezTo>
                    <a:pt x="21293" y="10584"/>
                    <a:pt x="21278" y="10435"/>
                    <a:pt x="21278" y="10289"/>
                  </a:cubicBezTo>
                  <a:cubicBezTo>
                    <a:pt x="21278" y="10139"/>
                    <a:pt x="21257" y="9992"/>
                    <a:pt x="21257" y="9846"/>
                  </a:cubicBezTo>
                  <a:cubicBezTo>
                    <a:pt x="21257" y="9696"/>
                    <a:pt x="21249" y="9547"/>
                    <a:pt x="21249" y="9402"/>
                  </a:cubicBezTo>
                  <a:cubicBezTo>
                    <a:pt x="21249" y="9252"/>
                    <a:pt x="21260" y="9104"/>
                    <a:pt x="21260" y="8959"/>
                  </a:cubicBezTo>
                  <a:cubicBezTo>
                    <a:pt x="21260" y="8808"/>
                    <a:pt x="21276" y="8661"/>
                    <a:pt x="21276" y="8517"/>
                  </a:cubicBezTo>
                  <a:cubicBezTo>
                    <a:pt x="21276" y="8365"/>
                    <a:pt x="21248" y="8216"/>
                    <a:pt x="21248" y="8073"/>
                  </a:cubicBezTo>
                  <a:cubicBezTo>
                    <a:pt x="21248" y="7920"/>
                    <a:pt x="21293" y="7773"/>
                    <a:pt x="21293" y="7630"/>
                  </a:cubicBezTo>
                  <a:cubicBezTo>
                    <a:pt x="21293" y="7476"/>
                    <a:pt x="21288" y="7329"/>
                    <a:pt x="21288" y="7187"/>
                  </a:cubicBezTo>
                  <a:cubicBezTo>
                    <a:pt x="21288" y="7031"/>
                    <a:pt x="21257" y="6884"/>
                    <a:pt x="21257" y="6745"/>
                  </a:cubicBezTo>
                  <a:cubicBezTo>
                    <a:pt x="21257" y="6585"/>
                    <a:pt x="21265" y="6435"/>
                    <a:pt x="21265" y="6301"/>
                  </a:cubicBezTo>
                  <a:cubicBezTo>
                    <a:pt x="21265" y="6131"/>
                    <a:pt x="21285" y="5983"/>
                    <a:pt x="21285" y="5858"/>
                  </a:cubicBezTo>
                  <a:cubicBezTo>
                    <a:pt x="21285" y="5573"/>
                    <a:pt x="21289" y="5637"/>
                    <a:pt x="21289" y="5416"/>
                  </a:cubicBezTo>
                  <a:cubicBezTo>
                    <a:pt x="21289" y="5194"/>
                    <a:pt x="21296" y="5193"/>
                    <a:pt x="21296" y="4971"/>
                  </a:cubicBezTo>
                  <a:cubicBezTo>
                    <a:pt x="21296" y="4750"/>
                    <a:pt x="21281" y="4750"/>
                    <a:pt x="21281" y="4529"/>
                  </a:cubicBezTo>
                  <a:cubicBezTo>
                    <a:pt x="21281" y="4307"/>
                    <a:pt x="21259" y="4308"/>
                    <a:pt x="21259" y="4086"/>
                  </a:cubicBezTo>
                  <a:cubicBezTo>
                    <a:pt x="21259" y="3865"/>
                    <a:pt x="21278" y="3865"/>
                    <a:pt x="21278" y="3644"/>
                  </a:cubicBezTo>
                  <a:cubicBezTo>
                    <a:pt x="21278" y="3422"/>
                    <a:pt x="21294" y="3421"/>
                    <a:pt x="21294" y="3200"/>
                  </a:cubicBezTo>
                  <a:cubicBezTo>
                    <a:pt x="21294" y="2978"/>
                    <a:pt x="21288" y="2978"/>
                    <a:pt x="21288" y="2757"/>
                  </a:cubicBezTo>
                  <a:cubicBezTo>
                    <a:pt x="21288" y="2535"/>
                    <a:pt x="21285" y="2536"/>
                    <a:pt x="21285" y="2314"/>
                  </a:cubicBezTo>
                  <a:cubicBezTo>
                    <a:pt x="21285" y="2093"/>
                    <a:pt x="21294" y="2092"/>
                    <a:pt x="21294" y="1870"/>
                  </a:cubicBezTo>
                  <a:cubicBezTo>
                    <a:pt x="21294" y="1649"/>
                    <a:pt x="21289" y="1649"/>
                    <a:pt x="21289" y="1428"/>
                  </a:cubicBezTo>
                  <a:cubicBezTo>
                    <a:pt x="21289" y="1206"/>
                    <a:pt x="21270" y="1206"/>
                    <a:pt x="21270" y="985"/>
                  </a:cubicBezTo>
                  <a:cubicBezTo>
                    <a:pt x="21270" y="764"/>
                    <a:pt x="21246" y="764"/>
                    <a:pt x="21246" y="542"/>
                  </a:cubicBezTo>
                  <a:cubicBezTo>
                    <a:pt x="21246" y="321"/>
                    <a:pt x="21359" y="304"/>
                    <a:pt x="21281" y="95"/>
                  </a:cubicBezTo>
                  <a:cubicBezTo>
                    <a:pt x="21262" y="44"/>
                    <a:pt x="21242" y="17"/>
                    <a:pt x="21217" y="6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72" name="Shape 72"/>
          <p:cNvSpPr/>
          <p:nvPr/>
        </p:nvSpPr>
        <p:spPr>
          <a:xfrm>
            <a:off x="501608" y="447645"/>
            <a:ext cx="7582323" cy="8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94" extrusionOk="0">
                <a:moveTo>
                  <a:pt x="19921" y="4995"/>
                </a:moveTo>
                <a:cubicBezTo>
                  <a:pt x="19921" y="4891"/>
                  <a:pt x="19925" y="4789"/>
                  <a:pt x="19936" y="4677"/>
                </a:cubicBezTo>
                <a:cubicBezTo>
                  <a:pt x="19946" y="4572"/>
                  <a:pt x="19931" y="4460"/>
                  <a:pt x="19953" y="4350"/>
                </a:cubicBezTo>
                <a:cubicBezTo>
                  <a:pt x="19974" y="4246"/>
                  <a:pt x="20023" y="4147"/>
                  <a:pt x="20056" y="4039"/>
                </a:cubicBezTo>
                <a:cubicBezTo>
                  <a:pt x="20087" y="3938"/>
                  <a:pt x="20105" y="3829"/>
                  <a:pt x="20148" y="3725"/>
                </a:cubicBezTo>
                <a:cubicBezTo>
                  <a:pt x="20189" y="3628"/>
                  <a:pt x="20248" y="3535"/>
                  <a:pt x="20301" y="3436"/>
                </a:cubicBezTo>
                <a:cubicBezTo>
                  <a:pt x="20350" y="3343"/>
                  <a:pt x="20390" y="3240"/>
                  <a:pt x="20452" y="3146"/>
                </a:cubicBezTo>
                <a:cubicBezTo>
                  <a:pt x="20510" y="3058"/>
                  <a:pt x="20596" y="2986"/>
                  <a:pt x="20665" y="2897"/>
                </a:cubicBezTo>
                <a:cubicBezTo>
                  <a:pt x="20730" y="2815"/>
                  <a:pt x="20800" y="2732"/>
                  <a:pt x="20876" y="2649"/>
                </a:cubicBezTo>
                <a:cubicBezTo>
                  <a:pt x="20947" y="2572"/>
                  <a:pt x="21027" y="2499"/>
                  <a:pt x="21109" y="2422"/>
                </a:cubicBezTo>
                <a:cubicBezTo>
                  <a:pt x="21186" y="2350"/>
                  <a:pt x="21263" y="2274"/>
                  <a:pt x="21349" y="2202"/>
                </a:cubicBezTo>
                <a:cubicBezTo>
                  <a:pt x="21428" y="2137"/>
                  <a:pt x="21319" y="2167"/>
                  <a:pt x="21100" y="2253"/>
                </a:cubicBezTo>
                <a:cubicBezTo>
                  <a:pt x="21013" y="2287"/>
                  <a:pt x="20901" y="2308"/>
                  <a:pt x="20785" y="2360"/>
                </a:cubicBezTo>
                <a:cubicBezTo>
                  <a:pt x="20692" y="2402"/>
                  <a:pt x="20589" y="2448"/>
                  <a:pt x="20483" y="2500"/>
                </a:cubicBezTo>
                <a:cubicBezTo>
                  <a:pt x="20388" y="2546"/>
                  <a:pt x="20290" y="2601"/>
                  <a:pt x="20188" y="2654"/>
                </a:cubicBezTo>
                <a:cubicBezTo>
                  <a:pt x="20093" y="2704"/>
                  <a:pt x="19997" y="2762"/>
                  <a:pt x="19898" y="2817"/>
                </a:cubicBezTo>
                <a:cubicBezTo>
                  <a:pt x="19803" y="2870"/>
                  <a:pt x="19716" y="2941"/>
                  <a:pt x="19620" y="2998"/>
                </a:cubicBezTo>
                <a:cubicBezTo>
                  <a:pt x="19525" y="3055"/>
                  <a:pt x="19424" y="3102"/>
                  <a:pt x="19330" y="3161"/>
                </a:cubicBezTo>
                <a:cubicBezTo>
                  <a:pt x="19236" y="3221"/>
                  <a:pt x="19147" y="3288"/>
                  <a:pt x="19057" y="3351"/>
                </a:cubicBezTo>
                <a:cubicBezTo>
                  <a:pt x="18965" y="3415"/>
                  <a:pt x="18870" y="3468"/>
                  <a:pt x="18783" y="3534"/>
                </a:cubicBezTo>
                <a:cubicBezTo>
                  <a:pt x="18709" y="3452"/>
                  <a:pt x="18636" y="3372"/>
                  <a:pt x="18559" y="3292"/>
                </a:cubicBezTo>
                <a:cubicBezTo>
                  <a:pt x="18482" y="3213"/>
                  <a:pt x="18395" y="3142"/>
                  <a:pt x="18316" y="3065"/>
                </a:cubicBezTo>
                <a:cubicBezTo>
                  <a:pt x="18236" y="2988"/>
                  <a:pt x="18152" y="2916"/>
                  <a:pt x="18070" y="2841"/>
                </a:cubicBezTo>
                <a:cubicBezTo>
                  <a:pt x="17988" y="2767"/>
                  <a:pt x="17912" y="2686"/>
                  <a:pt x="17828" y="2614"/>
                </a:cubicBezTo>
                <a:cubicBezTo>
                  <a:pt x="17744" y="2542"/>
                  <a:pt x="17668" y="2460"/>
                  <a:pt x="17581" y="2390"/>
                </a:cubicBezTo>
                <a:cubicBezTo>
                  <a:pt x="17495" y="2320"/>
                  <a:pt x="17403" y="2258"/>
                  <a:pt x="17314" y="2191"/>
                </a:cubicBezTo>
                <a:cubicBezTo>
                  <a:pt x="17226" y="2124"/>
                  <a:pt x="17141" y="2051"/>
                  <a:pt x="17051" y="1987"/>
                </a:cubicBezTo>
                <a:cubicBezTo>
                  <a:pt x="16961" y="1923"/>
                  <a:pt x="16863" y="1869"/>
                  <a:pt x="16770" y="1808"/>
                </a:cubicBezTo>
                <a:cubicBezTo>
                  <a:pt x="16678" y="1747"/>
                  <a:pt x="16583" y="1689"/>
                  <a:pt x="16489" y="1631"/>
                </a:cubicBezTo>
                <a:cubicBezTo>
                  <a:pt x="16395" y="1572"/>
                  <a:pt x="16296" y="1522"/>
                  <a:pt x="16200" y="1467"/>
                </a:cubicBezTo>
                <a:cubicBezTo>
                  <a:pt x="16104" y="1411"/>
                  <a:pt x="16018" y="1337"/>
                  <a:pt x="15920" y="1284"/>
                </a:cubicBezTo>
                <a:cubicBezTo>
                  <a:pt x="15823" y="1232"/>
                  <a:pt x="15720" y="1189"/>
                  <a:pt x="15620" y="1140"/>
                </a:cubicBezTo>
                <a:cubicBezTo>
                  <a:pt x="15521" y="1090"/>
                  <a:pt x="15425" y="1034"/>
                  <a:pt x="15324" y="987"/>
                </a:cubicBezTo>
                <a:cubicBezTo>
                  <a:pt x="15224" y="941"/>
                  <a:pt x="15116" y="909"/>
                  <a:pt x="15014" y="866"/>
                </a:cubicBezTo>
                <a:cubicBezTo>
                  <a:pt x="14912" y="822"/>
                  <a:pt x="14814" y="768"/>
                  <a:pt x="14711" y="728"/>
                </a:cubicBezTo>
                <a:cubicBezTo>
                  <a:pt x="14608" y="688"/>
                  <a:pt x="14504" y="648"/>
                  <a:pt x="14399" y="611"/>
                </a:cubicBezTo>
                <a:cubicBezTo>
                  <a:pt x="14295" y="575"/>
                  <a:pt x="14188" y="543"/>
                  <a:pt x="14082" y="510"/>
                </a:cubicBezTo>
                <a:cubicBezTo>
                  <a:pt x="13976" y="476"/>
                  <a:pt x="13868" y="452"/>
                  <a:pt x="13761" y="421"/>
                </a:cubicBezTo>
                <a:cubicBezTo>
                  <a:pt x="13654" y="391"/>
                  <a:pt x="13548" y="360"/>
                  <a:pt x="13440" y="333"/>
                </a:cubicBezTo>
                <a:cubicBezTo>
                  <a:pt x="13333" y="306"/>
                  <a:pt x="13223" y="288"/>
                  <a:pt x="13114" y="265"/>
                </a:cubicBezTo>
                <a:cubicBezTo>
                  <a:pt x="13006" y="241"/>
                  <a:pt x="12897" y="222"/>
                  <a:pt x="12788" y="202"/>
                </a:cubicBezTo>
                <a:cubicBezTo>
                  <a:pt x="12679" y="181"/>
                  <a:pt x="12570" y="161"/>
                  <a:pt x="12461" y="144"/>
                </a:cubicBezTo>
                <a:cubicBezTo>
                  <a:pt x="12351" y="127"/>
                  <a:pt x="12243" y="97"/>
                  <a:pt x="12133" y="83"/>
                </a:cubicBezTo>
                <a:cubicBezTo>
                  <a:pt x="12023" y="70"/>
                  <a:pt x="11912" y="70"/>
                  <a:pt x="11801" y="60"/>
                </a:cubicBezTo>
                <a:cubicBezTo>
                  <a:pt x="11691" y="50"/>
                  <a:pt x="11581" y="29"/>
                  <a:pt x="11470" y="22"/>
                </a:cubicBezTo>
                <a:cubicBezTo>
                  <a:pt x="11360" y="15"/>
                  <a:pt x="11248" y="20"/>
                  <a:pt x="11137" y="17"/>
                </a:cubicBezTo>
                <a:cubicBezTo>
                  <a:pt x="11027" y="14"/>
                  <a:pt x="10916" y="25"/>
                  <a:pt x="10804" y="25"/>
                </a:cubicBezTo>
                <a:cubicBezTo>
                  <a:pt x="10691" y="25"/>
                  <a:pt x="10577" y="-3"/>
                  <a:pt x="10465" y="0"/>
                </a:cubicBezTo>
                <a:cubicBezTo>
                  <a:pt x="10351" y="4"/>
                  <a:pt x="10239" y="29"/>
                  <a:pt x="10127" y="36"/>
                </a:cubicBezTo>
                <a:cubicBezTo>
                  <a:pt x="10013" y="43"/>
                  <a:pt x="9899" y="37"/>
                  <a:pt x="9787" y="47"/>
                </a:cubicBezTo>
                <a:cubicBezTo>
                  <a:pt x="9674" y="58"/>
                  <a:pt x="9564" y="91"/>
                  <a:pt x="9452" y="105"/>
                </a:cubicBezTo>
                <a:cubicBezTo>
                  <a:pt x="9340" y="119"/>
                  <a:pt x="9227" y="126"/>
                  <a:pt x="9115" y="143"/>
                </a:cubicBezTo>
                <a:cubicBezTo>
                  <a:pt x="9003" y="161"/>
                  <a:pt x="8894" y="190"/>
                  <a:pt x="8783" y="211"/>
                </a:cubicBezTo>
                <a:cubicBezTo>
                  <a:pt x="8672" y="232"/>
                  <a:pt x="8559" y="244"/>
                  <a:pt x="8449" y="269"/>
                </a:cubicBezTo>
                <a:cubicBezTo>
                  <a:pt x="8338" y="293"/>
                  <a:pt x="8231" y="330"/>
                  <a:pt x="8122" y="358"/>
                </a:cubicBezTo>
                <a:cubicBezTo>
                  <a:pt x="8012" y="386"/>
                  <a:pt x="7905" y="422"/>
                  <a:pt x="7797" y="454"/>
                </a:cubicBezTo>
                <a:cubicBezTo>
                  <a:pt x="7688" y="485"/>
                  <a:pt x="7575" y="500"/>
                  <a:pt x="7467" y="535"/>
                </a:cubicBezTo>
                <a:cubicBezTo>
                  <a:pt x="7360" y="570"/>
                  <a:pt x="7248" y="594"/>
                  <a:pt x="7142" y="632"/>
                </a:cubicBezTo>
                <a:cubicBezTo>
                  <a:pt x="7035" y="670"/>
                  <a:pt x="6942" y="743"/>
                  <a:pt x="6837" y="785"/>
                </a:cubicBezTo>
                <a:cubicBezTo>
                  <a:pt x="6732" y="827"/>
                  <a:pt x="6620" y="851"/>
                  <a:pt x="6516" y="895"/>
                </a:cubicBezTo>
                <a:cubicBezTo>
                  <a:pt x="6412" y="940"/>
                  <a:pt x="6303" y="974"/>
                  <a:pt x="6201" y="1022"/>
                </a:cubicBezTo>
                <a:cubicBezTo>
                  <a:pt x="6099" y="1071"/>
                  <a:pt x="6006" y="1139"/>
                  <a:pt x="5905" y="1190"/>
                </a:cubicBezTo>
                <a:cubicBezTo>
                  <a:pt x="5805" y="1242"/>
                  <a:pt x="5699" y="1283"/>
                  <a:pt x="5600" y="1338"/>
                </a:cubicBezTo>
                <a:cubicBezTo>
                  <a:pt x="5501" y="1392"/>
                  <a:pt x="5406" y="1455"/>
                  <a:pt x="5309" y="1512"/>
                </a:cubicBezTo>
                <a:cubicBezTo>
                  <a:pt x="5211" y="1570"/>
                  <a:pt x="5111" y="1622"/>
                  <a:pt x="5015" y="1683"/>
                </a:cubicBezTo>
                <a:cubicBezTo>
                  <a:pt x="4920" y="1744"/>
                  <a:pt x="4824" y="1805"/>
                  <a:pt x="4731" y="1868"/>
                </a:cubicBezTo>
                <a:cubicBezTo>
                  <a:pt x="4638" y="1932"/>
                  <a:pt x="4559" y="2016"/>
                  <a:pt x="4468" y="2083"/>
                </a:cubicBezTo>
                <a:cubicBezTo>
                  <a:pt x="4376" y="2149"/>
                  <a:pt x="4281" y="2211"/>
                  <a:pt x="4192" y="2280"/>
                </a:cubicBezTo>
                <a:cubicBezTo>
                  <a:pt x="4103" y="2350"/>
                  <a:pt x="4003" y="2406"/>
                  <a:pt x="3916" y="2478"/>
                </a:cubicBezTo>
                <a:cubicBezTo>
                  <a:pt x="3829" y="2550"/>
                  <a:pt x="3751" y="2633"/>
                  <a:pt x="3666" y="2708"/>
                </a:cubicBezTo>
                <a:cubicBezTo>
                  <a:pt x="3581" y="2783"/>
                  <a:pt x="3506" y="2868"/>
                  <a:pt x="3424" y="2946"/>
                </a:cubicBezTo>
                <a:cubicBezTo>
                  <a:pt x="3342" y="3023"/>
                  <a:pt x="3248" y="3089"/>
                  <a:pt x="3168" y="3168"/>
                </a:cubicBezTo>
                <a:cubicBezTo>
                  <a:pt x="3088" y="3248"/>
                  <a:pt x="3015" y="3335"/>
                  <a:pt x="2937" y="3417"/>
                </a:cubicBezTo>
                <a:cubicBezTo>
                  <a:pt x="2860" y="3500"/>
                  <a:pt x="2779" y="3578"/>
                  <a:pt x="2704" y="3663"/>
                </a:cubicBezTo>
                <a:cubicBezTo>
                  <a:pt x="2629" y="3748"/>
                  <a:pt x="2565" y="3842"/>
                  <a:pt x="2492" y="3929"/>
                </a:cubicBezTo>
                <a:cubicBezTo>
                  <a:pt x="2420" y="4016"/>
                  <a:pt x="2334" y="4091"/>
                  <a:pt x="2265" y="4181"/>
                </a:cubicBezTo>
                <a:cubicBezTo>
                  <a:pt x="2195" y="4270"/>
                  <a:pt x="2128" y="4361"/>
                  <a:pt x="2061" y="4453"/>
                </a:cubicBezTo>
                <a:cubicBezTo>
                  <a:pt x="1995" y="4544"/>
                  <a:pt x="1943" y="4646"/>
                  <a:pt x="1880" y="4740"/>
                </a:cubicBezTo>
                <a:cubicBezTo>
                  <a:pt x="1816" y="4833"/>
                  <a:pt x="1766" y="4935"/>
                  <a:pt x="1705" y="5030"/>
                </a:cubicBezTo>
                <a:cubicBezTo>
                  <a:pt x="1645" y="5125"/>
                  <a:pt x="1571" y="5212"/>
                  <a:pt x="1513" y="5310"/>
                </a:cubicBezTo>
                <a:cubicBezTo>
                  <a:pt x="1456" y="5407"/>
                  <a:pt x="1384" y="5497"/>
                  <a:pt x="1330" y="5596"/>
                </a:cubicBezTo>
                <a:cubicBezTo>
                  <a:pt x="1275" y="5694"/>
                  <a:pt x="1249" y="5809"/>
                  <a:pt x="1197" y="5909"/>
                </a:cubicBezTo>
                <a:cubicBezTo>
                  <a:pt x="1146" y="6010"/>
                  <a:pt x="1079" y="6103"/>
                  <a:pt x="1030" y="6205"/>
                </a:cubicBezTo>
                <a:cubicBezTo>
                  <a:pt x="982" y="6307"/>
                  <a:pt x="930" y="6408"/>
                  <a:pt x="885" y="6511"/>
                </a:cubicBezTo>
                <a:cubicBezTo>
                  <a:pt x="840" y="6615"/>
                  <a:pt x="808" y="6724"/>
                  <a:pt x="767" y="6830"/>
                </a:cubicBezTo>
                <a:cubicBezTo>
                  <a:pt x="725" y="6935"/>
                  <a:pt x="689" y="7042"/>
                  <a:pt x="651" y="7148"/>
                </a:cubicBezTo>
                <a:cubicBezTo>
                  <a:pt x="613" y="7254"/>
                  <a:pt x="560" y="7356"/>
                  <a:pt x="525" y="7464"/>
                </a:cubicBezTo>
                <a:cubicBezTo>
                  <a:pt x="490" y="7571"/>
                  <a:pt x="488" y="7688"/>
                  <a:pt x="456" y="7797"/>
                </a:cubicBezTo>
                <a:cubicBezTo>
                  <a:pt x="425" y="7905"/>
                  <a:pt x="366" y="8006"/>
                  <a:pt x="338" y="8116"/>
                </a:cubicBezTo>
                <a:cubicBezTo>
                  <a:pt x="310" y="8225"/>
                  <a:pt x="304" y="8340"/>
                  <a:pt x="279" y="8451"/>
                </a:cubicBezTo>
                <a:cubicBezTo>
                  <a:pt x="255" y="8561"/>
                  <a:pt x="225" y="8670"/>
                  <a:pt x="204" y="8781"/>
                </a:cubicBezTo>
                <a:cubicBezTo>
                  <a:pt x="183" y="8892"/>
                  <a:pt x="161" y="9003"/>
                  <a:pt x="144" y="9115"/>
                </a:cubicBezTo>
                <a:cubicBezTo>
                  <a:pt x="126" y="9226"/>
                  <a:pt x="112" y="9338"/>
                  <a:pt x="98" y="9450"/>
                </a:cubicBezTo>
                <a:cubicBezTo>
                  <a:pt x="84" y="9562"/>
                  <a:pt x="59" y="9673"/>
                  <a:pt x="49" y="9786"/>
                </a:cubicBezTo>
                <a:cubicBezTo>
                  <a:pt x="38" y="9898"/>
                  <a:pt x="54" y="10013"/>
                  <a:pt x="47" y="10126"/>
                </a:cubicBezTo>
                <a:cubicBezTo>
                  <a:pt x="40" y="10239"/>
                  <a:pt x="39" y="10351"/>
                  <a:pt x="36" y="10465"/>
                </a:cubicBezTo>
                <a:cubicBezTo>
                  <a:pt x="32" y="10577"/>
                  <a:pt x="0" y="10690"/>
                  <a:pt x="0" y="10803"/>
                </a:cubicBezTo>
                <a:cubicBezTo>
                  <a:pt x="0" y="10916"/>
                  <a:pt x="31" y="11029"/>
                  <a:pt x="34" y="11141"/>
                </a:cubicBezTo>
                <a:cubicBezTo>
                  <a:pt x="38" y="11255"/>
                  <a:pt x="9" y="11369"/>
                  <a:pt x="16" y="11482"/>
                </a:cubicBezTo>
                <a:cubicBezTo>
                  <a:pt x="23" y="11595"/>
                  <a:pt x="33" y="11708"/>
                  <a:pt x="44" y="11820"/>
                </a:cubicBezTo>
                <a:cubicBezTo>
                  <a:pt x="54" y="11933"/>
                  <a:pt x="66" y="12046"/>
                  <a:pt x="80" y="12158"/>
                </a:cubicBezTo>
                <a:cubicBezTo>
                  <a:pt x="94" y="12270"/>
                  <a:pt x="123" y="12381"/>
                  <a:pt x="140" y="12492"/>
                </a:cubicBezTo>
                <a:cubicBezTo>
                  <a:pt x="158" y="12604"/>
                  <a:pt x="182" y="12714"/>
                  <a:pt x="203" y="12825"/>
                </a:cubicBezTo>
                <a:cubicBezTo>
                  <a:pt x="224" y="12936"/>
                  <a:pt x="253" y="13046"/>
                  <a:pt x="277" y="13156"/>
                </a:cubicBezTo>
                <a:cubicBezTo>
                  <a:pt x="302" y="13266"/>
                  <a:pt x="317" y="13379"/>
                  <a:pt x="345" y="13488"/>
                </a:cubicBezTo>
                <a:cubicBezTo>
                  <a:pt x="373" y="13598"/>
                  <a:pt x="400" y="13708"/>
                  <a:pt x="431" y="13816"/>
                </a:cubicBezTo>
                <a:cubicBezTo>
                  <a:pt x="463" y="13925"/>
                  <a:pt x="520" y="14025"/>
                  <a:pt x="555" y="14133"/>
                </a:cubicBezTo>
                <a:cubicBezTo>
                  <a:pt x="590" y="14240"/>
                  <a:pt x="610" y="14352"/>
                  <a:pt x="649" y="14459"/>
                </a:cubicBezTo>
                <a:cubicBezTo>
                  <a:pt x="687" y="14565"/>
                  <a:pt x="743" y="14664"/>
                  <a:pt x="785" y="14769"/>
                </a:cubicBezTo>
                <a:cubicBezTo>
                  <a:pt x="827" y="14874"/>
                  <a:pt x="863" y="14981"/>
                  <a:pt x="908" y="15085"/>
                </a:cubicBezTo>
                <a:cubicBezTo>
                  <a:pt x="953" y="15189"/>
                  <a:pt x="1005" y="15288"/>
                  <a:pt x="1054" y="15390"/>
                </a:cubicBezTo>
                <a:cubicBezTo>
                  <a:pt x="1102" y="15493"/>
                  <a:pt x="1145" y="15597"/>
                  <a:pt x="1197" y="15697"/>
                </a:cubicBezTo>
                <a:cubicBezTo>
                  <a:pt x="1248" y="15798"/>
                  <a:pt x="1306" y="15895"/>
                  <a:pt x="1360" y="15994"/>
                </a:cubicBezTo>
                <a:cubicBezTo>
                  <a:pt x="1415" y="16093"/>
                  <a:pt x="1445" y="16205"/>
                  <a:pt x="1503" y="16302"/>
                </a:cubicBezTo>
                <a:cubicBezTo>
                  <a:pt x="1561" y="16400"/>
                  <a:pt x="1631" y="16489"/>
                  <a:pt x="1692" y="16584"/>
                </a:cubicBezTo>
                <a:cubicBezTo>
                  <a:pt x="1753" y="16680"/>
                  <a:pt x="1800" y="16784"/>
                  <a:pt x="1863" y="16878"/>
                </a:cubicBezTo>
                <a:cubicBezTo>
                  <a:pt x="1927" y="16971"/>
                  <a:pt x="1996" y="17062"/>
                  <a:pt x="2062" y="17153"/>
                </a:cubicBezTo>
                <a:cubicBezTo>
                  <a:pt x="2129" y="17244"/>
                  <a:pt x="2222" y="17316"/>
                  <a:pt x="2291" y="17405"/>
                </a:cubicBezTo>
                <a:cubicBezTo>
                  <a:pt x="2360" y="17494"/>
                  <a:pt x="2418" y="17593"/>
                  <a:pt x="2490" y="17680"/>
                </a:cubicBezTo>
                <a:cubicBezTo>
                  <a:pt x="2562" y="17767"/>
                  <a:pt x="2640" y="17849"/>
                  <a:pt x="2715" y="17933"/>
                </a:cubicBezTo>
                <a:cubicBezTo>
                  <a:pt x="2790" y="18018"/>
                  <a:pt x="2856" y="18110"/>
                  <a:pt x="2934" y="18192"/>
                </a:cubicBezTo>
                <a:cubicBezTo>
                  <a:pt x="3011" y="18275"/>
                  <a:pt x="3101" y="18345"/>
                  <a:pt x="3181" y="18425"/>
                </a:cubicBezTo>
                <a:cubicBezTo>
                  <a:pt x="3261" y="18505"/>
                  <a:pt x="3338" y="18587"/>
                  <a:pt x="3420" y="18665"/>
                </a:cubicBezTo>
                <a:cubicBezTo>
                  <a:pt x="3502" y="18742"/>
                  <a:pt x="3578" y="18828"/>
                  <a:pt x="3662" y="18902"/>
                </a:cubicBezTo>
                <a:cubicBezTo>
                  <a:pt x="3747" y="18977"/>
                  <a:pt x="3836" y="19047"/>
                  <a:pt x="3923" y="19119"/>
                </a:cubicBezTo>
                <a:cubicBezTo>
                  <a:pt x="4010" y="19191"/>
                  <a:pt x="4094" y="19267"/>
                  <a:pt x="4184" y="19337"/>
                </a:cubicBezTo>
                <a:cubicBezTo>
                  <a:pt x="4273" y="19406"/>
                  <a:pt x="4377" y="19455"/>
                  <a:pt x="4469" y="19522"/>
                </a:cubicBezTo>
                <a:cubicBezTo>
                  <a:pt x="4560" y="19588"/>
                  <a:pt x="4655" y="19648"/>
                  <a:pt x="4749" y="19712"/>
                </a:cubicBezTo>
                <a:cubicBezTo>
                  <a:pt x="4842" y="19776"/>
                  <a:pt x="4921" y="19861"/>
                  <a:pt x="5016" y="19922"/>
                </a:cubicBezTo>
                <a:cubicBezTo>
                  <a:pt x="5112" y="19982"/>
                  <a:pt x="5222" y="20018"/>
                  <a:pt x="5320" y="20075"/>
                </a:cubicBezTo>
                <a:cubicBezTo>
                  <a:pt x="5417" y="20133"/>
                  <a:pt x="5507" y="20202"/>
                  <a:pt x="5606" y="20256"/>
                </a:cubicBezTo>
                <a:cubicBezTo>
                  <a:pt x="5705" y="20311"/>
                  <a:pt x="5802" y="20370"/>
                  <a:pt x="5902" y="20422"/>
                </a:cubicBezTo>
                <a:cubicBezTo>
                  <a:pt x="6003" y="20473"/>
                  <a:pt x="6107" y="20518"/>
                  <a:pt x="6209" y="20566"/>
                </a:cubicBezTo>
                <a:cubicBezTo>
                  <a:pt x="6311" y="20614"/>
                  <a:pt x="6407" y="20677"/>
                  <a:pt x="6511" y="20722"/>
                </a:cubicBezTo>
                <a:cubicBezTo>
                  <a:pt x="6615" y="20767"/>
                  <a:pt x="6721" y="20807"/>
                  <a:pt x="6826" y="20849"/>
                </a:cubicBezTo>
                <a:cubicBezTo>
                  <a:pt x="6931" y="20890"/>
                  <a:pt x="7036" y="20933"/>
                  <a:pt x="7143" y="20971"/>
                </a:cubicBezTo>
                <a:cubicBezTo>
                  <a:pt x="7249" y="21009"/>
                  <a:pt x="7359" y="21038"/>
                  <a:pt x="7467" y="21073"/>
                </a:cubicBezTo>
                <a:cubicBezTo>
                  <a:pt x="7574" y="21107"/>
                  <a:pt x="7688" y="21119"/>
                  <a:pt x="7797" y="21151"/>
                </a:cubicBezTo>
                <a:cubicBezTo>
                  <a:pt x="7906" y="21182"/>
                  <a:pt x="8008" y="21235"/>
                  <a:pt x="8118" y="21263"/>
                </a:cubicBezTo>
                <a:cubicBezTo>
                  <a:pt x="8227" y="21291"/>
                  <a:pt x="8336" y="21322"/>
                  <a:pt x="8447" y="21347"/>
                </a:cubicBezTo>
                <a:cubicBezTo>
                  <a:pt x="8557" y="21371"/>
                  <a:pt x="8671" y="21377"/>
                  <a:pt x="8782" y="21398"/>
                </a:cubicBezTo>
                <a:cubicBezTo>
                  <a:pt x="8893" y="21419"/>
                  <a:pt x="9002" y="21455"/>
                  <a:pt x="9114" y="21473"/>
                </a:cubicBezTo>
                <a:cubicBezTo>
                  <a:pt x="9225" y="21490"/>
                  <a:pt x="9338" y="21500"/>
                  <a:pt x="9451" y="21514"/>
                </a:cubicBezTo>
                <a:cubicBezTo>
                  <a:pt x="9562" y="21528"/>
                  <a:pt x="9677" y="21517"/>
                  <a:pt x="9790" y="21528"/>
                </a:cubicBezTo>
                <a:cubicBezTo>
                  <a:pt x="9902" y="21538"/>
                  <a:pt x="10013" y="21572"/>
                  <a:pt x="10126" y="21579"/>
                </a:cubicBezTo>
                <a:cubicBezTo>
                  <a:pt x="10238" y="21586"/>
                  <a:pt x="10352" y="21566"/>
                  <a:pt x="10466" y="21569"/>
                </a:cubicBezTo>
                <a:cubicBezTo>
                  <a:pt x="10578" y="21573"/>
                  <a:pt x="10691" y="21574"/>
                  <a:pt x="10804" y="21574"/>
                </a:cubicBezTo>
                <a:cubicBezTo>
                  <a:pt x="10918" y="21574"/>
                  <a:pt x="11031" y="21597"/>
                  <a:pt x="11143" y="21594"/>
                </a:cubicBezTo>
                <a:cubicBezTo>
                  <a:pt x="11257" y="21590"/>
                  <a:pt x="11370" y="21589"/>
                  <a:pt x="11483" y="21582"/>
                </a:cubicBezTo>
                <a:cubicBezTo>
                  <a:pt x="11596" y="21575"/>
                  <a:pt x="11709" y="21565"/>
                  <a:pt x="11821" y="21555"/>
                </a:cubicBezTo>
                <a:cubicBezTo>
                  <a:pt x="11934" y="21544"/>
                  <a:pt x="12045" y="21522"/>
                  <a:pt x="12157" y="21508"/>
                </a:cubicBezTo>
                <a:cubicBezTo>
                  <a:pt x="12270" y="21494"/>
                  <a:pt x="12379" y="21465"/>
                  <a:pt x="12491" y="21447"/>
                </a:cubicBezTo>
                <a:cubicBezTo>
                  <a:pt x="12603" y="21430"/>
                  <a:pt x="12719" y="21438"/>
                  <a:pt x="12830" y="21417"/>
                </a:cubicBezTo>
                <a:cubicBezTo>
                  <a:pt x="12941" y="21395"/>
                  <a:pt x="13048" y="21355"/>
                  <a:pt x="13158" y="21330"/>
                </a:cubicBezTo>
                <a:cubicBezTo>
                  <a:pt x="13269" y="21306"/>
                  <a:pt x="13379" y="21281"/>
                  <a:pt x="13488" y="21253"/>
                </a:cubicBezTo>
                <a:cubicBezTo>
                  <a:pt x="13598" y="21225"/>
                  <a:pt x="13703" y="21182"/>
                  <a:pt x="13811" y="21150"/>
                </a:cubicBezTo>
                <a:cubicBezTo>
                  <a:pt x="13920" y="21119"/>
                  <a:pt x="14028" y="21085"/>
                  <a:pt x="14135" y="21050"/>
                </a:cubicBezTo>
                <a:cubicBezTo>
                  <a:pt x="14242" y="21015"/>
                  <a:pt x="14360" y="21009"/>
                  <a:pt x="14466" y="20971"/>
                </a:cubicBezTo>
                <a:cubicBezTo>
                  <a:pt x="14572" y="20932"/>
                  <a:pt x="14677" y="20889"/>
                  <a:pt x="14782" y="20847"/>
                </a:cubicBezTo>
                <a:cubicBezTo>
                  <a:pt x="14887" y="20806"/>
                  <a:pt x="14988" y="20753"/>
                  <a:pt x="15091" y="20708"/>
                </a:cubicBezTo>
                <a:cubicBezTo>
                  <a:pt x="15195" y="20663"/>
                  <a:pt x="15303" y="20627"/>
                  <a:pt x="15405" y="20579"/>
                </a:cubicBezTo>
                <a:cubicBezTo>
                  <a:pt x="15508" y="20530"/>
                  <a:pt x="15600" y="20461"/>
                  <a:pt x="15700" y="20410"/>
                </a:cubicBezTo>
                <a:cubicBezTo>
                  <a:pt x="15801" y="20358"/>
                  <a:pt x="15897" y="20299"/>
                  <a:pt x="15996" y="20245"/>
                </a:cubicBezTo>
                <a:cubicBezTo>
                  <a:pt x="16095" y="20190"/>
                  <a:pt x="16192" y="20133"/>
                  <a:pt x="16289" y="20075"/>
                </a:cubicBezTo>
                <a:cubicBezTo>
                  <a:pt x="16386" y="20018"/>
                  <a:pt x="16483" y="19959"/>
                  <a:pt x="16578" y="19899"/>
                </a:cubicBezTo>
                <a:cubicBezTo>
                  <a:pt x="16673" y="19838"/>
                  <a:pt x="16768" y="19777"/>
                  <a:pt x="16861" y="19713"/>
                </a:cubicBezTo>
                <a:cubicBezTo>
                  <a:pt x="16954" y="19650"/>
                  <a:pt x="17060" y="19603"/>
                  <a:pt x="17151" y="19537"/>
                </a:cubicBezTo>
                <a:cubicBezTo>
                  <a:pt x="17243" y="19470"/>
                  <a:pt x="17320" y="19385"/>
                  <a:pt x="17409" y="19316"/>
                </a:cubicBezTo>
                <a:cubicBezTo>
                  <a:pt x="17498" y="19246"/>
                  <a:pt x="17590" y="19181"/>
                  <a:pt x="17677" y="19109"/>
                </a:cubicBezTo>
                <a:cubicBezTo>
                  <a:pt x="17764" y="19037"/>
                  <a:pt x="17847" y="18961"/>
                  <a:pt x="17932" y="18886"/>
                </a:cubicBezTo>
                <a:cubicBezTo>
                  <a:pt x="18017" y="18811"/>
                  <a:pt x="18113" y="18749"/>
                  <a:pt x="18196" y="18672"/>
                </a:cubicBezTo>
                <a:cubicBezTo>
                  <a:pt x="18278" y="18594"/>
                  <a:pt x="18343" y="18500"/>
                  <a:pt x="18423" y="18420"/>
                </a:cubicBezTo>
                <a:cubicBezTo>
                  <a:pt x="18503" y="18340"/>
                  <a:pt x="18585" y="18263"/>
                  <a:pt x="18663" y="18181"/>
                </a:cubicBezTo>
                <a:cubicBezTo>
                  <a:pt x="18740" y="18098"/>
                  <a:pt x="18823" y="18021"/>
                  <a:pt x="18898" y="17937"/>
                </a:cubicBezTo>
                <a:cubicBezTo>
                  <a:pt x="18973" y="17852"/>
                  <a:pt x="19043" y="17763"/>
                  <a:pt x="19115" y="17676"/>
                </a:cubicBezTo>
                <a:cubicBezTo>
                  <a:pt x="19187" y="17589"/>
                  <a:pt x="19249" y="17494"/>
                  <a:pt x="19318" y="17405"/>
                </a:cubicBezTo>
                <a:cubicBezTo>
                  <a:pt x="19387" y="17316"/>
                  <a:pt x="19470" y="17236"/>
                  <a:pt x="19536" y="17145"/>
                </a:cubicBezTo>
                <a:cubicBezTo>
                  <a:pt x="19602" y="17054"/>
                  <a:pt x="19673" y="16965"/>
                  <a:pt x="19737" y="16871"/>
                </a:cubicBezTo>
                <a:cubicBezTo>
                  <a:pt x="19800" y="16778"/>
                  <a:pt x="19843" y="16671"/>
                  <a:pt x="19904" y="16576"/>
                </a:cubicBezTo>
                <a:cubicBezTo>
                  <a:pt x="19964" y="16481"/>
                  <a:pt x="20032" y="16390"/>
                  <a:pt x="20090" y="16293"/>
                </a:cubicBezTo>
                <a:cubicBezTo>
                  <a:pt x="20147" y="16196"/>
                  <a:pt x="20224" y="16109"/>
                  <a:pt x="20279" y="16010"/>
                </a:cubicBezTo>
                <a:cubicBezTo>
                  <a:pt x="20333" y="15911"/>
                  <a:pt x="20362" y="15798"/>
                  <a:pt x="20413" y="15698"/>
                </a:cubicBezTo>
                <a:cubicBezTo>
                  <a:pt x="20465" y="15597"/>
                  <a:pt x="20513" y="15495"/>
                  <a:pt x="20561" y="15393"/>
                </a:cubicBezTo>
                <a:cubicBezTo>
                  <a:pt x="20609" y="15291"/>
                  <a:pt x="20670" y="15194"/>
                  <a:pt x="20715" y="15090"/>
                </a:cubicBezTo>
                <a:cubicBezTo>
                  <a:pt x="20760" y="14987"/>
                  <a:pt x="20813" y="14886"/>
                  <a:pt x="20855" y="14781"/>
                </a:cubicBezTo>
                <a:cubicBezTo>
                  <a:pt x="20896" y="14676"/>
                  <a:pt x="20939" y="14571"/>
                  <a:pt x="20977" y="14465"/>
                </a:cubicBezTo>
                <a:cubicBezTo>
                  <a:pt x="21015" y="14358"/>
                  <a:pt x="21036" y="14245"/>
                  <a:pt x="21071" y="14138"/>
                </a:cubicBezTo>
                <a:cubicBezTo>
                  <a:pt x="21105" y="14031"/>
                  <a:pt x="21151" y="13926"/>
                  <a:pt x="21182" y="13817"/>
                </a:cubicBezTo>
                <a:cubicBezTo>
                  <a:pt x="21214" y="13709"/>
                  <a:pt x="21236" y="13598"/>
                  <a:pt x="21264" y="13488"/>
                </a:cubicBezTo>
                <a:cubicBezTo>
                  <a:pt x="21292" y="13379"/>
                  <a:pt x="21329" y="13271"/>
                  <a:pt x="21354" y="13161"/>
                </a:cubicBezTo>
                <a:cubicBezTo>
                  <a:pt x="21378" y="13051"/>
                  <a:pt x="21400" y="12939"/>
                  <a:pt x="21421" y="12828"/>
                </a:cubicBezTo>
                <a:cubicBezTo>
                  <a:pt x="21442" y="12717"/>
                  <a:pt x="21448" y="12603"/>
                  <a:pt x="21466" y="12491"/>
                </a:cubicBezTo>
                <a:cubicBezTo>
                  <a:pt x="21483" y="12380"/>
                  <a:pt x="21516" y="12270"/>
                  <a:pt x="21530" y="12158"/>
                </a:cubicBezTo>
                <a:cubicBezTo>
                  <a:pt x="21544" y="12046"/>
                  <a:pt x="21520" y="11930"/>
                  <a:pt x="21531" y="11817"/>
                </a:cubicBezTo>
                <a:cubicBezTo>
                  <a:pt x="21541" y="11705"/>
                  <a:pt x="21580" y="11594"/>
                  <a:pt x="21587" y="11481"/>
                </a:cubicBezTo>
                <a:cubicBezTo>
                  <a:pt x="21594" y="11369"/>
                  <a:pt x="21576" y="11255"/>
                  <a:pt x="21580" y="11142"/>
                </a:cubicBezTo>
                <a:cubicBezTo>
                  <a:pt x="21583" y="11029"/>
                  <a:pt x="21591" y="10916"/>
                  <a:pt x="21591" y="10803"/>
                </a:cubicBezTo>
                <a:cubicBezTo>
                  <a:pt x="21591" y="10689"/>
                  <a:pt x="21600" y="10575"/>
                  <a:pt x="21597" y="10462"/>
                </a:cubicBezTo>
                <a:cubicBezTo>
                  <a:pt x="21593" y="10349"/>
                  <a:pt x="21566" y="10236"/>
                  <a:pt x="21559" y="10124"/>
                </a:cubicBezTo>
                <a:cubicBezTo>
                  <a:pt x="21552" y="10010"/>
                  <a:pt x="21556" y="9896"/>
                  <a:pt x="21545" y="9784"/>
                </a:cubicBezTo>
                <a:cubicBezTo>
                  <a:pt x="21535" y="9670"/>
                  <a:pt x="21526" y="9557"/>
                  <a:pt x="21512" y="9445"/>
                </a:cubicBezTo>
                <a:cubicBezTo>
                  <a:pt x="21498" y="9332"/>
                  <a:pt x="21464" y="9222"/>
                  <a:pt x="21446" y="9111"/>
                </a:cubicBezTo>
                <a:cubicBezTo>
                  <a:pt x="21428" y="8998"/>
                  <a:pt x="21426" y="8884"/>
                  <a:pt x="21405" y="8773"/>
                </a:cubicBezTo>
                <a:cubicBezTo>
                  <a:pt x="21384" y="8661"/>
                  <a:pt x="21367" y="8548"/>
                  <a:pt x="21342" y="8438"/>
                </a:cubicBezTo>
                <a:cubicBezTo>
                  <a:pt x="21317" y="8327"/>
                  <a:pt x="21297" y="8215"/>
                  <a:pt x="21269" y="8105"/>
                </a:cubicBezTo>
                <a:cubicBezTo>
                  <a:pt x="21241" y="7995"/>
                  <a:pt x="21197" y="7889"/>
                  <a:pt x="21165" y="7780"/>
                </a:cubicBezTo>
                <a:cubicBezTo>
                  <a:pt x="21133" y="7671"/>
                  <a:pt x="21096" y="7564"/>
                  <a:pt x="21060" y="7457"/>
                </a:cubicBezTo>
                <a:cubicBezTo>
                  <a:pt x="21025" y="7349"/>
                  <a:pt x="20981" y="7244"/>
                  <a:pt x="20942" y="7138"/>
                </a:cubicBezTo>
                <a:cubicBezTo>
                  <a:pt x="20903" y="7031"/>
                  <a:pt x="20883" y="6917"/>
                  <a:pt x="20841" y="6812"/>
                </a:cubicBezTo>
                <a:cubicBezTo>
                  <a:pt x="20799" y="6707"/>
                  <a:pt x="20746" y="6606"/>
                  <a:pt x="20701" y="6502"/>
                </a:cubicBezTo>
                <a:cubicBezTo>
                  <a:pt x="20655" y="6398"/>
                  <a:pt x="20618" y="6290"/>
                  <a:pt x="20569" y="6188"/>
                </a:cubicBezTo>
                <a:cubicBezTo>
                  <a:pt x="20521" y="6085"/>
                  <a:pt x="20473" y="5982"/>
                  <a:pt x="20421" y="5881"/>
                </a:cubicBezTo>
                <a:cubicBezTo>
                  <a:pt x="20369" y="5780"/>
                  <a:pt x="20297" y="5690"/>
                  <a:pt x="20242" y="5591"/>
                </a:cubicBezTo>
                <a:cubicBezTo>
                  <a:pt x="20187" y="5491"/>
                  <a:pt x="20133" y="5392"/>
                  <a:pt x="20076" y="5294"/>
                </a:cubicBezTo>
                <a:cubicBezTo>
                  <a:pt x="20018" y="5197"/>
                  <a:pt x="19982" y="5091"/>
                  <a:pt x="19921" y="4995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1287426" y="1876404"/>
            <a:ext cx="5867400" cy="6786610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hr-HR" sz="3200" dirty="0" smtClean="0"/>
              <a:t>“Razgovarajmo s matematikom”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800" dirty="0" err="1" smtClean="0"/>
              <a:t>dr</a:t>
            </a:r>
            <a:r>
              <a:rPr lang="hr-HR" sz="2800" dirty="0" smtClean="0"/>
              <a:t>. </a:t>
            </a:r>
            <a:r>
              <a:rPr lang="hr-HR" sz="2800" dirty="0" err="1" smtClean="0"/>
              <a:t>sc</a:t>
            </a:r>
            <a:r>
              <a:rPr lang="hr-HR" sz="2800" dirty="0" smtClean="0"/>
              <a:t>. Tomislav Šikić, FER</a:t>
            </a:r>
            <a:br>
              <a:rPr lang="hr-HR" sz="28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2. </a:t>
            </a:r>
            <a:r>
              <a:rPr lang="hr-HR" sz="2000" dirty="0" err="1" smtClean="0"/>
              <a:t>webinar</a:t>
            </a:r>
            <a:r>
              <a:rPr lang="hr-HR" sz="2000" dirty="0" smtClean="0"/>
              <a:t> za učitelje i nastavnike matematike:</a:t>
            </a:r>
            <a:br>
              <a:rPr lang="hr-HR" sz="2000" dirty="0" smtClean="0"/>
            </a:br>
            <a:r>
              <a:rPr lang="hr-HR" sz="2000" dirty="0" smtClean="0"/>
              <a:t> 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2700" dirty="0" smtClean="0"/>
              <a:t> 1) izbjegavati klišeje - uvažavati učenike kao jednakovrijedne sugovornike (mozak im je u boljem stanju od našeg)</a:t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smtClean="0"/>
              <a:t>2) osluškivati djecu da bismo se mogli brzo prilagoditi situaciji </a:t>
            </a:r>
            <a:br>
              <a:rPr lang="hr-HR" sz="2700" dirty="0" smtClean="0"/>
            </a:br>
            <a:r>
              <a:rPr lang="hr-HR" sz="2700" dirty="0" smtClean="0"/>
              <a:t>   </a:t>
            </a:r>
            <a:br>
              <a:rPr lang="hr-HR" sz="2700" dirty="0" smtClean="0"/>
            </a:br>
            <a:r>
              <a:rPr lang="hr-HR" sz="2700" dirty="0" smtClean="0"/>
              <a:t>3) </a:t>
            </a:r>
            <a:r>
              <a:rPr lang="hr-HR" sz="2700" smtClean="0"/>
              <a:t>voditi rasprave</a:t>
            </a: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endParaRPr sz="2700"/>
          </a:p>
        </p:txBody>
      </p:sp>
      <p:pic>
        <p:nvPicPr>
          <p:cNvPr id="10" name="Picture 2" descr="Slikovni rezultat za uključi me i zapamtit ć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788" y="733396"/>
            <a:ext cx="3714776" cy="5003065"/>
          </a:xfrm>
          <a:prstGeom prst="rect">
            <a:avLst/>
          </a:prstGeom>
          <a:noFill/>
        </p:spPr>
      </p:pic>
      <p:pic>
        <p:nvPicPr>
          <p:cNvPr id="34818" name="Picture 2" descr="Slikovni rezultat za moz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8284" y="6519874"/>
            <a:ext cx="4500594" cy="2538126"/>
          </a:xfrm>
          <a:prstGeom prst="rect">
            <a:avLst/>
          </a:prstGeom>
          <a:noFill/>
        </p:spPr>
      </p:pic>
      <p:pic>
        <p:nvPicPr>
          <p:cNvPr id="34820" name="Picture 4" descr="Slikovni rezultat za razgovori matematičk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7492" y="1804966"/>
            <a:ext cx="5072098" cy="9936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82599" y="482600"/>
            <a:ext cx="12034802" cy="8784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3" extrusionOk="0">
                <a:moveTo>
                  <a:pt x="42" y="68"/>
                </a:moveTo>
                <a:cubicBezTo>
                  <a:pt x="138" y="22"/>
                  <a:pt x="142" y="61"/>
                  <a:pt x="244" y="61"/>
                </a:cubicBezTo>
                <a:cubicBezTo>
                  <a:pt x="346" y="61"/>
                  <a:pt x="346" y="75"/>
                  <a:pt x="448" y="75"/>
                </a:cubicBezTo>
                <a:cubicBezTo>
                  <a:pt x="550" y="75"/>
                  <a:pt x="550" y="53"/>
                  <a:pt x="652" y="53"/>
                </a:cubicBezTo>
                <a:cubicBezTo>
                  <a:pt x="754" y="53"/>
                  <a:pt x="754" y="63"/>
                  <a:pt x="856" y="63"/>
                </a:cubicBezTo>
                <a:cubicBezTo>
                  <a:pt x="856" y="63"/>
                  <a:pt x="958" y="71"/>
                  <a:pt x="1060" y="71"/>
                </a:cubicBezTo>
                <a:cubicBezTo>
                  <a:pt x="1162" y="71"/>
                  <a:pt x="1162" y="62"/>
                  <a:pt x="1264" y="62"/>
                </a:cubicBezTo>
                <a:cubicBezTo>
                  <a:pt x="1366" y="62"/>
                  <a:pt x="1366" y="47"/>
                  <a:pt x="1468" y="47"/>
                </a:cubicBezTo>
                <a:cubicBezTo>
                  <a:pt x="1569" y="47"/>
                  <a:pt x="1538" y="51"/>
                  <a:pt x="1671" y="51"/>
                </a:cubicBezTo>
                <a:cubicBezTo>
                  <a:pt x="1728" y="51"/>
                  <a:pt x="1796" y="73"/>
                  <a:pt x="1875" y="73"/>
                </a:cubicBezTo>
                <a:cubicBezTo>
                  <a:pt x="1937" y="73"/>
                  <a:pt x="2005" y="77"/>
                  <a:pt x="2079" y="77"/>
                </a:cubicBezTo>
                <a:cubicBezTo>
                  <a:pt x="2143" y="77"/>
                  <a:pt x="2211" y="51"/>
                  <a:pt x="2283" y="51"/>
                </a:cubicBezTo>
                <a:cubicBezTo>
                  <a:pt x="2347" y="51"/>
                  <a:pt x="2415" y="61"/>
                  <a:pt x="2487" y="61"/>
                </a:cubicBezTo>
                <a:cubicBezTo>
                  <a:pt x="2552" y="61"/>
                  <a:pt x="2620" y="76"/>
                  <a:pt x="2691" y="76"/>
                </a:cubicBezTo>
                <a:cubicBezTo>
                  <a:pt x="2756" y="76"/>
                  <a:pt x="2824" y="52"/>
                  <a:pt x="2894" y="52"/>
                </a:cubicBezTo>
                <a:cubicBezTo>
                  <a:pt x="2960" y="52"/>
                  <a:pt x="3028" y="78"/>
                  <a:pt x="3098" y="78"/>
                </a:cubicBezTo>
                <a:cubicBezTo>
                  <a:pt x="3165" y="78"/>
                  <a:pt x="3233" y="67"/>
                  <a:pt x="3302" y="67"/>
                </a:cubicBezTo>
                <a:cubicBezTo>
                  <a:pt x="3369" y="67"/>
                  <a:pt x="3437" y="73"/>
                  <a:pt x="3506" y="73"/>
                </a:cubicBezTo>
                <a:cubicBezTo>
                  <a:pt x="3573" y="73"/>
                  <a:pt x="3641" y="52"/>
                  <a:pt x="3710" y="52"/>
                </a:cubicBezTo>
                <a:cubicBezTo>
                  <a:pt x="3777" y="52"/>
                  <a:pt x="3845" y="72"/>
                  <a:pt x="3914" y="72"/>
                </a:cubicBezTo>
                <a:cubicBezTo>
                  <a:pt x="3981" y="72"/>
                  <a:pt x="4049" y="59"/>
                  <a:pt x="4118" y="59"/>
                </a:cubicBezTo>
                <a:cubicBezTo>
                  <a:pt x="4185" y="59"/>
                  <a:pt x="4253" y="73"/>
                  <a:pt x="4321" y="73"/>
                </a:cubicBezTo>
                <a:cubicBezTo>
                  <a:pt x="4389" y="73"/>
                  <a:pt x="4457" y="75"/>
                  <a:pt x="4525" y="75"/>
                </a:cubicBezTo>
                <a:cubicBezTo>
                  <a:pt x="4593" y="75"/>
                  <a:pt x="4661" y="77"/>
                  <a:pt x="4729" y="77"/>
                </a:cubicBezTo>
                <a:cubicBezTo>
                  <a:pt x="4797" y="77"/>
                  <a:pt x="4865" y="50"/>
                  <a:pt x="4933" y="50"/>
                </a:cubicBezTo>
                <a:cubicBezTo>
                  <a:pt x="5001" y="50"/>
                  <a:pt x="5069" y="74"/>
                  <a:pt x="5137" y="74"/>
                </a:cubicBezTo>
                <a:cubicBezTo>
                  <a:pt x="5205" y="74"/>
                  <a:pt x="5272" y="69"/>
                  <a:pt x="5341" y="69"/>
                </a:cubicBezTo>
                <a:cubicBezTo>
                  <a:pt x="5408" y="69"/>
                  <a:pt x="5476" y="58"/>
                  <a:pt x="5545" y="58"/>
                </a:cubicBezTo>
                <a:cubicBezTo>
                  <a:pt x="5612" y="58"/>
                  <a:pt x="5680" y="68"/>
                  <a:pt x="5749" y="68"/>
                </a:cubicBezTo>
                <a:cubicBezTo>
                  <a:pt x="5816" y="68"/>
                  <a:pt x="5884" y="52"/>
                  <a:pt x="5953" y="52"/>
                </a:cubicBezTo>
                <a:cubicBezTo>
                  <a:pt x="6020" y="52"/>
                  <a:pt x="6088" y="54"/>
                  <a:pt x="6157" y="54"/>
                </a:cubicBezTo>
                <a:cubicBezTo>
                  <a:pt x="6224" y="54"/>
                  <a:pt x="6292" y="74"/>
                  <a:pt x="6360" y="74"/>
                </a:cubicBezTo>
                <a:cubicBezTo>
                  <a:pt x="6428" y="74"/>
                  <a:pt x="6496" y="72"/>
                  <a:pt x="6564" y="72"/>
                </a:cubicBezTo>
                <a:cubicBezTo>
                  <a:pt x="6632" y="72"/>
                  <a:pt x="6700" y="50"/>
                  <a:pt x="6768" y="50"/>
                </a:cubicBezTo>
                <a:cubicBezTo>
                  <a:pt x="6836" y="50"/>
                  <a:pt x="6904" y="70"/>
                  <a:pt x="6972" y="70"/>
                </a:cubicBezTo>
                <a:cubicBezTo>
                  <a:pt x="7039" y="70"/>
                  <a:pt x="7107" y="51"/>
                  <a:pt x="7176" y="51"/>
                </a:cubicBezTo>
                <a:cubicBezTo>
                  <a:pt x="7243" y="51"/>
                  <a:pt x="7311" y="76"/>
                  <a:pt x="7379" y="76"/>
                </a:cubicBezTo>
                <a:cubicBezTo>
                  <a:pt x="7447" y="76"/>
                  <a:pt x="7515" y="77"/>
                  <a:pt x="7583" y="77"/>
                </a:cubicBezTo>
                <a:cubicBezTo>
                  <a:pt x="7651" y="77"/>
                  <a:pt x="7719" y="61"/>
                  <a:pt x="7787" y="61"/>
                </a:cubicBezTo>
                <a:cubicBezTo>
                  <a:pt x="7855" y="61"/>
                  <a:pt x="7923" y="51"/>
                  <a:pt x="7991" y="51"/>
                </a:cubicBezTo>
                <a:cubicBezTo>
                  <a:pt x="8059" y="51"/>
                  <a:pt x="8127" y="75"/>
                  <a:pt x="8195" y="75"/>
                </a:cubicBezTo>
                <a:cubicBezTo>
                  <a:pt x="8263" y="75"/>
                  <a:pt x="8331" y="47"/>
                  <a:pt x="8399" y="47"/>
                </a:cubicBezTo>
                <a:cubicBezTo>
                  <a:pt x="8467" y="47"/>
                  <a:pt x="8535" y="62"/>
                  <a:pt x="8603" y="62"/>
                </a:cubicBezTo>
                <a:cubicBezTo>
                  <a:pt x="8670" y="62"/>
                  <a:pt x="8738" y="51"/>
                  <a:pt x="8807" y="51"/>
                </a:cubicBezTo>
                <a:cubicBezTo>
                  <a:pt x="8874" y="51"/>
                  <a:pt x="8942" y="69"/>
                  <a:pt x="9010" y="69"/>
                </a:cubicBezTo>
                <a:cubicBezTo>
                  <a:pt x="9078" y="69"/>
                  <a:pt x="9146" y="64"/>
                  <a:pt x="9214" y="64"/>
                </a:cubicBezTo>
                <a:cubicBezTo>
                  <a:pt x="9282" y="64"/>
                  <a:pt x="9350" y="57"/>
                  <a:pt x="9418" y="57"/>
                </a:cubicBezTo>
                <a:cubicBezTo>
                  <a:pt x="9486" y="57"/>
                  <a:pt x="9554" y="69"/>
                  <a:pt x="9622" y="69"/>
                </a:cubicBezTo>
                <a:cubicBezTo>
                  <a:pt x="9690" y="69"/>
                  <a:pt x="9758" y="52"/>
                  <a:pt x="9826" y="52"/>
                </a:cubicBezTo>
                <a:cubicBezTo>
                  <a:pt x="9894" y="52"/>
                  <a:pt x="9962" y="65"/>
                  <a:pt x="10030" y="65"/>
                </a:cubicBezTo>
                <a:cubicBezTo>
                  <a:pt x="10098" y="65"/>
                  <a:pt x="10166" y="59"/>
                  <a:pt x="10234" y="59"/>
                </a:cubicBezTo>
                <a:cubicBezTo>
                  <a:pt x="10302" y="59"/>
                  <a:pt x="10370" y="76"/>
                  <a:pt x="10438" y="76"/>
                </a:cubicBezTo>
                <a:cubicBezTo>
                  <a:pt x="10506" y="76"/>
                  <a:pt x="10574" y="70"/>
                  <a:pt x="10642" y="70"/>
                </a:cubicBezTo>
                <a:cubicBezTo>
                  <a:pt x="10710" y="70"/>
                  <a:pt x="10778" y="69"/>
                  <a:pt x="10846" y="69"/>
                </a:cubicBezTo>
                <a:cubicBezTo>
                  <a:pt x="10914" y="69"/>
                  <a:pt x="10981" y="64"/>
                  <a:pt x="11049" y="64"/>
                </a:cubicBezTo>
                <a:cubicBezTo>
                  <a:pt x="11117" y="64"/>
                  <a:pt x="11185" y="64"/>
                  <a:pt x="11253" y="64"/>
                </a:cubicBezTo>
                <a:cubicBezTo>
                  <a:pt x="11321" y="64"/>
                  <a:pt x="11389" y="49"/>
                  <a:pt x="11457" y="49"/>
                </a:cubicBezTo>
                <a:cubicBezTo>
                  <a:pt x="11525" y="49"/>
                  <a:pt x="11593" y="68"/>
                  <a:pt x="11661" y="68"/>
                </a:cubicBezTo>
                <a:cubicBezTo>
                  <a:pt x="11729" y="68"/>
                  <a:pt x="11797" y="49"/>
                  <a:pt x="11865" y="49"/>
                </a:cubicBezTo>
                <a:cubicBezTo>
                  <a:pt x="11934" y="49"/>
                  <a:pt x="12002" y="70"/>
                  <a:pt x="12070" y="70"/>
                </a:cubicBezTo>
                <a:cubicBezTo>
                  <a:pt x="12138" y="70"/>
                  <a:pt x="12206" y="61"/>
                  <a:pt x="12274" y="61"/>
                </a:cubicBezTo>
                <a:cubicBezTo>
                  <a:pt x="12342" y="61"/>
                  <a:pt x="12410" y="60"/>
                  <a:pt x="12478" y="60"/>
                </a:cubicBezTo>
                <a:cubicBezTo>
                  <a:pt x="12546" y="60"/>
                  <a:pt x="12614" y="51"/>
                  <a:pt x="12682" y="51"/>
                </a:cubicBezTo>
                <a:cubicBezTo>
                  <a:pt x="12750" y="51"/>
                  <a:pt x="12818" y="63"/>
                  <a:pt x="12885" y="63"/>
                </a:cubicBezTo>
                <a:cubicBezTo>
                  <a:pt x="12954" y="63"/>
                  <a:pt x="13022" y="54"/>
                  <a:pt x="13089" y="54"/>
                </a:cubicBezTo>
                <a:cubicBezTo>
                  <a:pt x="13158" y="54"/>
                  <a:pt x="13226" y="76"/>
                  <a:pt x="13293" y="76"/>
                </a:cubicBezTo>
                <a:cubicBezTo>
                  <a:pt x="13362" y="76"/>
                  <a:pt x="13430" y="51"/>
                  <a:pt x="13497" y="51"/>
                </a:cubicBezTo>
                <a:cubicBezTo>
                  <a:pt x="13566" y="51"/>
                  <a:pt x="13633" y="73"/>
                  <a:pt x="13701" y="73"/>
                </a:cubicBezTo>
                <a:cubicBezTo>
                  <a:pt x="13769" y="73"/>
                  <a:pt x="13837" y="48"/>
                  <a:pt x="13905" y="48"/>
                </a:cubicBezTo>
                <a:cubicBezTo>
                  <a:pt x="13973" y="48"/>
                  <a:pt x="14041" y="73"/>
                  <a:pt x="14109" y="73"/>
                </a:cubicBezTo>
                <a:cubicBezTo>
                  <a:pt x="14178" y="73"/>
                  <a:pt x="14246" y="72"/>
                  <a:pt x="14313" y="72"/>
                </a:cubicBezTo>
                <a:cubicBezTo>
                  <a:pt x="14382" y="72"/>
                  <a:pt x="14450" y="63"/>
                  <a:pt x="14517" y="63"/>
                </a:cubicBezTo>
                <a:cubicBezTo>
                  <a:pt x="14586" y="63"/>
                  <a:pt x="14654" y="64"/>
                  <a:pt x="14721" y="64"/>
                </a:cubicBezTo>
                <a:cubicBezTo>
                  <a:pt x="14790" y="64"/>
                  <a:pt x="14858" y="75"/>
                  <a:pt x="14925" y="75"/>
                </a:cubicBezTo>
                <a:cubicBezTo>
                  <a:pt x="14994" y="75"/>
                  <a:pt x="15062" y="74"/>
                  <a:pt x="15129" y="74"/>
                </a:cubicBezTo>
                <a:cubicBezTo>
                  <a:pt x="15198" y="74"/>
                  <a:pt x="15266" y="69"/>
                  <a:pt x="15334" y="69"/>
                </a:cubicBezTo>
                <a:cubicBezTo>
                  <a:pt x="15402" y="69"/>
                  <a:pt x="15470" y="63"/>
                  <a:pt x="15538" y="63"/>
                </a:cubicBezTo>
                <a:cubicBezTo>
                  <a:pt x="15606" y="63"/>
                  <a:pt x="15674" y="66"/>
                  <a:pt x="15742" y="66"/>
                </a:cubicBezTo>
                <a:cubicBezTo>
                  <a:pt x="15810" y="66"/>
                  <a:pt x="15878" y="76"/>
                  <a:pt x="15946" y="76"/>
                </a:cubicBezTo>
                <a:cubicBezTo>
                  <a:pt x="16014" y="76"/>
                  <a:pt x="16082" y="52"/>
                  <a:pt x="16150" y="52"/>
                </a:cubicBezTo>
                <a:cubicBezTo>
                  <a:pt x="16218" y="52"/>
                  <a:pt x="16286" y="47"/>
                  <a:pt x="16354" y="47"/>
                </a:cubicBezTo>
                <a:cubicBezTo>
                  <a:pt x="16422" y="47"/>
                  <a:pt x="16490" y="67"/>
                  <a:pt x="16558" y="67"/>
                </a:cubicBezTo>
                <a:cubicBezTo>
                  <a:pt x="16626" y="67"/>
                  <a:pt x="16694" y="78"/>
                  <a:pt x="16762" y="78"/>
                </a:cubicBezTo>
                <a:cubicBezTo>
                  <a:pt x="16830" y="78"/>
                  <a:pt x="16898" y="55"/>
                  <a:pt x="16966" y="55"/>
                </a:cubicBezTo>
                <a:cubicBezTo>
                  <a:pt x="17035" y="55"/>
                  <a:pt x="17103" y="69"/>
                  <a:pt x="17170" y="69"/>
                </a:cubicBezTo>
                <a:cubicBezTo>
                  <a:pt x="17239" y="69"/>
                  <a:pt x="17307" y="70"/>
                  <a:pt x="17374" y="70"/>
                </a:cubicBezTo>
                <a:cubicBezTo>
                  <a:pt x="17443" y="70"/>
                  <a:pt x="17511" y="73"/>
                  <a:pt x="17578" y="73"/>
                </a:cubicBezTo>
                <a:cubicBezTo>
                  <a:pt x="17647" y="73"/>
                  <a:pt x="17715" y="73"/>
                  <a:pt x="17782" y="73"/>
                </a:cubicBezTo>
                <a:cubicBezTo>
                  <a:pt x="17851" y="73"/>
                  <a:pt x="17919" y="70"/>
                  <a:pt x="17986" y="70"/>
                </a:cubicBezTo>
                <a:cubicBezTo>
                  <a:pt x="18055" y="70"/>
                  <a:pt x="18123" y="68"/>
                  <a:pt x="18190" y="68"/>
                </a:cubicBezTo>
                <a:cubicBezTo>
                  <a:pt x="18259" y="68"/>
                  <a:pt x="18327" y="73"/>
                  <a:pt x="18394" y="73"/>
                </a:cubicBezTo>
                <a:cubicBezTo>
                  <a:pt x="18463" y="73"/>
                  <a:pt x="18531" y="59"/>
                  <a:pt x="18598" y="59"/>
                </a:cubicBezTo>
                <a:cubicBezTo>
                  <a:pt x="18667" y="59"/>
                  <a:pt x="18735" y="49"/>
                  <a:pt x="18802" y="49"/>
                </a:cubicBezTo>
                <a:cubicBezTo>
                  <a:pt x="18871" y="49"/>
                  <a:pt x="18939" y="68"/>
                  <a:pt x="19006" y="68"/>
                </a:cubicBezTo>
                <a:cubicBezTo>
                  <a:pt x="19075" y="68"/>
                  <a:pt x="19143" y="62"/>
                  <a:pt x="19210" y="62"/>
                </a:cubicBezTo>
                <a:cubicBezTo>
                  <a:pt x="19279" y="62"/>
                  <a:pt x="19347" y="73"/>
                  <a:pt x="19413" y="73"/>
                </a:cubicBezTo>
                <a:cubicBezTo>
                  <a:pt x="19483" y="73"/>
                  <a:pt x="19551" y="68"/>
                  <a:pt x="19617" y="68"/>
                </a:cubicBezTo>
                <a:cubicBezTo>
                  <a:pt x="19687" y="68"/>
                  <a:pt x="19755" y="57"/>
                  <a:pt x="19821" y="57"/>
                </a:cubicBezTo>
                <a:cubicBezTo>
                  <a:pt x="19891" y="57"/>
                  <a:pt x="19959" y="47"/>
                  <a:pt x="20025" y="47"/>
                </a:cubicBezTo>
                <a:cubicBezTo>
                  <a:pt x="20095" y="47"/>
                  <a:pt x="20163" y="52"/>
                  <a:pt x="20229" y="52"/>
                </a:cubicBezTo>
                <a:cubicBezTo>
                  <a:pt x="20300" y="52"/>
                  <a:pt x="20368" y="54"/>
                  <a:pt x="20433" y="54"/>
                </a:cubicBezTo>
                <a:cubicBezTo>
                  <a:pt x="20504" y="54"/>
                  <a:pt x="20572" y="73"/>
                  <a:pt x="20637" y="73"/>
                </a:cubicBezTo>
                <a:cubicBezTo>
                  <a:pt x="20709" y="73"/>
                  <a:pt x="20777" y="57"/>
                  <a:pt x="20840" y="57"/>
                </a:cubicBezTo>
                <a:cubicBezTo>
                  <a:pt x="20915" y="57"/>
                  <a:pt x="20983" y="58"/>
                  <a:pt x="21044" y="58"/>
                </a:cubicBezTo>
                <a:cubicBezTo>
                  <a:pt x="21123" y="58"/>
                  <a:pt x="21191" y="54"/>
                  <a:pt x="21248" y="54"/>
                </a:cubicBezTo>
                <a:cubicBezTo>
                  <a:pt x="21381" y="54"/>
                  <a:pt x="21423" y="-71"/>
                  <a:pt x="21456" y="61"/>
                </a:cubicBezTo>
                <a:cubicBezTo>
                  <a:pt x="21489" y="193"/>
                  <a:pt x="21456" y="203"/>
                  <a:pt x="21456" y="343"/>
                </a:cubicBezTo>
                <a:cubicBezTo>
                  <a:pt x="21456" y="483"/>
                  <a:pt x="21461" y="483"/>
                  <a:pt x="21461" y="624"/>
                </a:cubicBezTo>
                <a:cubicBezTo>
                  <a:pt x="21461" y="764"/>
                  <a:pt x="21446" y="764"/>
                  <a:pt x="21446" y="904"/>
                </a:cubicBezTo>
                <a:cubicBezTo>
                  <a:pt x="21446" y="1045"/>
                  <a:pt x="21454" y="1045"/>
                  <a:pt x="21454" y="1185"/>
                </a:cubicBezTo>
                <a:cubicBezTo>
                  <a:pt x="21454" y="1325"/>
                  <a:pt x="21442" y="1325"/>
                  <a:pt x="21442" y="1465"/>
                </a:cubicBezTo>
                <a:cubicBezTo>
                  <a:pt x="21442" y="1606"/>
                  <a:pt x="21455" y="1606"/>
                  <a:pt x="21455" y="1746"/>
                </a:cubicBezTo>
                <a:cubicBezTo>
                  <a:pt x="21455" y="1887"/>
                  <a:pt x="21447" y="1887"/>
                  <a:pt x="21447" y="2027"/>
                </a:cubicBezTo>
                <a:cubicBezTo>
                  <a:pt x="21447" y="2167"/>
                  <a:pt x="21462" y="2167"/>
                  <a:pt x="21462" y="2308"/>
                </a:cubicBezTo>
                <a:cubicBezTo>
                  <a:pt x="21462" y="2448"/>
                  <a:pt x="21462" y="2448"/>
                  <a:pt x="21462" y="2588"/>
                </a:cubicBezTo>
                <a:cubicBezTo>
                  <a:pt x="21462" y="2729"/>
                  <a:pt x="21460" y="2729"/>
                  <a:pt x="21460" y="2869"/>
                </a:cubicBezTo>
                <a:cubicBezTo>
                  <a:pt x="21460" y="3009"/>
                  <a:pt x="21454" y="2967"/>
                  <a:pt x="21454" y="3149"/>
                </a:cubicBezTo>
                <a:cubicBezTo>
                  <a:pt x="21454" y="3228"/>
                  <a:pt x="21444" y="3322"/>
                  <a:pt x="21444" y="3430"/>
                </a:cubicBezTo>
                <a:cubicBezTo>
                  <a:pt x="21444" y="3515"/>
                  <a:pt x="21449" y="3609"/>
                  <a:pt x="21449" y="3711"/>
                </a:cubicBezTo>
                <a:cubicBezTo>
                  <a:pt x="21449" y="3798"/>
                  <a:pt x="21458" y="3892"/>
                  <a:pt x="21458" y="3992"/>
                </a:cubicBezTo>
                <a:cubicBezTo>
                  <a:pt x="21458" y="4081"/>
                  <a:pt x="21447" y="4174"/>
                  <a:pt x="21447" y="4272"/>
                </a:cubicBezTo>
                <a:cubicBezTo>
                  <a:pt x="21447" y="4362"/>
                  <a:pt x="21444" y="4456"/>
                  <a:pt x="21444" y="4553"/>
                </a:cubicBezTo>
                <a:cubicBezTo>
                  <a:pt x="21444" y="4644"/>
                  <a:pt x="21443" y="4737"/>
                  <a:pt x="21443" y="4834"/>
                </a:cubicBezTo>
                <a:cubicBezTo>
                  <a:pt x="21443" y="4925"/>
                  <a:pt x="21449" y="5019"/>
                  <a:pt x="21449" y="5115"/>
                </a:cubicBezTo>
                <a:cubicBezTo>
                  <a:pt x="21449" y="5206"/>
                  <a:pt x="21451" y="5300"/>
                  <a:pt x="21451" y="5395"/>
                </a:cubicBezTo>
                <a:cubicBezTo>
                  <a:pt x="21451" y="5487"/>
                  <a:pt x="21459" y="5581"/>
                  <a:pt x="21459" y="5676"/>
                </a:cubicBezTo>
                <a:cubicBezTo>
                  <a:pt x="21459" y="5768"/>
                  <a:pt x="21448" y="5862"/>
                  <a:pt x="21448" y="5957"/>
                </a:cubicBezTo>
                <a:cubicBezTo>
                  <a:pt x="21448" y="6049"/>
                  <a:pt x="21450" y="6142"/>
                  <a:pt x="21450" y="6237"/>
                </a:cubicBezTo>
                <a:cubicBezTo>
                  <a:pt x="21450" y="6330"/>
                  <a:pt x="21452" y="6423"/>
                  <a:pt x="21452" y="6518"/>
                </a:cubicBezTo>
                <a:cubicBezTo>
                  <a:pt x="21452" y="6611"/>
                  <a:pt x="21443" y="6704"/>
                  <a:pt x="21443" y="6799"/>
                </a:cubicBezTo>
                <a:cubicBezTo>
                  <a:pt x="21443" y="6891"/>
                  <a:pt x="21446" y="6985"/>
                  <a:pt x="21446" y="7080"/>
                </a:cubicBezTo>
                <a:cubicBezTo>
                  <a:pt x="21446" y="7172"/>
                  <a:pt x="21463" y="7266"/>
                  <a:pt x="21463" y="7360"/>
                </a:cubicBezTo>
                <a:cubicBezTo>
                  <a:pt x="21463" y="7453"/>
                  <a:pt x="21457" y="7547"/>
                  <a:pt x="21457" y="7641"/>
                </a:cubicBezTo>
                <a:cubicBezTo>
                  <a:pt x="21457" y="7734"/>
                  <a:pt x="21457" y="7827"/>
                  <a:pt x="21457" y="7922"/>
                </a:cubicBezTo>
                <a:cubicBezTo>
                  <a:pt x="21457" y="8015"/>
                  <a:pt x="21445" y="8108"/>
                  <a:pt x="21445" y="8202"/>
                </a:cubicBezTo>
                <a:cubicBezTo>
                  <a:pt x="21445" y="8295"/>
                  <a:pt x="21455" y="8389"/>
                  <a:pt x="21455" y="8483"/>
                </a:cubicBezTo>
                <a:cubicBezTo>
                  <a:pt x="21455" y="8576"/>
                  <a:pt x="21442" y="8670"/>
                  <a:pt x="21442" y="8764"/>
                </a:cubicBezTo>
                <a:cubicBezTo>
                  <a:pt x="21442" y="8857"/>
                  <a:pt x="21455" y="8951"/>
                  <a:pt x="21455" y="9045"/>
                </a:cubicBezTo>
                <a:cubicBezTo>
                  <a:pt x="21455" y="9138"/>
                  <a:pt x="21454" y="9232"/>
                  <a:pt x="21454" y="9326"/>
                </a:cubicBezTo>
                <a:cubicBezTo>
                  <a:pt x="21454" y="9419"/>
                  <a:pt x="21449" y="9512"/>
                  <a:pt x="21449" y="9606"/>
                </a:cubicBezTo>
                <a:cubicBezTo>
                  <a:pt x="21449" y="9700"/>
                  <a:pt x="21450" y="9793"/>
                  <a:pt x="21450" y="9887"/>
                </a:cubicBezTo>
                <a:cubicBezTo>
                  <a:pt x="21450" y="9980"/>
                  <a:pt x="21460" y="10074"/>
                  <a:pt x="21460" y="10168"/>
                </a:cubicBezTo>
                <a:cubicBezTo>
                  <a:pt x="21460" y="10261"/>
                  <a:pt x="21458" y="10355"/>
                  <a:pt x="21458" y="10449"/>
                </a:cubicBezTo>
                <a:cubicBezTo>
                  <a:pt x="21458" y="10542"/>
                  <a:pt x="21446" y="10636"/>
                  <a:pt x="21446" y="10729"/>
                </a:cubicBezTo>
                <a:cubicBezTo>
                  <a:pt x="21446" y="10823"/>
                  <a:pt x="21452" y="10916"/>
                  <a:pt x="21452" y="11010"/>
                </a:cubicBezTo>
                <a:cubicBezTo>
                  <a:pt x="21452" y="11104"/>
                  <a:pt x="21460" y="11197"/>
                  <a:pt x="21460" y="11291"/>
                </a:cubicBezTo>
                <a:cubicBezTo>
                  <a:pt x="21460" y="11384"/>
                  <a:pt x="21458" y="11478"/>
                  <a:pt x="21458" y="11572"/>
                </a:cubicBezTo>
                <a:cubicBezTo>
                  <a:pt x="21458" y="11665"/>
                  <a:pt x="21462" y="11759"/>
                  <a:pt x="21462" y="11852"/>
                </a:cubicBezTo>
                <a:cubicBezTo>
                  <a:pt x="21462" y="11946"/>
                  <a:pt x="21461" y="12040"/>
                  <a:pt x="21461" y="12133"/>
                </a:cubicBezTo>
                <a:cubicBezTo>
                  <a:pt x="21461" y="12227"/>
                  <a:pt x="21447" y="12321"/>
                  <a:pt x="21447" y="12414"/>
                </a:cubicBezTo>
                <a:cubicBezTo>
                  <a:pt x="21447" y="12508"/>
                  <a:pt x="21450" y="12601"/>
                  <a:pt x="21450" y="12695"/>
                </a:cubicBezTo>
                <a:cubicBezTo>
                  <a:pt x="21450" y="12789"/>
                  <a:pt x="21445" y="12883"/>
                  <a:pt x="21445" y="12976"/>
                </a:cubicBezTo>
                <a:cubicBezTo>
                  <a:pt x="21445" y="13070"/>
                  <a:pt x="21455" y="13163"/>
                  <a:pt x="21455" y="13257"/>
                </a:cubicBezTo>
                <a:cubicBezTo>
                  <a:pt x="21455" y="13351"/>
                  <a:pt x="21452" y="13444"/>
                  <a:pt x="21452" y="13538"/>
                </a:cubicBezTo>
                <a:cubicBezTo>
                  <a:pt x="21452" y="13632"/>
                  <a:pt x="21450" y="13725"/>
                  <a:pt x="21450" y="13819"/>
                </a:cubicBezTo>
                <a:cubicBezTo>
                  <a:pt x="21450" y="13913"/>
                  <a:pt x="21445" y="14006"/>
                  <a:pt x="21445" y="14100"/>
                </a:cubicBezTo>
                <a:cubicBezTo>
                  <a:pt x="21445" y="14194"/>
                  <a:pt x="21461" y="14287"/>
                  <a:pt x="21461" y="14381"/>
                </a:cubicBezTo>
                <a:cubicBezTo>
                  <a:pt x="21461" y="14475"/>
                  <a:pt x="21442" y="14568"/>
                  <a:pt x="21442" y="14662"/>
                </a:cubicBezTo>
                <a:cubicBezTo>
                  <a:pt x="21442" y="14756"/>
                  <a:pt x="21462" y="14849"/>
                  <a:pt x="21462" y="14943"/>
                </a:cubicBezTo>
                <a:cubicBezTo>
                  <a:pt x="21462" y="15037"/>
                  <a:pt x="21463" y="15130"/>
                  <a:pt x="21463" y="15223"/>
                </a:cubicBezTo>
                <a:cubicBezTo>
                  <a:pt x="21463" y="15318"/>
                  <a:pt x="21444" y="15411"/>
                  <a:pt x="21444" y="15504"/>
                </a:cubicBezTo>
                <a:cubicBezTo>
                  <a:pt x="21444" y="15599"/>
                  <a:pt x="21447" y="15692"/>
                  <a:pt x="21447" y="15785"/>
                </a:cubicBezTo>
                <a:cubicBezTo>
                  <a:pt x="21447" y="15879"/>
                  <a:pt x="21460" y="15973"/>
                  <a:pt x="21460" y="16066"/>
                </a:cubicBezTo>
                <a:cubicBezTo>
                  <a:pt x="21460" y="16160"/>
                  <a:pt x="21454" y="16254"/>
                  <a:pt x="21454" y="16347"/>
                </a:cubicBezTo>
                <a:cubicBezTo>
                  <a:pt x="21454" y="16441"/>
                  <a:pt x="21461" y="16535"/>
                  <a:pt x="21461" y="16628"/>
                </a:cubicBezTo>
                <a:cubicBezTo>
                  <a:pt x="21461" y="16722"/>
                  <a:pt x="21456" y="16816"/>
                  <a:pt x="21456" y="16909"/>
                </a:cubicBezTo>
                <a:cubicBezTo>
                  <a:pt x="21456" y="17003"/>
                  <a:pt x="21463" y="17097"/>
                  <a:pt x="21463" y="17190"/>
                </a:cubicBezTo>
                <a:cubicBezTo>
                  <a:pt x="21463" y="17284"/>
                  <a:pt x="21441" y="17378"/>
                  <a:pt x="21441" y="17470"/>
                </a:cubicBezTo>
                <a:cubicBezTo>
                  <a:pt x="21441" y="17565"/>
                  <a:pt x="21457" y="17659"/>
                  <a:pt x="21457" y="17751"/>
                </a:cubicBezTo>
                <a:cubicBezTo>
                  <a:pt x="21457" y="17846"/>
                  <a:pt x="21450" y="17940"/>
                  <a:pt x="21450" y="18032"/>
                </a:cubicBezTo>
                <a:cubicBezTo>
                  <a:pt x="21450" y="18127"/>
                  <a:pt x="21459" y="18221"/>
                  <a:pt x="21459" y="18313"/>
                </a:cubicBezTo>
                <a:cubicBezTo>
                  <a:pt x="21459" y="18408"/>
                  <a:pt x="21449" y="18502"/>
                  <a:pt x="21449" y="18594"/>
                </a:cubicBezTo>
                <a:cubicBezTo>
                  <a:pt x="21449" y="18689"/>
                  <a:pt x="21456" y="18783"/>
                  <a:pt x="21456" y="18875"/>
                </a:cubicBezTo>
                <a:cubicBezTo>
                  <a:pt x="21456" y="18970"/>
                  <a:pt x="21446" y="19064"/>
                  <a:pt x="21446" y="19155"/>
                </a:cubicBezTo>
                <a:cubicBezTo>
                  <a:pt x="21446" y="19251"/>
                  <a:pt x="21449" y="19345"/>
                  <a:pt x="21449" y="19436"/>
                </a:cubicBezTo>
                <a:cubicBezTo>
                  <a:pt x="21449" y="19533"/>
                  <a:pt x="21450" y="19626"/>
                  <a:pt x="21450" y="19717"/>
                </a:cubicBezTo>
                <a:cubicBezTo>
                  <a:pt x="21450" y="19814"/>
                  <a:pt x="21455" y="19908"/>
                  <a:pt x="21455" y="19998"/>
                </a:cubicBezTo>
                <a:cubicBezTo>
                  <a:pt x="21455" y="20096"/>
                  <a:pt x="21450" y="20189"/>
                  <a:pt x="21450" y="20278"/>
                </a:cubicBezTo>
                <a:cubicBezTo>
                  <a:pt x="21450" y="20378"/>
                  <a:pt x="21451" y="20472"/>
                  <a:pt x="21451" y="20559"/>
                </a:cubicBezTo>
                <a:cubicBezTo>
                  <a:pt x="21451" y="20661"/>
                  <a:pt x="21452" y="20755"/>
                  <a:pt x="21452" y="20840"/>
                </a:cubicBezTo>
                <a:cubicBezTo>
                  <a:pt x="21452" y="20948"/>
                  <a:pt x="21455" y="21042"/>
                  <a:pt x="21455" y="21121"/>
                </a:cubicBezTo>
                <a:cubicBezTo>
                  <a:pt x="21455" y="21303"/>
                  <a:pt x="21545" y="21340"/>
                  <a:pt x="21448" y="21387"/>
                </a:cubicBezTo>
                <a:cubicBezTo>
                  <a:pt x="21352" y="21433"/>
                  <a:pt x="21350" y="21402"/>
                  <a:pt x="21248" y="21402"/>
                </a:cubicBezTo>
                <a:cubicBezTo>
                  <a:pt x="21146" y="21402"/>
                  <a:pt x="21177" y="21409"/>
                  <a:pt x="21044" y="21409"/>
                </a:cubicBezTo>
                <a:cubicBezTo>
                  <a:pt x="20987" y="21409"/>
                  <a:pt x="20919" y="21398"/>
                  <a:pt x="20840" y="21398"/>
                </a:cubicBezTo>
                <a:cubicBezTo>
                  <a:pt x="20779" y="21398"/>
                  <a:pt x="20711" y="21409"/>
                  <a:pt x="20637" y="21409"/>
                </a:cubicBezTo>
                <a:cubicBezTo>
                  <a:pt x="20573" y="21409"/>
                  <a:pt x="20505" y="21395"/>
                  <a:pt x="20433" y="21395"/>
                </a:cubicBezTo>
                <a:cubicBezTo>
                  <a:pt x="20368" y="21395"/>
                  <a:pt x="20300" y="21406"/>
                  <a:pt x="20229" y="21406"/>
                </a:cubicBezTo>
                <a:cubicBezTo>
                  <a:pt x="20164" y="21406"/>
                  <a:pt x="20096" y="21409"/>
                  <a:pt x="20025" y="21409"/>
                </a:cubicBezTo>
                <a:cubicBezTo>
                  <a:pt x="19959" y="21409"/>
                  <a:pt x="19891" y="21388"/>
                  <a:pt x="19821" y="21388"/>
                </a:cubicBezTo>
                <a:cubicBezTo>
                  <a:pt x="19755" y="21388"/>
                  <a:pt x="19687" y="21386"/>
                  <a:pt x="19617" y="21386"/>
                </a:cubicBezTo>
                <a:cubicBezTo>
                  <a:pt x="19551" y="21386"/>
                  <a:pt x="19483" y="21412"/>
                  <a:pt x="19414" y="21412"/>
                </a:cubicBezTo>
                <a:cubicBezTo>
                  <a:pt x="19347" y="21412"/>
                  <a:pt x="19279" y="21401"/>
                  <a:pt x="19210" y="21401"/>
                </a:cubicBezTo>
                <a:cubicBezTo>
                  <a:pt x="19143" y="21401"/>
                  <a:pt x="19075" y="21414"/>
                  <a:pt x="19006" y="21414"/>
                </a:cubicBezTo>
                <a:cubicBezTo>
                  <a:pt x="18939" y="21414"/>
                  <a:pt x="18871" y="21399"/>
                  <a:pt x="18802" y="21399"/>
                </a:cubicBezTo>
                <a:cubicBezTo>
                  <a:pt x="18735" y="21399"/>
                  <a:pt x="18667" y="21404"/>
                  <a:pt x="18598" y="21404"/>
                </a:cubicBezTo>
                <a:cubicBezTo>
                  <a:pt x="18531" y="21404"/>
                  <a:pt x="18463" y="21392"/>
                  <a:pt x="18394" y="21392"/>
                </a:cubicBezTo>
                <a:cubicBezTo>
                  <a:pt x="18327" y="21392"/>
                  <a:pt x="18259" y="21387"/>
                  <a:pt x="18190" y="21387"/>
                </a:cubicBezTo>
                <a:cubicBezTo>
                  <a:pt x="18123" y="21387"/>
                  <a:pt x="18055" y="21398"/>
                  <a:pt x="17986" y="21398"/>
                </a:cubicBezTo>
                <a:cubicBezTo>
                  <a:pt x="17919" y="21398"/>
                  <a:pt x="17851" y="21413"/>
                  <a:pt x="17782" y="21413"/>
                </a:cubicBezTo>
                <a:cubicBezTo>
                  <a:pt x="17715" y="21413"/>
                  <a:pt x="17647" y="21395"/>
                  <a:pt x="17579" y="21395"/>
                </a:cubicBezTo>
                <a:cubicBezTo>
                  <a:pt x="17511" y="21395"/>
                  <a:pt x="17443" y="21395"/>
                  <a:pt x="17375" y="21395"/>
                </a:cubicBezTo>
                <a:cubicBezTo>
                  <a:pt x="17307" y="21395"/>
                  <a:pt x="17239" y="21409"/>
                  <a:pt x="17171" y="21409"/>
                </a:cubicBezTo>
                <a:cubicBezTo>
                  <a:pt x="17103" y="21409"/>
                  <a:pt x="17035" y="21397"/>
                  <a:pt x="16967" y="21397"/>
                </a:cubicBezTo>
                <a:cubicBezTo>
                  <a:pt x="16899" y="21397"/>
                  <a:pt x="16831" y="21399"/>
                  <a:pt x="16763" y="21399"/>
                </a:cubicBezTo>
                <a:cubicBezTo>
                  <a:pt x="16695" y="21399"/>
                  <a:pt x="16628" y="21413"/>
                  <a:pt x="16559" y="21413"/>
                </a:cubicBezTo>
                <a:cubicBezTo>
                  <a:pt x="16492" y="21413"/>
                  <a:pt x="16424" y="21387"/>
                  <a:pt x="16355" y="21387"/>
                </a:cubicBezTo>
                <a:cubicBezTo>
                  <a:pt x="16288" y="21387"/>
                  <a:pt x="16220" y="21402"/>
                  <a:pt x="16151" y="21402"/>
                </a:cubicBezTo>
                <a:cubicBezTo>
                  <a:pt x="16084" y="21402"/>
                  <a:pt x="16016" y="21416"/>
                  <a:pt x="15948" y="21416"/>
                </a:cubicBezTo>
                <a:cubicBezTo>
                  <a:pt x="15880" y="21416"/>
                  <a:pt x="15812" y="21404"/>
                  <a:pt x="15744" y="21404"/>
                </a:cubicBezTo>
                <a:cubicBezTo>
                  <a:pt x="15676" y="21404"/>
                  <a:pt x="15608" y="21400"/>
                  <a:pt x="15540" y="21400"/>
                </a:cubicBezTo>
                <a:cubicBezTo>
                  <a:pt x="15472" y="21400"/>
                  <a:pt x="15404" y="21412"/>
                  <a:pt x="15336" y="21412"/>
                </a:cubicBezTo>
                <a:cubicBezTo>
                  <a:pt x="15269" y="21412"/>
                  <a:pt x="15201" y="21389"/>
                  <a:pt x="15132" y="21389"/>
                </a:cubicBezTo>
                <a:cubicBezTo>
                  <a:pt x="15065" y="21389"/>
                  <a:pt x="14997" y="21415"/>
                  <a:pt x="14928" y="21415"/>
                </a:cubicBezTo>
                <a:cubicBezTo>
                  <a:pt x="14861" y="21415"/>
                  <a:pt x="14793" y="21386"/>
                  <a:pt x="14725" y="21386"/>
                </a:cubicBezTo>
                <a:cubicBezTo>
                  <a:pt x="14657" y="21386"/>
                  <a:pt x="14589" y="21392"/>
                  <a:pt x="14521" y="21392"/>
                </a:cubicBezTo>
                <a:cubicBezTo>
                  <a:pt x="14453" y="21392"/>
                  <a:pt x="14385" y="21409"/>
                  <a:pt x="14317" y="21409"/>
                </a:cubicBezTo>
                <a:cubicBezTo>
                  <a:pt x="14249" y="21409"/>
                  <a:pt x="14181" y="21413"/>
                  <a:pt x="14113" y="21413"/>
                </a:cubicBezTo>
                <a:cubicBezTo>
                  <a:pt x="14045" y="21413"/>
                  <a:pt x="13977" y="21401"/>
                  <a:pt x="13909" y="21401"/>
                </a:cubicBezTo>
                <a:cubicBezTo>
                  <a:pt x="13841" y="21401"/>
                  <a:pt x="13773" y="21392"/>
                  <a:pt x="13705" y="21392"/>
                </a:cubicBezTo>
                <a:cubicBezTo>
                  <a:pt x="13638" y="21392"/>
                  <a:pt x="13570" y="21398"/>
                  <a:pt x="13501" y="21398"/>
                </a:cubicBezTo>
                <a:cubicBezTo>
                  <a:pt x="13434" y="21398"/>
                  <a:pt x="13366" y="21389"/>
                  <a:pt x="13298" y="21389"/>
                </a:cubicBezTo>
                <a:cubicBezTo>
                  <a:pt x="13230" y="21389"/>
                  <a:pt x="13162" y="21393"/>
                  <a:pt x="13094" y="21393"/>
                </a:cubicBezTo>
                <a:cubicBezTo>
                  <a:pt x="13026" y="21393"/>
                  <a:pt x="12958" y="21402"/>
                  <a:pt x="12890" y="21402"/>
                </a:cubicBezTo>
                <a:cubicBezTo>
                  <a:pt x="12822" y="21402"/>
                  <a:pt x="12754" y="21416"/>
                  <a:pt x="12686" y="21416"/>
                </a:cubicBezTo>
                <a:cubicBezTo>
                  <a:pt x="12618" y="21416"/>
                  <a:pt x="12550" y="21392"/>
                  <a:pt x="12482" y="21392"/>
                </a:cubicBezTo>
                <a:cubicBezTo>
                  <a:pt x="12414" y="21392"/>
                  <a:pt x="12346" y="21394"/>
                  <a:pt x="12278" y="21394"/>
                </a:cubicBezTo>
                <a:cubicBezTo>
                  <a:pt x="12210" y="21394"/>
                  <a:pt x="12142" y="21410"/>
                  <a:pt x="12074" y="21410"/>
                </a:cubicBezTo>
                <a:cubicBezTo>
                  <a:pt x="12006" y="21410"/>
                  <a:pt x="11938" y="21394"/>
                  <a:pt x="11870" y="21394"/>
                </a:cubicBezTo>
                <a:cubicBezTo>
                  <a:pt x="11802" y="21394"/>
                  <a:pt x="11734" y="21415"/>
                  <a:pt x="11666" y="21415"/>
                </a:cubicBezTo>
                <a:cubicBezTo>
                  <a:pt x="11599" y="21415"/>
                  <a:pt x="11531" y="21409"/>
                  <a:pt x="11463" y="21409"/>
                </a:cubicBezTo>
                <a:cubicBezTo>
                  <a:pt x="11395" y="21409"/>
                  <a:pt x="11327" y="21406"/>
                  <a:pt x="11259" y="21406"/>
                </a:cubicBezTo>
                <a:cubicBezTo>
                  <a:pt x="11191" y="21406"/>
                  <a:pt x="11123" y="21409"/>
                  <a:pt x="11055" y="21409"/>
                </a:cubicBezTo>
                <a:cubicBezTo>
                  <a:pt x="10987" y="21409"/>
                  <a:pt x="10919" y="21386"/>
                  <a:pt x="10851" y="21386"/>
                </a:cubicBezTo>
                <a:cubicBezTo>
                  <a:pt x="10783" y="21386"/>
                  <a:pt x="10715" y="21399"/>
                  <a:pt x="10647" y="21399"/>
                </a:cubicBezTo>
                <a:cubicBezTo>
                  <a:pt x="10579" y="21399"/>
                  <a:pt x="10511" y="21409"/>
                  <a:pt x="10443" y="21409"/>
                </a:cubicBezTo>
                <a:cubicBezTo>
                  <a:pt x="10375" y="21409"/>
                  <a:pt x="10307" y="21414"/>
                  <a:pt x="10239" y="21414"/>
                </a:cubicBezTo>
                <a:cubicBezTo>
                  <a:pt x="10171" y="21414"/>
                  <a:pt x="10103" y="21389"/>
                  <a:pt x="10035" y="21389"/>
                </a:cubicBezTo>
                <a:cubicBezTo>
                  <a:pt x="9967" y="21389"/>
                  <a:pt x="9899" y="21416"/>
                  <a:pt x="9831" y="21416"/>
                </a:cubicBezTo>
                <a:cubicBezTo>
                  <a:pt x="9763" y="21416"/>
                  <a:pt x="9695" y="21393"/>
                  <a:pt x="9627" y="21393"/>
                </a:cubicBezTo>
                <a:cubicBezTo>
                  <a:pt x="9559" y="21393"/>
                  <a:pt x="9491" y="21392"/>
                  <a:pt x="9423" y="21392"/>
                </a:cubicBezTo>
                <a:cubicBezTo>
                  <a:pt x="9355" y="21392"/>
                  <a:pt x="9287" y="21416"/>
                  <a:pt x="9219" y="21416"/>
                </a:cubicBezTo>
                <a:cubicBezTo>
                  <a:pt x="9151" y="21416"/>
                  <a:pt x="9083" y="21409"/>
                  <a:pt x="9015" y="21409"/>
                </a:cubicBezTo>
                <a:cubicBezTo>
                  <a:pt x="8947" y="21409"/>
                  <a:pt x="8879" y="21393"/>
                  <a:pt x="8811" y="21393"/>
                </a:cubicBezTo>
                <a:cubicBezTo>
                  <a:pt x="8743" y="21393"/>
                  <a:pt x="8675" y="21395"/>
                  <a:pt x="8607" y="21395"/>
                </a:cubicBezTo>
                <a:cubicBezTo>
                  <a:pt x="8539" y="21395"/>
                  <a:pt x="8471" y="21412"/>
                  <a:pt x="8403" y="21412"/>
                </a:cubicBezTo>
                <a:cubicBezTo>
                  <a:pt x="8335" y="21412"/>
                  <a:pt x="8267" y="21393"/>
                  <a:pt x="8199" y="21393"/>
                </a:cubicBezTo>
                <a:cubicBezTo>
                  <a:pt x="8131" y="21393"/>
                  <a:pt x="8063" y="21409"/>
                  <a:pt x="7995" y="21409"/>
                </a:cubicBezTo>
                <a:cubicBezTo>
                  <a:pt x="7927" y="21409"/>
                  <a:pt x="7859" y="21393"/>
                  <a:pt x="7791" y="21393"/>
                </a:cubicBezTo>
                <a:cubicBezTo>
                  <a:pt x="7723" y="21393"/>
                  <a:pt x="7655" y="21402"/>
                  <a:pt x="7587" y="21402"/>
                </a:cubicBezTo>
                <a:cubicBezTo>
                  <a:pt x="7519" y="21402"/>
                  <a:pt x="7451" y="21393"/>
                  <a:pt x="7383" y="21393"/>
                </a:cubicBezTo>
                <a:cubicBezTo>
                  <a:pt x="7315" y="21393"/>
                  <a:pt x="7247" y="21391"/>
                  <a:pt x="7179" y="21391"/>
                </a:cubicBezTo>
                <a:cubicBezTo>
                  <a:pt x="7111" y="21391"/>
                  <a:pt x="7043" y="21414"/>
                  <a:pt x="6975" y="21414"/>
                </a:cubicBezTo>
                <a:cubicBezTo>
                  <a:pt x="6907" y="21414"/>
                  <a:pt x="6839" y="21404"/>
                  <a:pt x="6771" y="21404"/>
                </a:cubicBezTo>
                <a:cubicBezTo>
                  <a:pt x="6703" y="21404"/>
                  <a:pt x="6635" y="21397"/>
                  <a:pt x="6567" y="21397"/>
                </a:cubicBezTo>
                <a:cubicBezTo>
                  <a:pt x="6499" y="21397"/>
                  <a:pt x="6431" y="21414"/>
                  <a:pt x="6363" y="21414"/>
                </a:cubicBezTo>
                <a:cubicBezTo>
                  <a:pt x="6294" y="21414"/>
                  <a:pt x="6226" y="21396"/>
                  <a:pt x="6159" y="21396"/>
                </a:cubicBezTo>
                <a:cubicBezTo>
                  <a:pt x="6090" y="21396"/>
                  <a:pt x="6022" y="21391"/>
                  <a:pt x="5955" y="21391"/>
                </a:cubicBezTo>
                <a:cubicBezTo>
                  <a:pt x="5886" y="21391"/>
                  <a:pt x="5818" y="21389"/>
                  <a:pt x="5751" y="21389"/>
                </a:cubicBezTo>
                <a:cubicBezTo>
                  <a:pt x="5682" y="21389"/>
                  <a:pt x="5614" y="21412"/>
                  <a:pt x="5547" y="21412"/>
                </a:cubicBezTo>
                <a:cubicBezTo>
                  <a:pt x="5478" y="21412"/>
                  <a:pt x="5410" y="21401"/>
                  <a:pt x="5342" y="21401"/>
                </a:cubicBezTo>
                <a:cubicBezTo>
                  <a:pt x="5274" y="21401"/>
                  <a:pt x="5206" y="21408"/>
                  <a:pt x="5138" y="21408"/>
                </a:cubicBezTo>
                <a:cubicBezTo>
                  <a:pt x="5070" y="21408"/>
                  <a:pt x="5002" y="21398"/>
                  <a:pt x="4934" y="21398"/>
                </a:cubicBezTo>
                <a:cubicBezTo>
                  <a:pt x="4866" y="21398"/>
                  <a:pt x="4798" y="21394"/>
                  <a:pt x="4730" y="21394"/>
                </a:cubicBezTo>
                <a:cubicBezTo>
                  <a:pt x="4662" y="21394"/>
                  <a:pt x="4594" y="21392"/>
                  <a:pt x="4526" y="21392"/>
                </a:cubicBezTo>
                <a:cubicBezTo>
                  <a:pt x="4458" y="21392"/>
                  <a:pt x="4390" y="21389"/>
                  <a:pt x="4322" y="21389"/>
                </a:cubicBezTo>
                <a:cubicBezTo>
                  <a:pt x="4254" y="21389"/>
                  <a:pt x="4186" y="21397"/>
                  <a:pt x="4118" y="21397"/>
                </a:cubicBezTo>
                <a:cubicBezTo>
                  <a:pt x="4050" y="21397"/>
                  <a:pt x="3982" y="21412"/>
                  <a:pt x="3914" y="21412"/>
                </a:cubicBezTo>
                <a:cubicBezTo>
                  <a:pt x="3846" y="21412"/>
                  <a:pt x="3778" y="21389"/>
                  <a:pt x="3710" y="21389"/>
                </a:cubicBezTo>
                <a:cubicBezTo>
                  <a:pt x="3642" y="21389"/>
                  <a:pt x="3574" y="21398"/>
                  <a:pt x="3506" y="21398"/>
                </a:cubicBezTo>
                <a:cubicBezTo>
                  <a:pt x="3438" y="21398"/>
                  <a:pt x="3370" y="21398"/>
                  <a:pt x="3303" y="21398"/>
                </a:cubicBezTo>
                <a:cubicBezTo>
                  <a:pt x="3234" y="21398"/>
                  <a:pt x="3166" y="21403"/>
                  <a:pt x="3099" y="21403"/>
                </a:cubicBezTo>
                <a:cubicBezTo>
                  <a:pt x="3030" y="21403"/>
                  <a:pt x="2962" y="21389"/>
                  <a:pt x="2895" y="21389"/>
                </a:cubicBezTo>
                <a:cubicBezTo>
                  <a:pt x="2826" y="21389"/>
                  <a:pt x="2758" y="21412"/>
                  <a:pt x="2691" y="21412"/>
                </a:cubicBezTo>
                <a:cubicBezTo>
                  <a:pt x="2622" y="21412"/>
                  <a:pt x="2554" y="21414"/>
                  <a:pt x="2487" y="21414"/>
                </a:cubicBezTo>
                <a:cubicBezTo>
                  <a:pt x="2418" y="21414"/>
                  <a:pt x="2350" y="21412"/>
                  <a:pt x="2283" y="21412"/>
                </a:cubicBezTo>
                <a:cubicBezTo>
                  <a:pt x="2214" y="21412"/>
                  <a:pt x="2146" y="21388"/>
                  <a:pt x="2079" y="21388"/>
                </a:cubicBezTo>
                <a:cubicBezTo>
                  <a:pt x="2009" y="21388"/>
                  <a:pt x="1941" y="21403"/>
                  <a:pt x="1875" y="21403"/>
                </a:cubicBezTo>
                <a:cubicBezTo>
                  <a:pt x="1805" y="21403"/>
                  <a:pt x="1737" y="21403"/>
                  <a:pt x="1671" y="21403"/>
                </a:cubicBezTo>
                <a:cubicBezTo>
                  <a:pt x="1601" y="21403"/>
                  <a:pt x="1533" y="21414"/>
                  <a:pt x="1467" y="21414"/>
                </a:cubicBezTo>
                <a:cubicBezTo>
                  <a:pt x="1397" y="21414"/>
                  <a:pt x="1329" y="21408"/>
                  <a:pt x="1263" y="21408"/>
                </a:cubicBezTo>
                <a:cubicBezTo>
                  <a:pt x="1193" y="21408"/>
                  <a:pt x="1125" y="21387"/>
                  <a:pt x="1060" y="21387"/>
                </a:cubicBezTo>
                <a:cubicBezTo>
                  <a:pt x="988" y="21387"/>
                  <a:pt x="920" y="21394"/>
                  <a:pt x="856" y="21394"/>
                </a:cubicBezTo>
                <a:cubicBezTo>
                  <a:pt x="783" y="21394"/>
                  <a:pt x="715" y="21414"/>
                  <a:pt x="652" y="21414"/>
                </a:cubicBezTo>
                <a:cubicBezTo>
                  <a:pt x="578" y="21414"/>
                  <a:pt x="510" y="21391"/>
                  <a:pt x="448" y="21391"/>
                </a:cubicBezTo>
                <a:cubicBezTo>
                  <a:pt x="369" y="21391"/>
                  <a:pt x="301" y="21387"/>
                  <a:pt x="244" y="21387"/>
                </a:cubicBezTo>
                <a:cubicBezTo>
                  <a:pt x="111" y="21387"/>
                  <a:pt x="82" y="21529"/>
                  <a:pt x="49" y="21397"/>
                </a:cubicBezTo>
                <a:cubicBezTo>
                  <a:pt x="15" y="21265"/>
                  <a:pt x="45" y="21261"/>
                  <a:pt x="45" y="21121"/>
                </a:cubicBezTo>
                <a:cubicBezTo>
                  <a:pt x="45" y="20980"/>
                  <a:pt x="40" y="20980"/>
                  <a:pt x="40" y="20840"/>
                </a:cubicBezTo>
                <a:cubicBezTo>
                  <a:pt x="40" y="20700"/>
                  <a:pt x="43" y="20700"/>
                  <a:pt x="43" y="20559"/>
                </a:cubicBezTo>
                <a:cubicBezTo>
                  <a:pt x="43" y="20419"/>
                  <a:pt x="46" y="20419"/>
                  <a:pt x="46" y="20279"/>
                </a:cubicBezTo>
                <a:cubicBezTo>
                  <a:pt x="46" y="20138"/>
                  <a:pt x="41" y="20138"/>
                  <a:pt x="41" y="19998"/>
                </a:cubicBezTo>
                <a:cubicBezTo>
                  <a:pt x="41" y="19858"/>
                  <a:pt x="49" y="19858"/>
                  <a:pt x="49" y="19717"/>
                </a:cubicBezTo>
                <a:cubicBezTo>
                  <a:pt x="49" y="19577"/>
                  <a:pt x="33" y="19577"/>
                  <a:pt x="33" y="19437"/>
                </a:cubicBezTo>
                <a:cubicBezTo>
                  <a:pt x="33" y="19296"/>
                  <a:pt x="36" y="19338"/>
                  <a:pt x="36" y="19156"/>
                </a:cubicBezTo>
                <a:cubicBezTo>
                  <a:pt x="36" y="19078"/>
                  <a:pt x="31" y="18984"/>
                  <a:pt x="31" y="18875"/>
                </a:cubicBezTo>
                <a:cubicBezTo>
                  <a:pt x="31" y="18790"/>
                  <a:pt x="48" y="18697"/>
                  <a:pt x="48" y="18595"/>
                </a:cubicBezTo>
                <a:cubicBezTo>
                  <a:pt x="48" y="18507"/>
                  <a:pt x="36" y="18413"/>
                  <a:pt x="36" y="18314"/>
                </a:cubicBezTo>
                <a:cubicBezTo>
                  <a:pt x="36" y="18225"/>
                  <a:pt x="39" y="18131"/>
                  <a:pt x="39" y="18033"/>
                </a:cubicBezTo>
                <a:cubicBezTo>
                  <a:pt x="39" y="17943"/>
                  <a:pt x="31" y="17850"/>
                  <a:pt x="31" y="17752"/>
                </a:cubicBezTo>
                <a:cubicBezTo>
                  <a:pt x="31" y="17662"/>
                  <a:pt x="33" y="17568"/>
                  <a:pt x="33" y="17472"/>
                </a:cubicBezTo>
                <a:cubicBezTo>
                  <a:pt x="33" y="17381"/>
                  <a:pt x="44" y="17287"/>
                  <a:pt x="44" y="17191"/>
                </a:cubicBezTo>
                <a:cubicBezTo>
                  <a:pt x="44" y="17100"/>
                  <a:pt x="38" y="17006"/>
                  <a:pt x="38" y="16910"/>
                </a:cubicBezTo>
                <a:cubicBezTo>
                  <a:pt x="38" y="16819"/>
                  <a:pt x="50" y="16725"/>
                  <a:pt x="50" y="16629"/>
                </a:cubicBezTo>
                <a:cubicBezTo>
                  <a:pt x="50" y="16538"/>
                  <a:pt x="32" y="16444"/>
                  <a:pt x="32" y="16349"/>
                </a:cubicBezTo>
                <a:cubicBezTo>
                  <a:pt x="32" y="16257"/>
                  <a:pt x="49" y="16163"/>
                  <a:pt x="49" y="16068"/>
                </a:cubicBezTo>
                <a:cubicBezTo>
                  <a:pt x="49" y="15976"/>
                  <a:pt x="31" y="15882"/>
                  <a:pt x="31" y="15787"/>
                </a:cubicBezTo>
                <a:cubicBezTo>
                  <a:pt x="31" y="15695"/>
                  <a:pt x="34" y="15601"/>
                  <a:pt x="34" y="15507"/>
                </a:cubicBezTo>
                <a:cubicBezTo>
                  <a:pt x="34" y="15414"/>
                  <a:pt x="29" y="15321"/>
                  <a:pt x="29" y="15226"/>
                </a:cubicBezTo>
                <a:cubicBezTo>
                  <a:pt x="29" y="15133"/>
                  <a:pt x="48" y="15040"/>
                  <a:pt x="48" y="14945"/>
                </a:cubicBezTo>
                <a:cubicBezTo>
                  <a:pt x="48" y="14852"/>
                  <a:pt x="43" y="14759"/>
                  <a:pt x="43" y="14664"/>
                </a:cubicBezTo>
                <a:cubicBezTo>
                  <a:pt x="43" y="14572"/>
                  <a:pt x="37" y="14478"/>
                  <a:pt x="37" y="14384"/>
                </a:cubicBezTo>
                <a:cubicBezTo>
                  <a:pt x="37" y="14291"/>
                  <a:pt x="46" y="14197"/>
                  <a:pt x="46" y="14103"/>
                </a:cubicBezTo>
                <a:cubicBezTo>
                  <a:pt x="46" y="14010"/>
                  <a:pt x="43" y="13916"/>
                  <a:pt x="43" y="13822"/>
                </a:cubicBezTo>
                <a:cubicBezTo>
                  <a:pt x="43" y="13729"/>
                  <a:pt x="30" y="13635"/>
                  <a:pt x="30" y="13541"/>
                </a:cubicBezTo>
                <a:cubicBezTo>
                  <a:pt x="30" y="13448"/>
                  <a:pt x="40" y="13355"/>
                  <a:pt x="40" y="13260"/>
                </a:cubicBezTo>
                <a:cubicBezTo>
                  <a:pt x="40" y="13167"/>
                  <a:pt x="31" y="13074"/>
                  <a:pt x="31" y="12980"/>
                </a:cubicBezTo>
                <a:cubicBezTo>
                  <a:pt x="31" y="12886"/>
                  <a:pt x="48" y="12793"/>
                  <a:pt x="48" y="12699"/>
                </a:cubicBezTo>
                <a:cubicBezTo>
                  <a:pt x="48" y="12606"/>
                  <a:pt x="45" y="12512"/>
                  <a:pt x="45" y="12418"/>
                </a:cubicBezTo>
                <a:cubicBezTo>
                  <a:pt x="45" y="12325"/>
                  <a:pt x="44" y="12231"/>
                  <a:pt x="44" y="12137"/>
                </a:cubicBezTo>
                <a:cubicBezTo>
                  <a:pt x="44" y="12044"/>
                  <a:pt x="31" y="11950"/>
                  <a:pt x="31" y="11857"/>
                </a:cubicBezTo>
                <a:cubicBezTo>
                  <a:pt x="31" y="11763"/>
                  <a:pt x="50" y="11670"/>
                  <a:pt x="50" y="11576"/>
                </a:cubicBezTo>
                <a:cubicBezTo>
                  <a:pt x="50" y="11482"/>
                  <a:pt x="41" y="11389"/>
                  <a:pt x="41" y="11295"/>
                </a:cubicBezTo>
                <a:cubicBezTo>
                  <a:pt x="41" y="11202"/>
                  <a:pt x="49" y="11108"/>
                  <a:pt x="49" y="11014"/>
                </a:cubicBezTo>
                <a:cubicBezTo>
                  <a:pt x="49" y="10921"/>
                  <a:pt x="49" y="10827"/>
                  <a:pt x="49" y="10733"/>
                </a:cubicBezTo>
                <a:cubicBezTo>
                  <a:pt x="49" y="10640"/>
                  <a:pt x="32" y="10546"/>
                  <a:pt x="32" y="10453"/>
                </a:cubicBezTo>
                <a:cubicBezTo>
                  <a:pt x="32" y="10359"/>
                  <a:pt x="50" y="10266"/>
                  <a:pt x="50" y="10172"/>
                </a:cubicBezTo>
                <a:cubicBezTo>
                  <a:pt x="50" y="10079"/>
                  <a:pt x="45" y="9985"/>
                  <a:pt x="45" y="9891"/>
                </a:cubicBezTo>
                <a:cubicBezTo>
                  <a:pt x="45" y="9798"/>
                  <a:pt x="44" y="9704"/>
                  <a:pt x="44" y="9610"/>
                </a:cubicBezTo>
                <a:cubicBezTo>
                  <a:pt x="44" y="9517"/>
                  <a:pt x="38" y="9423"/>
                  <a:pt x="38" y="9330"/>
                </a:cubicBezTo>
                <a:cubicBezTo>
                  <a:pt x="38" y="9236"/>
                  <a:pt x="37" y="9142"/>
                  <a:pt x="37" y="9049"/>
                </a:cubicBezTo>
                <a:cubicBezTo>
                  <a:pt x="37" y="8955"/>
                  <a:pt x="51" y="8861"/>
                  <a:pt x="51" y="8768"/>
                </a:cubicBezTo>
                <a:cubicBezTo>
                  <a:pt x="51" y="8674"/>
                  <a:pt x="38" y="8580"/>
                  <a:pt x="38" y="8487"/>
                </a:cubicBezTo>
                <a:cubicBezTo>
                  <a:pt x="38" y="8393"/>
                  <a:pt x="33" y="8299"/>
                  <a:pt x="33" y="8206"/>
                </a:cubicBezTo>
                <a:cubicBezTo>
                  <a:pt x="33" y="8112"/>
                  <a:pt x="31" y="8018"/>
                  <a:pt x="31" y="7925"/>
                </a:cubicBezTo>
                <a:cubicBezTo>
                  <a:pt x="31" y="7831"/>
                  <a:pt x="37" y="7737"/>
                  <a:pt x="37" y="7644"/>
                </a:cubicBezTo>
                <a:cubicBezTo>
                  <a:pt x="37" y="7550"/>
                  <a:pt x="30" y="7456"/>
                  <a:pt x="30" y="7363"/>
                </a:cubicBezTo>
                <a:cubicBezTo>
                  <a:pt x="30" y="7269"/>
                  <a:pt x="42" y="7175"/>
                  <a:pt x="42" y="7082"/>
                </a:cubicBezTo>
                <a:cubicBezTo>
                  <a:pt x="42" y="6988"/>
                  <a:pt x="42" y="6894"/>
                  <a:pt x="42" y="6801"/>
                </a:cubicBezTo>
                <a:cubicBezTo>
                  <a:pt x="42" y="6707"/>
                  <a:pt x="30" y="6614"/>
                  <a:pt x="30" y="6520"/>
                </a:cubicBezTo>
                <a:cubicBezTo>
                  <a:pt x="30" y="6426"/>
                  <a:pt x="41" y="6333"/>
                  <a:pt x="41" y="6239"/>
                </a:cubicBezTo>
                <a:cubicBezTo>
                  <a:pt x="41" y="6145"/>
                  <a:pt x="33" y="6052"/>
                  <a:pt x="33" y="5959"/>
                </a:cubicBezTo>
                <a:cubicBezTo>
                  <a:pt x="33" y="5864"/>
                  <a:pt x="48" y="5771"/>
                  <a:pt x="48" y="5678"/>
                </a:cubicBezTo>
                <a:cubicBezTo>
                  <a:pt x="48" y="5584"/>
                  <a:pt x="43" y="5490"/>
                  <a:pt x="43" y="5397"/>
                </a:cubicBezTo>
                <a:cubicBezTo>
                  <a:pt x="43" y="5303"/>
                  <a:pt x="45" y="5209"/>
                  <a:pt x="45" y="5116"/>
                </a:cubicBezTo>
                <a:cubicBezTo>
                  <a:pt x="45" y="5022"/>
                  <a:pt x="48" y="4928"/>
                  <a:pt x="48" y="4835"/>
                </a:cubicBezTo>
                <a:cubicBezTo>
                  <a:pt x="48" y="4741"/>
                  <a:pt x="48" y="4647"/>
                  <a:pt x="48" y="4555"/>
                </a:cubicBezTo>
                <a:cubicBezTo>
                  <a:pt x="48" y="4460"/>
                  <a:pt x="49" y="4366"/>
                  <a:pt x="49" y="4274"/>
                </a:cubicBezTo>
                <a:cubicBezTo>
                  <a:pt x="49" y="4179"/>
                  <a:pt x="41" y="4085"/>
                  <a:pt x="41" y="3993"/>
                </a:cubicBezTo>
                <a:cubicBezTo>
                  <a:pt x="41" y="3898"/>
                  <a:pt x="32" y="3804"/>
                  <a:pt x="32" y="3712"/>
                </a:cubicBezTo>
                <a:cubicBezTo>
                  <a:pt x="32" y="3617"/>
                  <a:pt x="35" y="3523"/>
                  <a:pt x="35" y="3431"/>
                </a:cubicBezTo>
                <a:cubicBezTo>
                  <a:pt x="35" y="3336"/>
                  <a:pt x="47" y="3242"/>
                  <a:pt x="47" y="3150"/>
                </a:cubicBezTo>
                <a:cubicBezTo>
                  <a:pt x="47" y="3055"/>
                  <a:pt x="50" y="2962"/>
                  <a:pt x="50" y="2870"/>
                </a:cubicBezTo>
                <a:cubicBezTo>
                  <a:pt x="50" y="2774"/>
                  <a:pt x="46" y="2680"/>
                  <a:pt x="46" y="2589"/>
                </a:cubicBezTo>
                <a:cubicBezTo>
                  <a:pt x="46" y="2493"/>
                  <a:pt x="47" y="2399"/>
                  <a:pt x="47" y="2308"/>
                </a:cubicBezTo>
                <a:cubicBezTo>
                  <a:pt x="47" y="2212"/>
                  <a:pt x="45" y="2118"/>
                  <a:pt x="45" y="2027"/>
                </a:cubicBezTo>
                <a:cubicBezTo>
                  <a:pt x="45" y="1931"/>
                  <a:pt x="45" y="1837"/>
                  <a:pt x="45" y="1747"/>
                </a:cubicBezTo>
                <a:cubicBezTo>
                  <a:pt x="45" y="1649"/>
                  <a:pt x="36" y="1556"/>
                  <a:pt x="36" y="1466"/>
                </a:cubicBezTo>
                <a:cubicBezTo>
                  <a:pt x="36" y="1368"/>
                  <a:pt x="51" y="1274"/>
                  <a:pt x="51" y="1185"/>
                </a:cubicBezTo>
                <a:cubicBezTo>
                  <a:pt x="51" y="1086"/>
                  <a:pt x="40" y="992"/>
                  <a:pt x="40" y="904"/>
                </a:cubicBezTo>
                <a:cubicBezTo>
                  <a:pt x="40" y="802"/>
                  <a:pt x="34" y="708"/>
                  <a:pt x="34" y="624"/>
                </a:cubicBezTo>
                <a:cubicBezTo>
                  <a:pt x="34" y="515"/>
                  <a:pt x="45" y="421"/>
                  <a:pt x="45" y="343"/>
                </a:cubicBezTo>
                <a:cubicBezTo>
                  <a:pt x="45" y="161"/>
                  <a:pt x="-55" y="114"/>
                  <a:pt x="42" y="68"/>
                </a:cubicBezTo>
                <a:close/>
              </a:path>
            </a:pathLst>
          </a:custGeom>
          <a:blipFill>
            <a:blip r:embed="rId2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612900" y="1689100"/>
            <a:ext cx="7848600" cy="2044700"/>
          </a:xfrm>
          <a:prstGeom prst="rect">
            <a:avLst/>
          </a:prstGeom>
        </p:spPr>
        <p:txBody>
          <a:bodyPr/>
          <a:lstStyle/>
          <a:p>
            <a:pPr lvl="0"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615016" y="3733800"/>
            <a:ext cx="5041901" cy="3619500"/>
          </a:xfrm>
          <a:prstGeom prst="rect">
            <a:avLst/>
          </a:prstGeom>
        </p:spPr>
        <p:txBody>
          <a:bodyPr/>
          <a:lstStyle/>
          <a:p>
            <a:pPr marL="778986" lvl="0" indent="-461486">
              <a:spcBef>
                <a:spcPts val="2800"/>
              </a:spcBef>
              <a:buClr>
                <a:srgbClr val="B42337"/>
              </a:buClr>
              <a:buSzPct val="50000"/>
              <a:buBlip>
                <a:blip r:embed="rId3"/>
              </a:buBlip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pic>
        <p:nvPicPr>
          <p:cNvPr id="35843" name="Picture 3" descr="C:\Users\Stanko\Desktop\Ivan mjerne jedinice\IMG_36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98530" y="1847848"/>
            <a:ext cx="8038246" cy="6095095"/>
          </a:xfrm>
          <a:prstGeom prst="rect">
            <a:avLst/>
          </a:prstGeom>
          <a:noFill/>
        </p:spPr>
      </p:pic>
      <p:pic>
        <p:nvPicPr>
          <p:cNvPr id="35844" name="Picture 4" descr="C:\Users\Stanko\Desktop\Ivan mjerne jedinice\IMG_36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00222" y="1878384"/>
            <a:ext cx="8016900" cy="60126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495299" y="4978399"/>
            <a:ext cx="5902514" cy="4290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8" h="21304" extrusionOk="0">
                <a:moveTo>
                  <a:pt x="21363" y="128"/>
                </a:moveTo>
                <a:cubicBezTo>
                  <a:pt x="21166" y="32"/>
                  <a:pt x="21153" y="139"/>
                  <a:pt x="20944" y="139"/>
                </a:cubicBezTo>
                <a:cubicBezTo>
                  <a:pt x="20735" y="139"/>
                  <a:pt x="20735" y="159"/>
                  <a:pt x="20526" y="159"/>
                </a:cubicBezTo>
                <a:cubicBezTo>
                  <a:pt x="20317" y="159"/>
                  <a:pt x="20317" y="108"/>
                  <a:pt x="20108" y="108"/>
                </a:cubicBezTo>
                <a:cubicBezTo>
                  <a:pt x="19899" y="108"/>
                  <a:pt x="19899" y="140"/>
                  <a:pt x="19690" y="140"/>
                </a:cubicBezTo>
                <a:cubicBezTo>
                  <a:pt x="19481" y="140"/>
                  <a:pt x="19481" y="110"/>
                  <a:pt x="19272" y="110"/>
                </a:cubicBezTo>
                <a:cubicBezTo>
                  <a:pt x="19063" y="110"/>
                  <a:pt x="19063" y="152"/>
                  <a:pt x="18854" y="152"/>
                </a:cubicBezTo>
                <a:cubicBezTo>
                  <a:pt x="18645" y="152"/>
                  <a:pt x="18706" y="116"/>
                  <a:pt x="18436" y="116"/>
                </a:cubicBezTo>
                <a:cubicBezTo>
                  <a:pt x="18319" y="116"/>
                  <a:pt x="18179" y="154"/>
                  <a:pt x="18018" y="154"/>
                </a:cubicBezTo>
                <a:cubicBezTo>
                  <a:pt x="17892" y="154"/>
                  <a:pt x="17752" y="117"/>
                  <a:pt x="17600" y="117"/>
                </a:cubicBezTo>
                <a:cubicBezTo>
                  <a:pt x="17470" y="117"/>
                  <a:pt x="17330" y="120"/>
                  <a:pt x="17182" y="120"/>
                </a:cubicBezTo>
                <a:cubicBezTo>
                  <a:pt x="17050" y="120"/>
                  <a:pt x="16910" y="163"/>
                  <a:pt x="16765" y="163"/>
                </a:cubicBezTo>
                <a:cubicBezTo>
                  <a:pt x="16630" y="163"/>
                  <a:pt x="16491" y="162"/>
                  <a:pt x="16347" y="162"/>
                </a:cubicBezTo>
                <a:cubicBezTo>
                  <a:pt x="16212" y="162"/>
                  <a:pt x="16072" y="129"/>
                  <a:pt x="15929" y="129"/>
                </a:cubicBezTo>
                <a:cubicBezTo>
                  <a:pt x="15793" y="129"/>
                  <a:pt x="15654" y="134"/>
                  <a:pt x="15511" y="134"/>
                </a:cubicBezTo>
                <a:cubicBezTo>
                  <a:pt x="15375" y="134"/>
                  <a:pt x="15235" y="163"/>
                  <a:pt x="15093" y="163"/>
                </a:cubicBezTo>
                <a:cubicBezTo>
                  <a:pt x="14956" y="163"/>
                  <a:pt x="14817" y="162"/>
                  <a:pt x="14675" y="162"/>
                </a:cubicBezTo>
                <a:cubicBezTo>
                  <a:pt x="14538" y="162"/>
                  <a:pt x="14399" y="107"/>
                  <a:pt x="14257" y="107"/>
                </a:cubicBezTo>
                <a:cubicBezTo>
                  <a:pt x="14120" y="107"/>
                  <a:pt x="13980" y="109"/>
                  <a:pt x="13839" y="109"/>
                </a:cubicBezTo>
                <a:cubicBezTo>
                  <a:pt x="13701" y="109"/>
                  <a:pt x="13562" y="157"/>
                  <a:pt x="13421" y="157"/>
                </a:cubicBezTo>
                <a:cubicBezTo>
                  <a:pt x="13283" y="157"/>
                  <a:pt x="13144" y="136"/>
                  <a:pt x="13003" y="136"/>
                </a:cubicBezTo>
                <a:cubicBezTo>
                  <a:pt x="12865" y="136"/>
                  <a:pt x="12726" y="130"/>
                  <a:pt x="12585" y="130"/>
                </a:cubicBezTo>
                <a:cubicBezTo>
                  <a:pt x="12447" y="130"/>
                  <a:pt x="12308" y="126"/>
                  <a:pt x="12167" y="126"/>
                </a:cubicBezTo>
                <a:cubicBezTo>
                  <a:pt x="12029" y="126"/>
                  <a:pt x="11889" y="161"/>
                  <a:pt x="11749" y="161"/>
                </a:cubicBezTo>
                <a:cubicBezTo>
                  <a:pt x="11611" y="161"/>
                  <a:pt x="11471" y="162"/>
                  <a:pt x="11331" y="162"/>
                </a:cubicBezTo>
                <a:cubicBezTo>
                  <a:pt x="11193" y="162"/>
                  <a:pt x="11053" y="146"/>
                  <a:pt x="10913" y="146"/>
                </a:cubicBezTo>
                <a:cubicBezTo>
                  <a:pt x="10774" y="146"/>
                  <a:pt x="10635" y="136"/>
                  <a:pt x="10495" y="136"/>
                </a:cubicBezTo>
                <a:cubicBezTo>
                  <a:pt x="10356" y="136"/>
                  <a:pt x="10217" y="111"/>
                  <a:pt x="10077" y="111"/>
                </a:cubicBezTo>
                <a:cubicBezTo>
                  <a:pt x="9938" y="111"/>
                  <a:pt x="9799" y="104"/>
                  <a:pt x="9659" y="104"/>
                </a:cubicBezTo>
                <a:cubicBezTo>
                  <a:pt x="9520" y="104"/>
                  <a:pt x="9380" y="142"/>
                  <a:pt x="9241" y="142"/>
                </a:cubicBezTo>
                <a:cubicBezTo>
                  <a:pt x="9102" y="142"/>
                  <a:pt x="8962" y="130"/>
                  <a:pt x="8823" y="130"/>
                </a:cubicBezTo>
                <a:cubicBezTo>
                  <a:pt x="8683" y="130"/>
                  <a:pt x="8544" y="162"/>
                  <a:pt x="8405" y="162"/>
                </a:cubicBezTo>
                <a:cubicBezTo>
                  <a:pt x="8265" y="162"/>
                  <a:pt x="8126" y="154"/>
                  <a:pt x="7987" y="154"/>
                </a:cubicBezTo>
                <a:cubicBezTo>
                  <a:pt x="7847" y="154"/>
                  <a:pt x="7707" y="128"/>
                  <a:pt x="7568" y="128"/>
                </a:cubicBezTo>
                <a:cubicBezTo>
                  <a:pt x="7428" y="128"/>
                  <a:pt x="7289" y="112"/>
                  <a:pt x="7150" y="112"/>
                </a:cubicBezTo>
                <a:cubicBezTo>
                  <a:pt x="7010" y="112"/>
                  <a:pt x="6870" y="154"/>
                  <a:pt x="6732" y="154"/>
                </a:cubicBezTo>
                <a:cubicBezTo>
                  <a:pt x="6591" y="154"/>
                  <a:pt x="6452" y="160"/>
                  <a:pt x="6314" y="160"/>
                </a:cubicBezTo>
                <a:cubicBezTo>
                  <a:pt x="6173" y="160"/>
                  <a:pt x="6034" y="102"/>
                  <a:pt x="5895" y="102"/>
                </a:cubicBezTo>
                <a:cubicBezTo>
                  <a:pt x="5755" y="102"/>
                  <a:pt x="5615" y="157"/>
                  <a:pt x="5477" y="157"/>
                </a:cubicBezTo>
                <a:cubicBezTo>
                  <a:pt x="5336" y="157"/>
                  <a:pt x="5197" y="115"/>
                  <a:pt x="5059" y="115"/>
                </a:cubicBezTo>
                <a:cubicBezTo>
                  <a:pt x="4918" y="115"/>
                  <a:pt x="4778" y="125"/>
                  <a:pt x="4641" y="125"/>
                </a:cubicBezTo>
                <a:cubicBezTo>
                  <a:pt x="4499" y="125"/>
                  <a:pt x="4360" y="146"/>
                  <a:pt x="4223" y="146"/>
                </a:cubicBezTo>
                <a:cubicBezTo>
                  <a:pt x="4081" y="146"/>
                  <a:pt x="3941" y="132"/>
                  <a:pt x="3804" y="132"/>
                </a:cubicBezTo>
                <a:cubicBezTo>
                  <a:pt x="3662" y="132"/>
                  <a:pt x="3523" y="152"/>
                  <a:pt x="3386" y="152"/>
                </a:cubicBezTo>
                <a:cubicBezTo>
                  <a:pt x="3243" y="152"/>
                  <a:pt x="3104" y="154"/>
                  <a:pt x="2968" y="154"/>
                </a:cubicBezTo>
                <a:cubicBezTo>
                  <a:pt x="2825" y="154"/>
                  <a:pt x="2685" y="132"/>
                  <a:pt x="2550" y="132"/>
                </a:cubicBezTo>
                <a:cubicBezTo>
                  <a:pt x="2406" y="132"/>
                  <a:pt x="2266" y="117"/>
                  <a:pt x="2132" y="117"/>
                </a:cubicBezTo>
                <a:cubicBezTo>
                  <a:pt x="1986" y="117"/>
                  <a:pt x="1847" y="155"/>
                  <a:pt x="1714" y="155"/>
                </a:cubicBezTo>
                <a:cubicBezTo>
                  <a:pt x="1566" y="155"/>
                  <a:pt x="1426" y="144"/>
                  <a:pt x="1295" y="144"/>
                </a:cubicBezTo>
                <a:cubicBezTo>
                  <a:pt x="1144" y="144"/>
                  <a:pt x="1004" y="135"/>
                  <a:pt x="877" y="135"/>
                </a:cubicBezTo>
                <a:cubicBezTo>
                  <a:pt x="716" y="135"/>
                  <a:pt x="576" y="103"/>
                  <a:pt x="459" y="103"/>
                </a:cubicBezTo>
                <a:cubicBezTo>
                  <a:pt x="190" y="103"/>
                  <a:pt x="99" y="-143"/>
                  <a:pt x="29" y="126"/>
                </a:cubicBezTo>
                <a:cubicBezTo>
                  <a:pt x="-41" y="394"/>
                  <a:pt x="37" y="417"/>
                  <a:pt x="37" y="701"/>
                </a:cubicBezTo>
                <a:cubicBezTo>
                  <a:pt x="37" y="986"/>
                  <a:pt x="41" y="986"/>
                  <a:pt x="41" y="1270"/>
                </a:cubicBezTo>
                <a:cubicBezTo>
                  <a:pt x="41" y="1555"/>
                  <a:pt x="37" y="1555"/>
                  <a:pt x="37" y="1839"/>
                </a:cubicBezTo>
                <a:cubicBezTo>
                  <a:pt x="37" y="2124"/>
                  <a:pt x="19" y="2124"/>
                  <a:pt x="19" y="2409"/>
                </a:cubicBezTo>
                <a:cubicBezTo>
                  <a:pt x="19" y="2693"/>
                  <a:pt x="38" y="2612"/>
                  <a:pt x="38" y="2978"/>
                </a:cubicBezTo>
                <a:cubicBezTo>
                  <a:pt x="38" y="3138"/>
                  <a:pt x="20" y="3329"/>
                  <a:pt x="20" y="3547"/>
                </a:cubicBezTo>
                <a:cubicBezTo>
                  <a:pt x="20" y="3720"/>
                  <a:pt x="22" y="3910"/>
                  <a:pt x="22" y="4116"/>
                </a:cubicBezTo>
                <a:cubicBezTo>
                  <a:pt x="22" y="4294"/>
                  <a:pt x="58" y="4484"/>
                  <a:pt x="58" y="4685"/>
                </a:cubicBezTo>
                <a:cubicBezTo>
                  <a:pt x="58" y="4866"/>
                  <a:pt x="50" y="5056"/>
                  <a:pt x="50" y="5254"/>
                </a:cubicBezTo>
                <a:cubicBezTo>
                  <a:pt x="50" y="5437"/>
                  <a:pt x="37" y="5627"/>
                  <a:pt x="37" y="5823"/>
                </a:cubicBezTo>
                <a:cubicBezTo>
                  <a:pt x="37" y="6008"/>
                  <a:pt x="23" y="6198"/>
                  <a:pt x="23" y="6392"/>
                </a:cubicBezTo>
                <a:cubicBezTo>
                  <a:pt x="23" y="6578"/>
                  <a:pt x="57" y="6768"/>
                  <a:pt x="57" y="6961"/>
                </a:cubicBezTo>
                <a:cubicBezTo>
                  <a:pt x="57" y="7148"/>
                  <a:pt x="49" y="7338"/>
                  <a:pt x="49" y="7530"/>
                </a:cubicBezTo>
                <a:cubicBezTo>
                  <a:pt x="49" y="7717"/>
                  <a:pt x="23" y="7907"/>
                  <a:pt x="23" y="8100"/>
                </a:cubicBezTo>
                <a:cubicBezTo>
                  <a:pt x="23" y="8287"/>
                  <a:pt x="22" y="8477"/>
                  <a:pt x="22" y="8669"/>
                </a:cubicBezTo>
                <a:cubicBezTo>
                  <a:pt x="22" y="8857"/>
                  <a:pt x="60" y="9046"/>
                  <a:pt x="60" y="9238"/>
                </a:cubicBezTo>
                <a:cubicBezTo>
                  <a:pt x="60" y="9426"/>
                  <a:pt x="43" y="9616"/>
                  <a:pt x="43" y="9807"/>
                </a:cubicBezTo>
                <a:cubicBezTo>
                  <a:pt x="43" y="9996"/>
                  <a:pt x="42" y="10186"/>
                  <a:pt x="42" y="10376"/>
                </a:cubicBezTo>
                <a:cubicBezTo>
                  <a:pt x="42" y="10565"/>
                  <a:pt x="24" y="10755"/>
                  <a:pt x="24" y="10945"/>
                </a:cubicBezTo>
                <a:cubicBezTo>
                  <a:pt x="24" y="11135"/>
                  <a:pt x="46" y="11325"/>
                  <a:pt x="46" y="11515"/>
                </a:cubicBezTo>
                <a:cubicBezTo>
                  <a:pt x="46" y="11704"/>
                  <a:pt x="31" y="11894"/>
                  <a:pt x="31" y="12084"/>
                </a:cubicBezTo>
                <a:cubicBezTo>
                  <a:pt x="31" y="12274"/>
                  <a:pt x="28" y="12464"/>
                  <a:pt x="28" y="12654"/>
                </a:cubicBezTo>
                <a:cubicBezTo>
                  <a:pt x="28" y="12844"/>
                  <a:pt x="44" y="13034"/>
                  <a:pt x="44" y="13223"/>
                </a:cubicBezTo>
                <a:cubicBezTo>
                  <a:pt x="44" y="13414"/>
                  <a:pt x="43" y="13604"/>
                  <a:pt x="43" y="13793"/>
                </a:cubicBezTo>
                <a:cubicBezTo>
                  <a:pt x="43" y="13984"/>
                  <a:pt x="24" y="14174"/>
                  <a:pt x="24" y="14363"/>
                </a:cubicBezTo>
                <a:cubicBezTo>
                  <a:pt x="24" y="14554"/>
                  <a:pt x="54" y="14744"/>
                  <a:pt x="54" y="14932"/>
                </a:cubicBezTo>
                <a:cubicBezTo>
                  <a:pt x="54" y="15124"/>
                  <a:pt x="23" y="15314"/>
                  <a:pt x="23" y="15502"/>
                </a:cubicBezTo>
                <a:cubicBezTo>
                  <a:pt x="23" y="15694"/>
                  <a:pt x="19" y="15884"/>
                  <a:pt x="19" y="16071"/>
                </a:cubicBezTo>
                <a:cubicBezTo>
                  <a:pt x="19" y="16264"/>
                  <a:pt x="24" y="16454"/>
                  <a:pt x="24" y="16640"/>
                </a:cubicBezTo>
                <a:cubicBezTo>
                  <a:pt x="24" y="16834"/>
                  <a:pt x="40" y="17024"/>
                  <a:pt x="40" y="17209"/>
                </a:cubicBezTo>
                <a:cubicBezTo>
                  <a:pt x="40" y="17404"/>
                  <a:pt x="54" y="17594"/>
                  <a:pt x="54" y="17779"/>
                </a:cubicBezTo>
                <a:cubicBezTo>
                  <a:pt x="54" y="17975"/>
                  <a:pt x="55" y="18165"/>
                  <a:pt x="55" y="18348"/>
                </a:cubicBezTo>
                <a:cubicBezTo>
                  <a:pt x="55" y="18546"/>
                  <a:pt x="43" y="18736"/>
                  <a:pt x="43" y="18917"/>
                </a:cubicBezTo>
                <a:cubicBezTo>
                  <a:pt x="43" y="19118"/>
                  <a:pt x="56" y="19308"/>
                  <a:pt x="56" y="19487"/>
                </a:cubicBezTo>
                <a:cubicBezTo>
                  <a:pt x="56" y="19693"/>
                  <a:pt x="63" y="19883"/>
                  <a:pt x="63" y="20056"/>
                </a:cubicBezTo>
                <a:cubicBezTo>
                  <a:pt x="63" y="20274"/>
                  <a:pt x="48" y="20465"/>
                  <a:pt x="48" y="20625"/>
                </a:cubicBezTo>
                <a:cubicBezTo>
                  <a:pt x="48" y="20990"/>
                  <a:pt x="42" y="21185"/>
                  <a:pt x="42" y="21185"/>
                </a:cubicBezTo>
                <a:cubicBezTo>
                  <a:pt x="251" y="21185"/>
                  <a:pt x="251" y="21188"/>
                  <a:pt x="460" y="21188"/>
                </a:cubicBezTo>
                <a:cubicBezTo>
                  <a:pt x="460" y="21188"/>
                  <a:pt x="668" y="21225"/>
                  <a:pt x="877" y="21225"/>
                </a:cubicBezTo>
                <a:cubicBezTo>
                  <a:pt x="1086" y="21225"/>
                  <a:pt x="1086" y="21190"/>
                  <a:pt x="1295" y="21190"/>
                </a:cubicBezTo>
                <a:cubicBezTo>
                  <a:pt x="1504" y="21190"/>
                  <a:pt x="1504" y="21186"/>
                  <a:pt x="1713" y="21186"/>
                </a:cubicBezTo>
                <a:cubicBezTo>
                  <a:pt x="1922" y="21186"/>
                  <a:pt x="1922" y="21217"/>
                  <a:pt x="2131" y="21217"/>
                </a:cubicBezTo>
                <a:cubicBezTo>
                  <a:pt x="2340" y="21217"/>
                  <a:pt x="2340" y="21167"/>
                  <a:pt x="2549" y="21167"/>
                </a:cubicBezTo>
                <a:cubicBezTo>
                  <a:pt x="2758" y="21167"/>
                  <a:pt x="2758" y="21199"/>
                  <a:pt x="2967" y="21199"/>
                </a:cubicBezTo>
                <a:cubicBezTo>
                  <a:pt x="3176" y="21199"/>
                  <a:pt x="3176" y="21210"/>
                  <a:pt x="3385" y="21210"/>
                </a:cubicBezTo>
                <a:cubicBezTo>
                  <a:pt x="3594" y="21210"/>
                  <a:pt x="3594" y="21221"/>
                  <a:pt x="3803" y="21221"/>
                </a:cubicBezTo>
                <a:cubicBezTo>
                  <a:pt x="3803" y="21221"/>
                  <a:pt x="4012" y="21206"/>
                  <a:pt x="4221" y="21206"/>
                </a:cubicBezTo>
                <a:cubicBezTo>
                  <a:pt x="4430" y="21206"/>
                  <a:pt x="4430" y="21182"/>
                  <a:pt x="4639" y="21182"/>
                </a:cubicBezTo>
                <a:cubicBezTo>
                  <a:pt x="4848" y="21182"/>
                  <a:pt x="4848" y="21175"/>
                  <a:pt x="5057" y="21175"/>
                </a:cubicBezTo>
                <a:cubicBezTo>
                  <a:pt x="5266" y="21175"/>
                  <a:pt x="5206" y="21207"/>
                  <a:pt x="5475" y="21207"/>
                </a:cubicBezTo>
                <a:cubicBezTo>
                  <a:pt x="5592" y="21207"/>
                  <a:pt x="5732" y="21212"/>
                  <a:pt x="5893" y="21212"/>
                </a:cubicBezTo>
                <a:cubicBezTo>
                  <a:pt x="6020" y="21212"/>
                  <a:pt x="6159" y="21206"/>
                  <a:pt x="6311" y="21206"/>
                </a:cubicBezTo>
                <a:cubicBezTo>
                  <a:pt x="6442" y="21206"/>
                  <a:pt x="6581" y="21207"/>
                  <a:pt x="6729" y="21207"/>
                </a:cubicBezTo>
                <a:cubicBezTo>
                  <a:pt x="6862" y="21207"/>
                  <a:pt x="7001" y="21190"/>
                  <a:pt x="7147" y="21190"/>
                </a:cubicBezTo>
                <a:cubicBezTo>
                  <a:pt x="7281" y="21190"/>
                  <a:pt x="7421" y="21221"/>
                  <a:pt x="7565" y="21221"/>
                </a:cubicBezTo>
                <a:cubicBezTo>
                  <a:pt x="7700" y="21221"/>
                  <a:pt x="7839" y="21214"/>
                  <a:pt x="7983" y="21214"/>
                </a:cubicBezTo>
                <a:cubicBezTo>
                  <a:pt x="8119" y="21214"/>
                  <a:pt x="8258" y="21214"/>
                  <a:pt x="8401" y="21214"/>
                </a:cubicBezTo>
                <a:cubicBezTo>
                  <a:pt x="8537" y="21214"/>
                  <a:pt x="8677" y="21205"/>
                  <a:pt x="8819" y="21205"/>
                </a:cubicBezTo>
                <a:cubicBezTo>
                  <a:pt x="8956" y="21205"/>
                  <a:pt x="9095" y="21203"/>
                  <a:pt x="9237" y="21203"/>
                </a:cubicBezTo>
                <a:cubicBezTo>
                  <a:pt x="9374" y="21203"/>
                  <a:pt x="9513" y="21216"/>
                  <a:pt x="9655" y="21216"/>
                </a:cubicBezTo>
                <a:cubicBezTo>
                  <a:pt x="9792" y="21216"/>
                  <a:pt x="9932" y="21186"/>
                  <a:pt x="10073" y="21186"/>
                </a:cubicBezTo>
                <a:cubicBezTo>
                  <a:pt x="10210" y="21186"/>
                  <a:pt x="10350" y="21208"/>
                  <a:pt x="10490" y="21208"/>
                </a:cubicBezTo>
                <a:cubicBezTo>
                  <a:pt x="10629" y="21208"/>
                  <a:pt x="10768" y="21217"/>
                  <a:pt x="10909" y="21217"/>
                </a:cubicBezTo>
                <a:cubicBezTo>
                  <a:pt x="11047" y="21217"/>
                  <a:pt x="11186" y="21191"/>
                  <a:pt x="11327" y="21191"/>
                </a:cubicBezTo>
                <a:cubicBezTo>
                  <a:pt x="11465" y="21191"/>
                  <a:pt x="11605" y="21189"/>
                  <a:pt x="11745" y="21189"/>
                </a:cubicBezTo>
                <a:cubicBezTo>
                  <a:pt x="11884" y="21189"/>
                  <a:pt x="12023" y="21212"/>
                  <a:pt x="12163" y="21212"/>
                </a:cubicBezTo>
                <a:cubicBezTo>
                  <a:pt x="12302" y="21212"/>
                  <a:pt x="12441" y="21218"/>
                  <a:pt x="12581" y="21218"/>
                </a:cubicBezTo>
                <a:cubicBezTo>
                  <a:pt x="12720" y="21218"/>
                  <a:pt x="12860" y="21195"/>
                  <a:pt x="12999" y="21195"/>
                </a:cubicBezTo>
                <a:cubicBezTo>
                  <a:pt x="13139" y="21195"/>
                  <a:pt x="13278" y="21176"/>
                  <a:pt x="13417" y="21176"/>
                </a:cubicBezTo>
                <a:cubicBezTo>
                  <a:pt x="13557" y="21176"/>
                  <a:pt x="13696" y="21188"/>
                  <a:pt x="13836" y="21188"/>
                </a:cubicBezTo>
                <a:cubicBezTo>
                  <a:pt x="13975" y="21188"/>
                  <a:pt x="14115" y="21194"/>
                  <a:pt x="14254" y="21194"/>
                </a:cubicBezTo>
                <a:cubicBezTo>
                  <a:pt x="14394" y="21194"/>
                  <a:pt x="14533" y="21205"/>
                  <a:pt x="14672" y="21205"/>
                </a:cubicBezTo>
                <a:cubicBezTo>
                  <a:pt x="14812" y="21205"/>
                  <a:pt x="14952" y="21166"/>
                  <a:pt x="15090" y="21166"/>
                </a:cubicBezTo>
                <a:cubicBezTo>
                  <a:pt x="15231" y="21166"/>
                  <a:pt x="15370" y="21191"/>
                  <a:pt x="15508" y="21191"/>
                </a:cubicBezTo>
                <a:cubicBezTo>
                  <a:pt x="15649" y="21191"/>
                  <a:pt x="15788" y="21224"/>
                  <a:pt x="15927" y="21224"/>
                </a:cubicBezTo>
                <a:cubicBezTo>
                  <a:pt x="16067" y="21224"/>
                  <a:pt x="16207" y="21187"/>
                  <a:pt x="16345" y="21187"/>
                </a:cubicBezTo>
                <a:cubicBezTo>
                  <a:pt x="16486" y="21187"/>
                  <a:pt x="16625" y="21168"/>
                  <a:pt x="16763" y="21168"/>
                </a:cubicBezTo>
                <a:cubicBezTo>
                  <a:pt x="16904" y="21168"/>
                  <a:pt x="17044" y="21182"/>
                  <a:pt x="17181" y="21182"/>
                </a:cubicBezTo>
                <a:cubicBezTo>
                  <a:pt x="17323" y="21182"/>
                  <a:pt x="17462" y="21182"/>
                  <a:pt x="17599" y="21182"/>
                </a:cubicBezTo>
                <a:cubicBezTo>
                  <a:pt x="17741" y="21182"/>
                  <a:pt x="17881" y="21188"/>
                  <a:pt x="18017" y="21188"/>
                </a:cubicBezTo>
                <a:cubicBezTo>
                  <a:pt x="18160" y="21188"/>
                  <a:pt x="18299" y="21190"/>
                  <a:pt x="18436" y="21190"/>
                </a:cubicBezTo>
                <a:cubicBezTo>
                  <a:pt x="18579" y="21190"/>
                  <a:pt x="18718" y="21209"/>
                  <a:pt x="18854" y="21209"/>
                </a:cubicBezTo>
                <a:cubicBezTo>
                  <a:pt x="18998" y="21209"/>
                  <a:pt x="19137" y="21191"/>
                  <a:pt x="19272" y="21191"/>
                </a:cubicBezTo>
                <a:cubicBezTo>
                  <a:pt x="19417" y="21191"/>
                  <a:pt x="19557" y="21176"/>
                  <a:pt x="19690" y="21176"/>
                </a:cubicBezTo>
                <a:cubicBezTo>
                  <a:pt x="19837" y="21176"/>
                  <a:pt x="19977" y="21222"/>
                  <a:pt x="20108" y="21222"/>
                </a:cubicBezTo>
                <a:cubicBezTo>
                  <a:pt x="20259" y="21222"/>
                  <a:pt x="20399" y="21201"/>
                  <a:pt x="20526" y="21201"/>
                </a:cubicBezTo>
                <a:cubicBezTo>
                  <a:pt x="20687" y="21201"/>
                  <a:pt x="20827" y="21176"/>
                  <a:pt x="20944" y="21176"/>
                </a:cubicBezTo>
                <a:cubicBezTo>
                  <a:pt x="21213" y="21176"/>
                  <a:pt x="21280" y="21457"/>
                  <a:pt x="21351" y="21188"/>
                </a:cubicBezTo>
                <a:cubicBezTo>
                  <a:pt x="21421" y="20920"/>
                  <a:pt x="21347" y="20909"/>
                  <a:pt x="21347" y="20625"/>
                </a:cubicBezTo>
                <a:cubicBezTo>
                  <a:pt x="21347" y="20340"/>
                  <a:pt x="21361" y="20340"/>
                  <a:pt x="21361" y="20056"/>
                </a:cubicBezTo>
                <a:cubicBezTo>
                  <a:pt x="21361" y="19771"/>
                  <a:pt x="21342" y="19771"/>
                  <a:pt x="21342" y="19486"/>
                </a:cubicBezTo>
                <a:cubicBezTo>
                  <a:pt x="21342" y="19202"/>
                  <a:pt x="21363" y="19202"/>
                  <a:pt x="21363" y="18917"/>
                </a:cubicBezTo>
                <a:cubicBezTo>
                  <a:pt x="21363" y="18633"/>
                  <a:pt x="21365" y="18713"/>
                  <a:pt x="21365" y="18348"/>
                </a:cubicBezTo>
                <a:cubicBezTo>
                  <a:pt x="21365" y="18188"/>
                  <a:pt x="21378" y="17997"/>
                  <a:pt x="21378" y="17779"/>
                </a:cubicBezTo>
                <a:cubicBezTo>
                  <a:pt x="21378" y="17606"/>
                  <a:pt x="21339" y="17416"/>
                  <a:pt x="21339" y="17210"/>
                </a:cubicBezTo>
                <a:cubicBezTo>
                  <a:pt x="21339" y="17032"/>
                  <a:pt x="21367" y="16841"/>
                  <a:pt x="21367" y="16641"/>
                </a:cubicBezTo>
                <a:cubicBezTo>
                  <a:pt x="21367" y="16460"/>
                  <a:pt x="21359" y="16270"/>
                  <a:pt x="21359" y="16072"/>
                </a:cubicBezTo>
                <a:cubicBezTo>
                  <a:pt x="21359" y="15889"/>
                  <a:pt x="21351" y="15699"/>
                  <a:pt x="21351" y="15503"/>
                </a:cubicBezTo>
                <a:cubicBezTo>
                  <a:pt x="21351" y="15318"/>
                  <a:pt x="21358" y="15128"/>
                  <a:pt x="21358" y="14934"/>
                </a:cubicBezTo>
                <a:cubicBezTo>
                  <a:pt x="21358" y="14748"/>
                  <a:pt x="21349" y="14558"/>
                  <a:pt x="21349" y="14365"/>
                </a:cubicBezTo>
                <a:cubicBezTo>
                  <a:pt x="21349" y="14178"/>
                  <a:pt x="21385" y="13988"/>
                  <a:pt x="21385" y="13795"/>
                </a:cubicBezTo>
                <a:cubicBezTo>
                  <a:pt x="21385" y="13608"/>
                  <a:pt x="21383" y="13419"/>
                  <a:pt x="21383" y="13226"/>
                </a:cubicBezTo>
                <a:cubicBezTo>
                  <a:pt x="21383" y="13039"/>
                  <a:pt x="21345" y="12849"/>
                  <a:pt x="21345" y="12657"/>
                </a:cubicBezTo>
                <a:cubicBezTo>
                  <a:pt x="21345" y="12469"/>
                  <a:pt x="21376" y="12279"/>
                  <a:pt x="21376" y="12088"/>
                </a:cubicBezTo>
                <a:cubicBezTo>
                  <a:pt x="21376" y="11900"/>
                  <a:pt x="21378" y="11710"/>
                  <a:pt x="21378" y="11519"/>
                </a:cubicBezTo>
                <a:cubicBezTo>
                  <a:pt x="21378" y="11330"/>
                  <a:pt x="21355" y="11140"/>
                  <a:pt x="21355" y="10950"/>
                </a:cubicBezTo>
                <a:cubicBezTo>
                  <a:pt x="21355" y="10761"/>
                  <a:pt x="21378" y="10571"/>
                  <a:pt x="21378" y="10381"/>
                </a:cubicBezTo>
                <a:cubicBezTo>
                  <a:pt x="21378" y="10191"/>
                  <a:pt x="21342" y="10001"/>
                  <a:pt x="21342" y="9811"/>
                </a:cubicBezTo>
                <a:cubicBezTo>
                  <a:pt x="21342" y="9621"/>
                  <a:pt x="21346" y="9432"/>
                  <a:pt x="21346" y="9242"/>
                </a:cubicBezTo>
                <a:cubicBezTo>
                  <a:pt x="21346" y="9052"/>
                  <a:pt x="21340" y="8862"/>
                  <a:pt x="21340" y="8672"/>
                </a:cubicBezTo>
                <a:cubicBezTo>
                  <a:pt x="21340" y="8482"/>
                  <a:pt x="21374" y="8292"/>
                  <a:pt x="21374" y="8103"/>
                </a:cubicBezTo>
                <a:cubicBezTo>
                  <a:pt x="21374" y="7912"/>
                  <a:pt x="21382" y="7722"/>
                  <a:pt x="21382" y="7533"/>
                </a:cubicBezTo>
                <a:cubicBezTo>
                  <a:pt x="21382" y="7342"/>
                  <a:pt x="21382" y="7152"/>
                  <a:pt x="21382" y="6964"/>
                </a:cubicBezTo>
                <a:cubicBezTo>
                  <a:pt x="21382" y="6772"/>
                  <a:pt x="21356" y="6582"/>
                  <a:pt x="21356" y="6394"/>
                </a:cubicBezTo>
                <a:cubicBezTo>
                  <a:pt x="21356" y="6202"/>
                  <a:pt x="21377" y="6012"/>
                  <a:pt x="21377" y="5825"/>
                </a:cubicBezTo>
                <a:cubicBezTo>
                  <a:pt x="21377" y="5632"/>
                  <a:pt x="21384" y="5443"/>
                  <a:pt x="21384" y="5255"/>
                </a:cubicBezTo>
                <a:cubicBezTo>
                  <a:pt x="21384" y="5062"/>
                  <a:pt x="21378" y="4873"/>
                  <a:pt x="21378" y="4686"/>
                </a:cubicBezTo>
                <a:cubicBezTo>
                  <a:pt x="21378" y="4492"/>
                  <a:pt x="21381" y="4302"/>
                  <a:pt x="21381" y="4117"/>
                </a:cubicBezTo>
                <a:cubicBezTo>
                  <a:pt x="21381" y="3922"/>
                  <a:pt x="21356" y="3732"/>
                  <a:pt x="21356" y="3547"/>
                </a:cubicBezTo>
                <a:cubicBezTo>
                  <a:pt x="21356" y="3351"/>
                  <a:pt x="21368" y="3161"/>
                  <a:pt x="21368" y="2978"/>
                </a:cubicBezTo>
                <a:cubicBezTo>
                  <a:pt x="21368" y="2780"/>
                  <a:pt x="21373" y="2590"/>
                  <a:pt x="21373" y="2409"/>
                </a:cubicBezTo>
                <a:cubicBezTo>
                  <a:pt x="21373" y="2208"/>
                  <a:pt x="21383" y="2018"/>
                  <a:pt x="21383" y="1839"/>
                </a:cubicBezTo>
                <a:cubicBezTo>
                  <a:pt x="21383" y="1633"/>
                  <a:pt x="21366" y="1443"/>
                  <a:pt x="21366" y="1270"/>
                </a:cubicBezTo>
                <a:cubicBezTo>
                  <a:pt x="21366" y="1052"/>
                  <a:pt x="21352" y="861"/>
                  <a:pt x="21352" y="701"/>
                </a:cubicBezTo>
                <a:cubicBezTo>
                  <a:pt x="21352" y="336"/>
                  <a:pt x="21559" y="223"/>
                  <a:pt x="21363" y="128"/>
                </a:cubicBezTo>
                <a:close/>
              </a:path>
            </a:pathLst>
          </a:custGeom>
          <a:blipFill>
            <a:blip r:embed="rId2" cstate="print"/>
          </a:blip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grpSp>
        <p:nvGrpSpPr>
          <p:cNvPr id="2" name="Group 120"/>
          <p:cNvGrpSpPr/>
          <p:nvPr/>
        </p:nvGrpSpPr>
        <p:grpSpPr>
          <a:xfrm>
            <a:off x="6616699" y="4978390"/>
            <a:ext cx="5898799" cy="4290897"/>
            <a:chOff x="0" y="0"/>
            <a:chExt cx="5898797" cy="4290895"/>
          </a:xfrm>
        </p:grpSpPr>
        <p:pic>
          <p:nvPicPr>
            <p:cNvPr id="118" name="Photo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5898798" cy="429089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9" name="Shape 119"/>
            <p:cNvSpPr/>
            <p:nvPr/>
          </p:nvSpPr>
          <p:spPr>
            <a:xfrm>
              <a:off x="0" y="0"/>
              <a:ext cx="5898798" cy="429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07" extrusionOk="0">
                  <a:moveTo>
                    <a:pt x="91" y="10"/>
                  </a:moveTo>
                  <a:cubicBezTo>
                    <a:pt x="71" y="26"/>
                    <a:pt x="54" y="61"/>
                    <a:pt x="37" y="129"/>
                  </a:cubicBezTo>
                  <a:cubicBezTo>
                    <a:pt x="-34" y="398"/>
                    <a:pt x="41" y="407"/>
                    <a:pt x="41" y="693"/>
                  </a:cubicBezTo>
                  <a:cubicBezTo>
                    <a:pt x="41" y="979"/>
                    <a:pt x="35" y="898"/>
                    <a:pt x="35" y="1265"/>
                  </a:cubicBezTo>
                  <a:cubicBezTo>
                    <a:pt x="35" y="1426"/>
                    <a:pt x="11" y="1618"/>
                    <a:pt x="11" y="1837"/>
                  </a:cubicBezTo>
                  <a:cubicBezTo>
                    <a:pt x="11" y="2011"/>
                    <a:pt x="34" y="2203"/>
                    <a:pt x="34" y="2410"/>
                  </a:cubicBezTo>
                  <a:cubicBezTo>
                    <a:pt x="34" y="2589"/>
                    <a:pt x="5" y="2778"/>
                    <a:pt x="5" y="2980"/>
                  </a:cubicBezTo>
                  <a:cubicBezTo>
                    <a:pt x="5" y="3162"/>
                    <a:pt x="39" y="3353"/>
                    <a:pt x="39" y="3552"/>
                  </a:cubicBezTo>
                  <a:cubicBezTo>
                    <a:pt x="39" y="3736"/>
                    <a:pt x="16" y="3927"/>
                    <a:pt x="16" y="4124"/>
                  </a:cubicBezTo>
                  <a:cubicBezTo>
                    <a:pt x="16" y="4310"/>
                    <a:pt x="0" y="4501"/>
                    <a:pt x="0" y="4697"/>
                  </a:cubicBezTo>
                  <a:cubicBezTo>
                    <a:pt x="0" y="4883"/>
                    <a:pt x="22" y="5074"/>
                    <a:pt x="22" y="5269"/>
                  </a:cubicBezTo>
                  <a:cubicBezTo>
                    <a:pt x="22" y="5456"/>
                    <a:pt x="15" y="5647"/>
                    <a:pt x="15" y="5841"/>
                  </a:cubicBezTo>
                  <a:cubicBezTo>
                    <a:pt x="15" y="6029"/>
                    <a:pt x="41" y="6218"/>
                    <a:pt x="41" y="6411"/>
                  </a:cubicBezTo>
                  <a:cubicBezTo>
                    <a:pt x="41" y="6599"/>
                    <a:pt x="0" y="6790"/>
                    <a:pt x="0" y="6983"/>
                  </a:cubicBezTo>
                  <a:cubicBezTo>
                    <a:pt x="0" y="7172"/>
                    <a:pt x="9" y="7363"/>
                    <a:pt x="9" y="7556"/>
                  </a:cubicBezTo>
                  <a:cubicBezTo>
                    <a:pt x="9" y="7745"/>
                    <a:pt x="26" y="7936"/>
                    <a:pt x="26" y="8128"/>
                  </a:cubicBezTo>
                  <a:cubicBezTo>
                    <a:pt x="26" y="8317"/>
                    <a:pt x="18" y="8508"/>
                    <a:pt x="18" y="8700"/>
                  </a:cubicBezTo>
                  <a:cubicBezTo>
                    <a:pt x="18" y="8890"/>
                    <a:pt x="26" y="9081"/>
                    <a:pt x="26" y="9272"/>
                  </a:cubicBezTo>
                  <a:cubicBezTo>
                    <a:pt x="26" y="9462"/>
                    <a:pt x="18" y="9653"/>
                    <a:pt x="18" y="9845"/>
                  </a:cubicBezTo>
                  <a:cubicBezTo>
                    <a:pt x="18" y="10035"/>
                    <a:pt x="19" y="10224"/>
                    <a:pt x="19" y="10415"/>
                  </a:cubicBezTo>
                  <a:cubicBezTo>
                    <a:pt x="19" y="10605"/>
                    <a:pt x="0" y="10796"/>
                    <a:pt x="0" y="10987"/>
                  </a:cubicBezTo>
                  <a:cubicBezTo>
                    <a:pt x="0" y="11178"/>
                    <a:pt x="26" y="11369"/>
                    <a:pt x="26" y="11559"/>
                  </a:cubicBezTo>
                  <a:cubicBezTo>
                    <a:pt x="26" y="11750"/>
                    <a:pt x="28" y="11941"/>
                    <a:pt x="28" y="12131"/>
                  </a:cubicBezTo>
                  <a:cubicBezTo>
                    <a:pt x="28" y="12323"/>
                    <a:pt x="19" y="12514"/>
                    <a:pt x="19" y="12704"/>
                  </a:cubicBezTo>
                  <a:cubicBezTo>
                    <a:pt x="19" y="12895"/>
                    <a:pt x="25" y="13086"/>
                    <a:pt x="25" y="13276"/>
                  </a:cubicBezTo>
                  <a:cubicBezTo>
                    <a:pt x="25" y="13468"/>
                    <a:pt x="41" y="13659"/>
                    <a:pt x="41" y="13848"/>
                  </a:cubicBezTo>
                  <a:cubicBezTo>
                    <a:pt x="41" y="14040"/>
                    <a:pt x="22" y="14231"/>
                    <a:pt x="22" y="14420"/>
                  </a:cubicBezTo>
                  <a:cubicBezTo>
                    <a:pt x="22" y="14613"/>
                    <a:pt x="3" y="14804"/>
                    <a:pt x="3" y="14992"/>
                  </a:cubicBezTo>
                  <a:cubicBezTo>
                    <a:pt x="3" y="15185"/>
                    <a:pt x="11" y="15377"/>
                    <a:pt x="11" y="15565"/>
                  </a:cubicBezTo>
                  <a:cubicBezTo>
                    <a:pt x="11" y="15758"/>
                    <a:pt x="0" y="15949"/>
                    <a:pt x="0" y="16137"/>
                  </a:cubicBezTo>
                  <a:cubicBezTo>
                    <a:pt x="0" y="16331"/>
                    <a:pt x="13" y="16522"/>
                    <a:pt x="13" y="16709"/>
                  </a:cubicBezTo>
                  <a:cubicBezTo>
                    <a:pt x="13" y="16904"/>
                    <a:pt x="2" y="17095"/>
                    <a:pt x="2" y="17281"/>
                  </a:cubicBezTo>
                  <a:cubicBezTo>
                    <a:pt x="2" y="17477"/>
                    <a:pt x="3" y="17666"/>
                    <a:pt x="3" y="17852"/>
                  </a:cubicBezTo>
                  <a:cubicBezTo>
                    <a:pt x="3" y="18049"/>
                    <a:pt x="12" y="18240"/>
                    <a:pt x="12" y="18424"/>
                  </a:cubicBezTo>
                  <a:cubicBezTo>
                    <a:pt x="12" y="18623"/>
                    <a:pt x="38" y="18814"/>
                    <a:pt x="38" y="18996"/>
                  </a:cubicBezTo>
                  <a:cubicBezTo>
                    <a:pt x="38" y="19198"/>
                    <a:pt x="6" y="19389"/>
                    <a:pt x="6" y="19568"/>
                  </a:cubicBezTo>
                  <a:cubicBezTo>
                    <a:pt x="6" y="19775"/>
                    <a:pt x="42" y="19967"/>
                    <a:pt x="42" y="20140"/>
                  </a:cubicBezTo>
                  <a:cubicBezTo>
                    <a:pt x="42" y="20360"/>
                    <a:pt x="25" y="20552"/>
                    <a:pt x="25" y="20713"/>
                  </a:cubicBezTo>
                  <a:cubicBezTo>
                    <a:pt x="25" y="21080"/>
                    <a:pt x="22" y="21269"/>
                    <a:pt x="22" y="21269"/>
                  </a:cubicBezTo>
                  <a:cubicBezTo>
                    <a:pt x="231" y="21269"/>
                    <a:pt x="232" y="21295"/>
                    <a:pt x="441" y="21295"/>
                  </a:cubicBezTo>
                  <a:cubicBezTo>
                    <a:pt x="650" y="21295"/>
                    <a:pt x="650" y="21295"/>
                    <a:pt x="859" y="21295"/>
                  </a:cubicBezTo>
                  <a:cubicBezTo>
                    <a:pt x="1068" y="21295"/>
                    <a:pt x="1069" y="21265"/>
                    <a:pt x="1278" y="21265"/>
                  </a:cubicBezTo>
                  <a:cubicBezTo>
                    <a:pt x="1487" y="21265"/>
                    <a:pt x="1486" y="21255"/>
                    <a:pt x="1695" y="21255"/>
                  </a:cubicBezTo>
                  <a:cubicBezTo>
                    <a:pt x="1904" y="21255"/>
                    <a:pt x="1905" y="21283"/>
                    <a:pt x="2114" y="21283"/>
                  </a:cubicBezTo>
                  <a:cubicBezTo>
                    <a:pt x="2323" y="21283"/>
                    <a:pt x="2323" y="21273"/>
                    <a:pt x="2532" y="21273"/>
                  </a:cubicBezTo>
                  <a:cubicBezTo>
                    <a:pt x="2741" y="21273"/>
                    <a:pt x="2742" y="21255"/>
                    <a:pt x="2951" y="21255"/>
                  </a:cubicBezTo>
                  <a:cubicBezTo>
                    <a:pt x="3160" y="21255"/>
                    <a:pt x="3160" y="21263"/>
                    <a:pt x="3370" y="21263"/>
                  </a:cubicBezTo>
                  <a:cubicBezTo>
                    <a:pt x="3579" y="21263"/>
                    <a:pt x="3579" y="21257"/>
                    <a:pt x="3788" y="21257"/>
                  </a:cubicBezTo>
                  <a:cubicBezTo>
                    <a:pt x="3997" y="21257"/>
                    <a:pt x="3936" y="21295"/>
                    <a:pt x="4205" y="21295"/>
                  </a:cubicBezTo>
                  <a:cubicBezTo>
                    <a:pt x="4323" y="21295"/>
                    <a:pt x="4463" y="21315"/>
                    <a:pt x="4624" y="21315"/>
                  </a:cubicBezTo>
                  <a:cubicBezTo>
                    <a:pt x="4751" y="21315"/>
                    <a:pt x="4891" y="21277"/>
                    <a:pt x="5043" y="21277"/>
                  </a:cubicBezTo>
                  <a:cubicBezTo>
                    <a:pt x="5173" y="21277"/>
                    <a:pt x="5313" y="21289"/>
                    <a:pt x="5461" y="21289"/>
                  </a:cubicBezTo>
                  <a:cubicBezTo>
                    <a:pt x="5594" y="21289"/>
                    <a:pt x="5734" y="21291"/>
                    <a:pt x="5880" y="21291"/>
                  </a:cubicBezTo>
                  <a:cubicBezTo>
                    <a:pt x="6014" y="21291"/>
                    <a:pt x="6153" y="21293"/>
                    <a:pt x="6297" y="21293"/>
                  </a:cubicBezTo>
                  <a:cubicBezTo>
                    <a:pt x="6432" y="21293"/>
                    <a:pt x="6572" y="21271"/>
                    <a:pt x="6716" y="21271"/>
                  </a:cubicBezTo>
                  <a:cubicBezTo>
                    <a:pt x="6852" y="21271"/>
                    <a:pt x="6991" y="21293"/>
                    <a:pt x="7134" y="21293"/>
                  </a:cubicBezTo>
                  <a:cubicBezTo>
                    <a:pt x="7271" y="21293"/>
                    <a:pt x="7411" y="21287"/>
                    <a:pt x="7553" y="21287"/>
                  </a:cubicBezTo>
                  <a:cubicBezTo>
                    <a:pt x="7690" y="21287"/>
                    <a:pt x="7830" y="21307"/>
                    <a:pt x="7971" y="21307"/>
                  </a:cubicBezTo>
                  <a:cubicBezTo>
                    <a:pt x="8109" y="21307"/>
                    <a:pt x="8247" y="21303"/>
                    <a:pt x="8389" y="21303"/>
                  </a:cubicBezTo>
                  <a:cubicBezTo>
                    <a:pt x="8526" y="21303"/>
                    <a:pt x="8666" y="21265"/>
                    <a:pt x="8807" y="21265"/>
                  </a:cubicBezTo>
                  <a:cubicBezTo>
                    <a:pt x="8945" y="21265"/>
                    <a:pt x="9085" y="21255"/>
                    <a:pt x="9226" y="21255"/>
                  </a:cubicBezTo>
                  <a:cubicBezTo>
                    <a:pt x="9364" y="21255"/>
                    <a:pt x="9504" y="21289"/>
                    <a:pt x="9644" y="21289"/>
                  </a:cubicBezTo>
                  <a:cubicBezTo>
                    <a:pt x="9783" y="21289"/>
                    <a:pt x="9923" y="21267"/>
                    <a:pt x="10063" y="21267"/>
                  </a:cubicBezTo>
                  <a:cubicBezTo>
                    <a:pt x="10202" y="21267"/>
                    <a:pt x="10341" y="21265"/>
                    <a:pt x="10482" y="21265"/>
                  </a:cubicBezTo>
                  <a:cubicBezTo>
                    <a:pt x="10620" y="21265"/>
                    <a:pt x="10760" y="21303"/>
                    <a:pt x="10900" y="21303"/>
                  </a:cubicBezTo>
                  <a:cubicBezTo>
                    <a:pt x="11039" y="21303"/>
                    <a:pt x="11179" y="21313"/>
                    <a:pt x="11319" y="21313"/>
                  </a:cubicBezTo>
                  <a:cubicBezTo>
                    <a:pt x="11458" y="21313"/>
                    <a:pt x="11596" y="21267"/>
                    <a:pt x="11736" y="21267"/>
                  </a:cubicBezTo>
                  <a:cubicBezTo>
                    <a:pt x="11875" y="21267"/>
                    <a:pt x="12015" y="21265"/>
                    <a:pt x="12155" y="21265"/>
                  </a:cubicBezTo>
                  <a:cubicBezTo>
                    <a:pt x="12294" y="21265"/>
                    <a:pt x="12434" y="21275"/>
                    <a:pt x="12573" y="21275"/>
                  </a:cubicBezTo>
                  <a:cubicBezTo>
                    <a:pt x="12713" y="21275"/>
                    <a:pt x="12852" y="21285"/>
                    <a:pt x="12992" y="21285"/>
                  </a:cubicBezTo>
                  <a:cubicBezTo>
                    <a:pt x="13132" y="21285"/>
                    <a:pt x="13271" y="21279"/>
                    <a:pt x="13410" y="21279"/>
                  </a:cubicBezTo>
                  <a:cubicBezTo>
                    <a:pt x="13550" y="21279"/>
                    <a:pt x="13690" y="21297"/>
                    <a:pt x="13829" y="21297"/>
                  </a:cubicBezTo>
                  <a:cubicBezTo>
                    <a:pt x="13969" y="21297"/>
                    <a:pt x="14109" y="21253"/>
                    <a:pt x="14248" y="21253"/>
                  </a:cubicBezTo>
                  <a:cubicBezTo>
                    <a:pt x="14388" y="21253"/>
                    <a:pt x="14527" y="21279"/>
                    <a:pt x="14666" y="21279"/>
                  </a:cubicBezTo>
                  <a:cubicBezTo>
                    <a:pt x="14807" y="21279"/>
                    <a:pt x="14946" y="21265"/>
                    <a:pt x="15085" y="21265"/>
                  </a:cubicBezTo>
                  <a:cubicBezTo>
                    <a:pt x="15225" y="21265"/>
                    <a:pt x="15365" y="21281"/>
                    <a:pt x="15503" y="21281"/>
                  </a:cubicBezTo>
                  <a:cubicBezTo>
                    <a:pt x="15644" y="21281"/>
                    <a:pt x="15784" y="21253"/>
                    <a:pt x="15922" y="21253"/>
                  </a:cubicBezTo>
                  <a:cubicBezTo>
                    <a:pt x="16063" y="21253"/>
                    <a:pt x="16203" y="21253"/>
                    <a:pt x="16341" y="21253"/>
                  </a:cubicBezTo>
                  <a:cubicBezTo>
                    <a:pt x="16482" y="21253"/>
                    <a:pt x="16622" y="21281"/>
                    <a:pt x="16759" y="21281"/>
                  </a:cubicBezTo>
                  <a:cubicBezTo>
                    <a:pt x="16901" y="21281"/>
                    <a:pt x="17040" y="21257"/>
                    <a:pt x="17178" y="21257"/>
                  </a:cubicBezTo>
                  <a:cubicBezTo>
                    <a:pt x="17320" y="21257"/>
                    <a:pt x="17459" y="21297"/>
                    <a:pt x="17597" y="21297"/>
                  </a:cubicBezTo>
                  <a:cubicBezTo>
                    <a:pt x="17739" y="21297"/>
                    <a:pt x="17878" y="21257"/>
                    <a:pt x="18015" y="21257"/>
                  </a:cubicBezTo>
                  <a:cubicBezTo>
                    <a:pt x="18158" y="21257"/>
                    <a:pt x="18298" y="21287"/>
                    <a:pt x="18434" y="21287"/>
                  </a:cubicBezTo>
                  <a:cubicBezTo>
                    <a:pt x="18577" y="21287"/>
                    <a:pt x="18717" y="21261"/>
                    <a:pt x="18852" y="21261"/>
                  </a:cubicBezTo>
                  <a:cubicBezTo>
                    <a:pt x="18997" y="21261"/>
                    <a:pt x="19136" y="21291"/>
                    <a:pt x="19271" y="21291"/>
                  </a:cubicBezTo>
                  <a:cubicBezTo>
                    <a:pt x="19417" y="21291"/>
                    <a:pt x="19556" y="21275"/>
                    <a:pt x="19690" y="21275"/>
                  </a:cubicBezTo>
                  <a:cubicBezTo>
                    <a:pt x="19838" y="21275"/>
                    <a:pt x="19977" y="21271"/>
                    <a:pt x="20108" y="21271"/>
                  </a:cubicBezTo>
                  <a:cubicBezTo>
                    <a:pt x="20260" y="21271"/>
                    <a:pt x="20400" y="21307"/>
                    <a:pt x="20527" y="21307"/>
                  </a:cubicBezTo>
                  <a:cubicBezTo>
                    <a:pt x="20688" y="21307"/>
                    <a:pt x="20828" y="21269"/>
                    <a:pt x="20945" y="21269"/>
                  </a:cubicBezTo>
                  <a:cubicBezTo>
                    <a:pt x="21215" y="21269"/>
                    <a:pt x="21313" y="21563"/>
                    <a:pt x="21383" y="21293"/>
                  </a:cubicBezTo>
                  <a:cubicBezTo>
                    <a:pt x="21453" y="21023"/>
                    <a:pt x="21368" y="20997"/>
                    <a:pt x="21368" y="20711"/>
                  </a:cubicBezTo>
                  <a:cubicBezTo>
                    <a:pt x="21368" y="20425"/>
                    <a:pt x="21380" y="20426"/>
                    <a:pt x="21380" y="20140"/>
                  </a:cubicBezTo>
                  <a:cubicBezTo>
                    <a:pt x="21380" y="19855"/>
                    <a:pt x="21370" y="19854"/>
                    <a:pt x="21370" y="19568"/>
                  </a:cubicBezTo>
                  <a:cubicBezTo>
                    <a:pt x="21370" y="19282"/>
                    <a:pt x="21371" y="19282"/>
                    <a:pt x="21371" y="18996"/>
                  </a:cubicBezTo>
                  <a:cubicBezTo>
                    <a:pt x="21371" y="18710"/>
                    <a:pt x="21351" y="18791"/>
                    <a:pt x="21351" y="18424"/>
                  </a:cubicBezTo>
                  <a:cubicBezTo>
                    <a:pt x="21351" y="18263"/>
                    <a:pt x="21376" y="18071"/>
                    <a:pt x="21376" y="17852"/>
                  </a:cubicBezTo>
                  <a:cubicBezTo>
                    <a:pt x="21376" y="17678"/>
                    <a:pt x="21371" y="17488"/>
                    <a:pt x="21371" y="17281"/>
                  </a:cubicBezTo>
                  <a:cubicBezTo>
                    <a:pt x="21371" y="17102"/>
                    <a:pt x="21361" y="16911"/>
                    <a:pt x="21361" y="16709"/>
                  </a:cubicBezTo>
                  <a:cubicBezTo>
                    <a:pt x="21361" y="16527"/>
                    <a:pt x="21360" y="16335"/>
                    <a:pt x="21360" y="16137"/>
                  </a:cubicBezTo>
                  <a:cubicBezTo>
                    <a:pt x="21360" y="15953"/>
                    <a:pt x="21365" y="15762"/>
                    <a:pt x="21365" y="15565"/>
                  </a:cubicBezTo>
                  <a:cubicBezTo>
                    <a:pt x="21365" y="15379"/>
                    <a:pt x="21370" y="15190"/>
                    <a:pt x="21370" y="14994"/>
                  </a:cubicBezTo>
                  <a:cubicBezTo>
                    <a:pt x="21370" y="14808"/>
                    <a:pt x="21360" y="14617"/>
                    <a:pt x="21360" y="14422"/>
                  </a:cubicBezTo>
                  <a:cubicBezTo>
                    <a:pt x="21360" y="14235"/>
                    <a:pt x="21373" y="14044"/>
                    <a:pt x="21373" y="13850"/>
                  </a:cubicBezTo>
                  <a:cubicBezTo>
                    <a:pt x="21373" y="13662"/>
                    <a:pt x="21341" y="13471"/>
                    <a:pt x="21341" y="13278"/>
                  </a:cubicBezTo>
                  <a:cubicBezTo>
                    <a:pt x="21341" y="13089"/>
                    <a:pt x="21342" y="12898"/>
                    <a:pt x="21342" y="12706"/>
                  </a:cubicBezTo>
                  <a:cubicBezTo>
                    <a:pt x="21342" y="12517"/>
                    <a:pt x="21384" y="12328"/>
                    <a:pt x="21384" y="12135"/>
                  </a:cubicBezTo>
                  <a:cubicBezTo>
                    <a:pt x="21384" y="11946"/>
                    <a:pt x="21377" y="11755"/>
                    <a:pt x="21377" y="11563"/>
                  </a:cubicBezTo>
                  <a:cubicBezTo>
                    <a:pt x="21377" y="11374"/>
                    <a:pt x="21357" y="11182"/>
                    <a:pt x="21357" y="10991"/>
                  </a:cubicBezTo>
                  <a:cubicBezTo>
                    <a:pt x="21357" y="10801"/>
                    <a:pt x="21378" y="10610"/>
                    <a:pt x="21378" y="10419"/>
                  </a:cubicBezTo>
                  <a:cubicBezTo>
                    <a:pt x="21378" y="10228"/>
                    <a:pt x="21367" y="10037"/>
                    <a:pt x="21367" y="9846"/>
                  </a:cubicBezTo>
                  <a:cubicBezTo>
                    <a:pt x="21367" y="9656"/>
                    <a:pt x="21348" y="9465"/>
                    <a:pt x="21348" y="9274"/>
                  </a:cubicBezTo>
                  <a:cubicBezTo>
                    <a:pt x="21348" y="9083"/>
                    <a:pt x="21367" y="8892"/>
                    <a:pt x="21367" y="8702"/>
                  </a:cubicBezTo>
                  <a:cubicBezTo>
                    <a:pt x="21367" y="8511"/>
                    <a:pt x="21347" y="8320"/>
                    <a:pt x="21347" y="8130"/>
                  </a:cubicBezTo>
                  <a:cubicBezTo>
                    <a:pt x="21347" y="7938"/>
                    <a:pt x="21368" y="7747"/>
                    <a:pt x="21368" y="7558"/>
                  </a:cubicBezTo>
                  <a:cubicBezTo>
                    <a:pt x="21368" y="7366"/>
                    <a:pt x="21360" y="7175"/>
                    <a:pt x="21360" y="6985"/>
                  </a:cubicBezTo>
                  <a:cubicBezTo>
                    <a:pt x="21360" y="6793"/>
                    <a:pt x="21354" y="6602"/>
                    <a:pt x="21354" y="6413"/>
                  </a:cubicBezTo>
                  <a:cubicBezTo>
                    <a:pt x="21354" y="6220"/>
                    <a:pt x="21386" y="6029"/>
                    <a:pt x="21386" y="5841"/>
                  </a:cubicBezTo>
                  <a:cubicBezTo>
                    <a:pt x="21386" y="5648"/>
                    <a:pt x="21368" y="5457"/>
                    <a:pt x="21368" y="5269"/>
                  </a:cubicBezTo>
                  <a:cubicBezTo>
                    <a:pt x="21368" y="5075"/>
                    <a:pt x="21374" y="4884"/>
                    <a:pt x="21374" y="4697"/>
                  </a:cubicBezTo>
                  <a:cubicBezTo>
                    <a:pt x="21374" y="4502"/>
                    <a:pt x="21365" y="4313"/>
                    <a:pt x="21365" y="4126"/>
                  </a:cubicBezTo>
                  <a:cubicBezTo>
                    <a:pt x="21365" y="3931"/>
                    <a:pt x="21381" y="3740"/>
                    <a:pt x="21381" y="3554"/>
                  </a:cubicBezTo>
                  <a:cubicBezTo>
                    <a:pt x="21381" y="3357"/>
                    <a:pt x="21363" y="3166"/>
                    <a:pt x="21363" y="2982"/>
                  </a:cubicBezTo>
                  <a:cubicBezTo>
                    <a:pt x="21363" y="2783"/>
                    <a:pt x="21358" y="2592"/>
                    <a:pt x="21358" y="2410"/>
                  </a:cubicBezTo>
                  <a:cubicBezTo>
                    <a:pt x="21358" y="2208"/>
                    <a:pt x="21381" y="2017"/>
                    <a:pt x="21381" y="1837"/>
                  </a:cubicBezTo>
                  <a:cubicBezTo>
                    <a:pt x="21381" y="1631"/>
                    <a:pt x="21370" y="1439"/>
                    <a:pt x="21370" y="1265"/>
                  </a:cubicBezTo>
                  <a:cubicBezTo>
                    <a:pt x="21370" y="1046"/>
                    <a:pt x="21363" y="854"/>
                    <a:pt x="21363" y="693"/>
                  </a:cubicBezTo>
                  <a:cubicBezTo>
                    <a:pt x="21362" y="326"/>
                    <a:pt x="21566" y="191"/>
                    <a:pt x="21370" y="95"/>
                  </a:cubicBezTo>
                  <a:cubicBezTo>
                    <a:pt x="21173" y="-1"/>
                    <a:pt x="21155" y="146"/>
                    <a:pt x="20945" y="146"/>
                  </a:cubicBezTo>
                  <a:cubicBezTo>
                    <a:pt x="20736" y="146"/>
                    <a:pt x="20736" y="119"/>
                    <a:pt x="20527" y="119"/>
                  </a:cubicBezTo>
                  <a:cubicBezTo>
                    <a:pt x="20318" y="119"/>
                    <a:pt x="20317" y="99"/>
                    <a:pt x="20108" y="99"/>
                  </a:cubicBezTo>
                  <a:cubicBezTo>
                    <a:pt x="19899" y="99"/>
                    <a:pt x="19899" y="119"/>
                    <a:pt x="19690" y="119"/>
                  </a:cubicBezTo>
                  <a:cubicBezTo>
                    <a:pt x="19480" y="119"/>
                    <a:pt x="19480" y="135"/>
                    <a:pt x="19271" y="135"/>
                  </a:cubicBezTo>
                  <a:cubicBezTo>
                    <a:pt x="19062" y="135"/>
                    <a:pt x="19063" y="141"/>
                    <a:pt x="18854" y="141"/>
                  </a:cubicBezTo>
                  <a:cubicBezTo>
                    <a:pt x="18645" y="141"/>
                    <a:pt x="18644" y="145"/>
                    <a:pt x="18435" y="145"/>
                  </a:cubicBezTo>
                  <a:cubicBezTo>
                    <a:pt x="18226" y="145"/>
                    <a:pt x="18226" y="113"/>
                    <a:pt x="18017" y="113"/>
                  </a:cubicBezTo>
                  <a:cubicBezTo>
                    <a:pt x="17807" y="113"/>
                    <a:pt x="17807" y="131"/>
                    <a:pt x="17598" y="131"/>
                  </a:cubicBezTo>
                  <a:cubicBezTo>
                    <a:pt x="17389" y="131"/>
                    <a:pt x="17389" y="133"/>
                    <a:pt x="17179" y="133"/>
                  </a:cubicBezTo>
                  <a:cubicBezTo>
                    <a:pt x="16970" y="133"/>
                    <a:pt x="16970" y="135"/>
                    <a:pt x="16761" y="135"/>
                  </a:cubicBezTo>
                  <a:cubicBezTo>
                    <a:pt x="16552" y="135"/>
                    <a:pt x="16553" y="91"/>
                    <a:pt x="16344" y="91"/>
                  </a:cubicBezTo>
                  <a:cubicBezTo>
                    <a:pt x="16134" y="91"/>
                    <a:pt x="16134" y="117"/>
                    <a:pt x="15925" y="117"/>
                  </a:cubicBezTo>
                  <a:cubicBezTo>
                    <a:pt x="15716" y="117"/>
                    <a:pt x="15716" y="99"/>
                    <a:pt x="15506" y="99"/>
                  </a:cubicBezTo>
                  <a:cubicBezTo>
                    <a:pt x="15297" y="99"/>
                    <a:pt x="15297" y="139"/>
                    <a:pt x="15088" y="139"/>
                  </a:cubicBezTo>
                  <a:cubicBezTo>
                    <a:pt x="14879" y="139"/>
                    <a:pt x="14878" y="129"/>
                    <a:pt x="14669" y="129"/>
                  </a:cubicBezTo>
                  <a:cubicBezTo>
                    <a:pt x="14460" y="129"/>
                    <a:pt x="14460" y="127"/>
                    <a:pt x="14251" y="127"/>
                  </a:cubicBezTo>
                  <a:cubicBezTo>
                    <a:pt x="14041" y="127"/>
                    <a:pt x="14043" y="145"/>
                    <a:pt x="13833" y="145"/>
                  </a:cubicBezTo>
                  <a:cubicBezTo>
                    <a:pt x="13624" y="145"/>
                    <a:pt x="13624" y="117"/>
                    <a:pt x="13415" y="117"/>
                  </a:cubicBezTo>
                  <a:cubicBezTo>
                    <a:pt x="13206" y="117"/>
                    <a:pt x="13265" y="145"/>
                    <a:pt x="12996" y="145"/>
                  </a:cubicBezTo>
                  <a:cubicBezTo>
                    <a:pt x="12879" y="145"/>
                    <a:pt x="12738" y="127"/>
                    <a:pt x="12578" y="127"/>
                  </a:cubicBezTo>
                  <a:cubicBezTo>
                    <a:pt x="12450" y="127"/>
                    <a:pt x="12310" y="113"/>
                    <a:pt x="12159" y="113"/>
                  </a:cubicBezTo>
                  <a:cubicBezTo>
                    <a:pt x="12028" y="113"/>
                    <a:pt x="11888" y="141"/>
                    <a:pt x="11740" y="141"/>
                  </a:cubicBezTo>
                  <a:cubicBezTo>
                    <a:pt x="11607" y="141"/>
                    <a:pt x="11468" y="113"/>
                    <a:pt x="11323" y="113"/>
                  </a:cubicBezTo>
                  <a:cubicBezTo>
                    <a:pt x="11188" y="113"/>
                    <a:pt x="11048" y="143"/>
                    <a:pt x="10905" y="143"/>
                  </a:cubicBezTo>
                  <a:cubicBezTo>
                    <a:pt x="10769" y="143"/>
                    <a:pt x="10629" y="91"/>
                    <a:pt x="10486" y="91"/>
                  </a:cubicBezTo>
                  <a:cubicBezTo>
                    <a:pt x="10349" y="91"/>
                    <a:pt x="10210" y="148"/>
                    <a:pt x="10067" y="148"/>
                  </a:cubicBezTo>
                  <a:cubicBezTo>
                    <a:pt x="9930" y="148"/>
                    <a:pt x="9790" y="152"/>
                    <a:pt x="9649" y="152"/>
                  </a:cubicBezTo>
                  <a:cubicBezTo>
                    <a:pt x="9511" y="152"/>
                    <a:pt x="9371" y="115"/>
                    <a:pt x="9230" y="115"/>
                  </a:cubicBezTo>
                  <a:cubicBezTo>
                    <a:pt x="9092" y="115"/>
                    <a:pt x="8954" y="99"/>
                    <a:pt x="8813" y="99"/>
                  </a:cubicBezTo>
                  <a:cubicBezTo>
                    <a:pt x="8675" y="99"/>
                    <a:pt x="8535" y="127"/>
                    <a:pt x="8394" y="127"/>
                  </a:cubicBezTo>
                  <a:cubicBezTo>
                    <a:pt x="8256" y="127"/>
                    <a:pt x="8116" y="113"/>
                    <a:pt x="7976" y="113"/>
                  </a:cubicBezTo>
                  <a:cubicBezTo>
                    <a:pt x="7837" y="113"/>
                    <a:pt x="7697" y="99"/>
                    <a:pt x="7557" y="99"/>
                  </a:cubicBezTo>
                  <a:cubicBezTo>
                    <a:pt x="7418" y="99"/>
                    <a:pt x="7278" y="111"/>
                    <a:pt x="7138" y="111"/>
                  </a:cubicBezTo>
                  <a:cubicBezTo>
                    <a:pt x="6999" y="111"/>
                    <a:pt x="6859" y="143"/>
                    <a:pt x="6720" y="143"/>
                  </a:cubicBezTo>
                  <a:cubicBezTo>
                    <a:pt x="6580" y="143"/>
                    <a:pt x="6441" y="141"/>
                    <a:pt x="6301" y="141"/>
                  </a:cubicBezTo>
                  <a:cubicBezTo>
                    <a:pt x="6161" y="141"/>
                    <a:pt x="6022" y="121"/>
                    <a:pt x="5883" y="121"/>
                  </a:cubicBezTo>
                  <a:cubicBezTo>
                    <a:pt x="5742" y="121"/>
                    <a:pt x="5603" y="105"/>
                    <a:pt x="5464" y="105"/>
                  </a:cubicBezTo>
                  <a:cubicBezTo>
                    <a:pt x="5324" y="105"/>
                    <a:pt x="5184" y="105"/>
                    <a:pt x="5045" y="105"/>
                  </a:cubicBezTo>
                  <a:cubicBezTo>
                    <a:pt x="4905" y="105"/>
                    <a:pt x="4765" y="150"/>
                    <a:pt x="4627" y="150"/>
                  </a:cubicBezTo>
                  <a:cubicBezTo>
                    <a:pt x="4486" y="150"/>
                    <a:pt x="4346" y="137"/>
                    <a:pt x="4208" y="137"/>
                  </a:cubicBezTo>
                  <a:cubicBezTo>
                    <a:pt x="4067" y="137"/>
                    <a:pt x="3927" y="129"/>
                    <a:pt x="3790" y="129"/>
                  </a:cubicBezTo>
                  <a:cubicBezTo>
                    <a:pt x="3648" y="129"/>
                    <a:pt x="3508" y="143"/>
                    <a:pt x="3371" y="143"/>
                  </a:cubicBezTo>
                  <a:cubicBezTo>
                    <a:pt x="3229" y="143"/>
                    <a:pt x="3089" y="121"/>
                    <a:pt x="2952" y="121"/>
                  </a:cubicBezTo>
                  <a:cubicBezTo>
                    <a:pt x="2809" y="121"/>
                    <a:pt x="2670" y="127"/>
                    <a:pt x="2534" y="127"/>
                  </a:cubicBezTo>
                  <a:cubicBezTo>
                    <a:pt x="2390" y="127"/>
                    <a:pt x="2250" y="111"/>
                    <a:pt x="2115" y="111"/>
                  </a:cubicBezTo>
                  <a:cubicBezTo>
                    <a:pt x="1970" y="111"/>
                    <a:pt x="1830" y="103"/>
                    <a:pt x="1697" y="103"/>
                  </a:cubicBezTo>
                  <a:cubicBezTo>
                    <a:pt x="1549" y="103"/>
                    <a:pt x="1409" y="123"/>
                    <a:pt x="1278" y="123"/>
                  </a:cubicBezTo>
                  <a:cubicBezTo>
                    <a:pt x="1127" y="123"/>
                    <a:pt x="987" y="105"/>
                    <a:pt x="859" y="105"/>
                  </a:cubicBezTo>
                  <a:cubicBezTo>
                    <a:pt x="699" y="105"/>
                    <a:pt x="558" y="97"/>
                    <a:pt x="441" y="97"/>
                  </a:cubicBezTo>
                  <a:cubicBezTo>
                    <a:pt x="240" y="97"/>
                    <a:pt x="152" y="-37"/>
                    <a:pt x="91" y="10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3" name="Group 123"/>
          <p:cNvGrpSpPr/>
          <p:nvPr/>
        </p:nvGrpSpPr>
        <p:grpSpPr>
          <a:xfrm>
            <a:off x="6616699" y="482588"/>
            <a:ext cx="5898719" cy="4290993"/>
            <a:chOff x="0" y="0"/>
            <a:chExt cx="5898717" cy="4290991"/>
          </a:xfrm>
        </p:grpSpPr>
        <p:pic>
          <p:nvPicPr>
            <p:cNvPr id="121" name="Photo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5898718" cy="429099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2" name="Shape 122"/>
            <p:cNvSpPr/>
            <p:nvPr/>
          </p:nvSpPr>
          <p:spPr>
            <a:xfrm>
              <a:off x="0" y="0"/>
              <a:ext cx="5898718" cy="429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08" extrusionOk="0">
                  <a:moveTo>
                    <a:pt x="91" y="10"/>
                  </a:moveTo>
                  <a:cubicBezTo>
                    <a:pt x="71" y="26"/>
                    <a:pt x="53" y="61"/>
                    <a:pt x="36" y="129"/>
                  </a:cubicBezTo>
                  <a:cubicBezTo>
                    <a:pt x="-34" y="398"/>
                    <a:pt x="40" y="409"/>
                    <a:pt x="40" y="695"/>
                  </a:cubicBezTo>
                  <a:cubicBezTo>
                    <a:pt x="40" y="981"/>
                    <a:pt x="34" y="979"/>
                    <a:pt x="34" y="1265"/>
                  </a:cubicBezTo>
                  <a:cubicBezTo>
                    <a:pt x="34" y="1551"/>
                    <a:pt x="10" y="1470"/>
                    <a:pt x="10" y="1837"/>
                  </a:cubicBezTo>
                  <a:cubicBezTo>
                    <a:pt x="10" y="1998"/>
                    <a:pt x="33" y="2190"/>
                    <a:pt x="33" y="2410"/>
                  </a:cubicBezTo>
                  <a:cubicBezTo>
                    <a:pt x="33" y="2583"/>
                    <a:pt x="4" y="2775"/>
                    <a:pt x="4" y="2982"/>
                  </a:cubicBezTo>
                  <a:cubicBezTo>
                    <a:pt x="4" y="3161"/>
                    <a:pt x="39" y="3350"/>
                    <a:pt x="39" y="3552"/>
                  </a:cubicBezTo>
                  <a:cubicBezTo>
                    <a:pt x="39" y="3734"/>
                    <a:pt x="16" y="3926"/>
                    <a:pt x="16" y="4124"/>
                  </a:cubicBezTo>
                  <a:cubicBezTo>
                    <a:pt x="16" y="4308"/>
                    <a:pt x="0" y="4500"/>
                    <a:pt x="0" y="4697"/>
                  </a:cubicBezTo>
                  <a:cubicBezTo>
                    <a:pt x="0" y="4882"/>
                    <a:pt x="21" y="5073"/>
                    <a:pt x="21" y="5269"/>
                  </a:cubicBezTo>
                  <a:cubicBezTo>
                    <a:pt x="21" y="5455"/>
                    <a:pt x="14" y="5646"/>
                    <a:pt x="14" y="5841"/>
                  </a:cubicBezTo>
                  <a:cubicBezTo>
                    <a:pt x="14" y="6028"/>
                    <a:pt x="40" y="6217"/>
                    <a:pt x="40" y="6411"/>
                  </a:cubicBezTo>
                  <a:cubicBezTo>
                    <a:pt x="40" y="6599"/>
                    <a:pt x="0" y="6790"/>
                    <a:pt x="0" y="6983"/>
                  </a:cubicBezTo>
                  <a:cubicBezTo>
                    <a:pt x="0" y="7172"/>
                    <a:pt x="8" y="7363"/>
                    <a:pt x="8" y="7556"/>
                  </a:cubicBezTo>
                  <a:cubicBezTo>
                    <a:pt x="8" y="7744"/>
                    <a:pt x="24" y="7935"/>
                    <a:pt x="24" y="8128"/>
                  </a:cubicBezTo>
                  <a:cubicBezTo>
                    <a:pt x="24" y="8317"/>
                    <a:pt x="17" y="8508"/>
                    <a:pt x="17" y="8700"/>
                  </a:cubicBezTo>
                  <a:cubicBezTo>
                    <a:pt x="17" y="8889"/>
                    <a:pt x="26" y="9081"/>
                    <a:pt x="26" y="9272"/>
                  </a:cubicBezTo>
                  <a:cubicBezTo>
                    <a:pt x="26" y="9462"/>
                    <a:pt x="17" y="9653"/>
                    <a:pt x="17" y="9845"/>
                  </a:cubicBezTo>
                  <a:cubicBezTo>
                    <a:pt x="17" y="10035"/>
                    <a:pt x="19" y="10224"/>
                    <a:pt x="19" y="10415"/>
                  </a:cubicBezTo>
                  <a:cubicBezTo>
                    <a:pt x="19" y="10605"/>
                    <a:pt x="0" y="10796"/>
                    <a:pt x="0" y="10987"/>
                  </a:cubicBezTo>
                  <a:cubicBezTo>
                    <a:pt x="0" y="11178"/>
                    <a:pt x="26" y="11368"/>
                    <a:pt x="26" y="11559"/>
                  </a:cubicBezTo>
                  <a:cubicBezTo>
                    <a:pt x="26" y="11750"/>
                    <a:pt x="27" y="11941"/>
                    <a:pt x="27" y="12131"/>
                  </a:cubicBezTo>
                  <a:cubicBezTo>
                    <a:pt x="27" y="12323"/>
                    <a:pt x="19" y="12513"/>
                    <a:pt x="19" y="12704"/>
                  </a:cubicBezTo>
                  <a:cubicBezTo>
                    <a:pt x="19" y="12895"/>
                    <a:pt x="24" y="13086"/>
                    <a:pt x="24" y="13276"/>
                  </a:cubicBezTo>
                  <a:cubicBezTo>
                    <a:pt x="24" y="13468"/>
                    <a:pt x="40" y="13659"/>
                    <a:pt x="40" y="13848"/>
                  </a:cubicBezTo>
                  <a:cubicBezTo>
                    <a:pt x="40" y="14040"/>
                    <a:pt x="21" y="14231"/>
                    <a:pt x="21" y="14420"/>
                  </a:cubicBezTo>
                  <a:cubicBezTo>
                    <a:pt x="21" y="14613"/>
                    <a:pt x="3" y="14804"/>
                    <a:pt x="3" y="14992"/>
                  </a:cubicBezTo>
                  <a:cubicBezTo>
                    <a:pt x="3" y="15185"/>
                    <a:pt x="10" y="15376"/>
                    <a:pt x="10" y="15565"/>
                  </a:cubicBezTo>
                  <a:cubicBezTo>
                    <a:pt x="10" y="15758"/>
                    <a:pt x="0" y="15949"/>
                    <a:pt x="0" y="16137"/>
                  </a:cubicBezTo>
                  <a:cubicBezTo>
                    <a:pt x="0" y="16331"/>
                    <a:pt x="13" y="16522"/>
                    <a:pt x="13" y="16709"/>
                  </a:cubicBezTo>
                  <a:cubicBezTo>
                    <a:pt x="13" y="16904"/>
                    <a:pt x="1" y="17095"/>
                    <a:pt x="1" y="17281"/>
                  </a:cubicBezTo>
                  <a:cubicBezTo>
                    <a:pt x="1" y="17477"/>
                    <a:pt x="3" y="17668"/>
                    <a:pt x="3" y="17854"/>
                  </a:cubicBezTo>
                  <a:cubicBezTo>
                    <a:pt x="3" y="18051"/>
                    <a:pt x="13" y="18242"/>
                    <a:pt x="13" y="18426"/>
                  </a:cubicBezTo>
                  <a:cubicBezTo>
                    <a:pt x="13" y="18625"/>
                    <a:pt x="37" y="18814"/>
                    <a:pt x="37" y="18996"/>
                  </a:cubicBezTo>
                  <a:cubicBezTo>
                    <a:pt x="37" y="19198"/>
                    <a:pt x="6" y="19389"/>
                    <a:pt x="6" y="19568"/>
                  </a:cubicBezTo>
                  <a:cubicBezTo>
                    <a:pt x="6" y="19775"/>
                    <a:pt x="42" y="19967"/>
                    <a:pt x="42" y="20140"/>
                  </a:cubicBezTo>
                  <a:cubicBezTo>
                    <a:pt x="42" y="20360"/>
                    <a:pt x="24" y="20552"/>
                    <a:pt x="24" y="20713"/>
                  </a:cubicBezTo>
                  <a:cubicBezTo>
                    <a:pt x="24" y="21080"/>
                    <a:pt x="21" y="21271"/>
                    <a:pt x="21" y="21271"/>
                  </a:cubicBezTo>
                  <a:cubicBezTo>
                    <a:pt x="231" y="21271"/>
                    <a:pt x="231" y="21297"/>
                    <a:pt x="440" y="21297"/>
                  </a:cubicBezTo>
                  <a:cubicBezTo>
                    <a:pt x="649" y="21297"/>
                    <a:pt x="650" y="21297"/>
                    <a:pt x="859" y="21297"/>
                  </a:cubicBezTo>
                  <a:cubicBezTo>
                    <a:pt x="1068" y="21297"/>
                    <a:pt x="1068" y="21265"/>
                    <a:pt x="1277" y="21265"/>
                  </a:cubicBezTo>
                  <a:cubicBezTo>
                    <a:pt x="1487" y="21265"/>
                    <a:pt x="1485" y="21255"/>
                    <a:pt x="1695" y="21255"/>
                  </a:cubicBezTo>
                  <a:cubicBezTo>
                    <a:pt x="1904" y="21255"/>
                    <a:pt x="1904" y="21283"/>
                    <a:pt x="2113" y="21283"/>
                  </a:cubicBezTo>
                  <a:cubicBezTo>
                    <a:pt x="2322" y="21283"/>
                    <a:pt x="2262" y="21273"/>
                    <a:pt x="2532" y="21273"/>
                  </a:cubicBezTo>
                  <a:cubicBezTo>
                    <a:pt x="2649" y="21273"/>
                    <a:pt x="2789" y="21255"/>
                    <a:pt x="2950" y="21255"/>
                  </a:cubicBezTo>
                  <a:cubicBezTo>
                    <a:pt x="3077" y="21255"/>
                    <a:pt x="3217" y="21263"/>
                    <a:pt x="3369" y="21263"/>
                  </a:cubicBezTo>
                  <a:cubicBezTo>
                    <a:pt x="3500" y="21263"/>
                    <a:pt x="3640" y="21257"/>
                    <a:pt x="3788" y="21257"/>
                  </a:cubicBezTo>
                  <a:cubicBezTo>
                    <a:pt x="3921" y="21257"/>
                    <a:pt x="4059" y="21295"/>
                    <a:pt x="4205" y="21295"/>
                  </a:cubicBezTo>
                  <a:cubicBezTo>
                    <a:pt x="4339" y="21295"/>
                    <a:pt x="4479" y="21315"/>
                    <a:pt x="4624" y="21315"/>
                  </a:cubicBezTo>
                  <a:cubicBezTo>
                    <a:pt x="4759" y="21315"/>
                    <a:pt x="4899" y="21277"/>
                    <a:pt x="5042" y="21277"/>
                  </a:cubicBezTo>
                  <a:cubicBezTo>
                    <a:pt x="5178" y="21277"/>
                    <a:pt x="5318" y="21289"/>
                    <a:pt x="5461" y="21289"/>
                  </a:cubicBezTo>
                  <a:cubicBezTo>
                    <a:pt x="5597" y="21289"/>
                    <a:pt x="5737" y="21293"/>
                    <a:pt x="5879" y="21293"/>
                  </a:cubicBezTo>
                  <a:cubicBezTo>
                    <a:pt x="6016" y="21293"/>
                    <a:pt x="6155" y="21295"/>
                    <a:pt x="6297" y="21295"/>
                  </a:cubicBezTo>
                  <a:cubicBezTo>
                    <a:pt x="6434" y="21295"/>
                    <a:pt x="6574" y="21271"/>
                    <a:pt x="6715" y="21271"/>
                  </a:cubicBezTo>
                  <a:cubicBezTo>
                    <a:pt x="6853" y="21271"/>
                    <a:pt x="6993" y="21295"/>
                    <a:pt x="7134" y="21295"/>
                  </a:cubicBezTo>
                  <a:cubicBezTo>
                    <a:pt x="7272" y="21295"/>
                    <a:pt x="7412" y="21287"/>
                    <a:pt x="7553" y="21287"/>
                  </a:cubicBezTo>
                  <a:cubicBezTo>
                    <a:pt x="7691" y="21287"/>
                    <a:pt x="7830" y="21307"/>
                    <a:pt x="7971" y="21307"/>
                  </a:cubicBezTo>
                  <a:cubicBezTo>
                    <a:pt x="8109" y="21307"/>
                    <a:pt x="8249" y="21305"/>
                    <a:pt x="8390" y="21305"/>
                  </a:cubicBezTo>
                  <a:cubicBezTo>
                    <a:pt x="8528" y="21305"/>
                    <a:pt x="8667" y="21267"/>
                    <a:pt x="8807" y="21267"/>
                  </a:cubicBezTo>
                  <a:cubicBezTo>
                    <a:pt x="8946" y="21267"/>
                    <a:pt x="9085" y="21255"/>
                    <a:pt x="9226" y="21255"/>
                  </a:cubicBezTo>
                  <a:cubicBezTo>
                    <a:pt x="9364" y="21255"/>
                    <a:pt x="9504" y="21291"/>
                    <a:pt x="9644" y="21291"/>
                  </a:cubicBezTo>
                  <a:cubicBezTo>
                    <a:pt x="9783" y="21291"/>
                    <a:pt x="9923" y="21269"/>
                    <a:pt x="10063" y="21269"/>
                  </a:cubicBezTo>
                  <a:cubicBezTo>
                    <a:pt x="10202" y="21269"/>
                    <a:pt x="10342" y="21265"/>
                    <a:pt x="10482" y="21265"/>
                  </a:cubicBezTo>
                  <a:cubicBezTo>
                    <a:pt x="10621" y="21265"/>
                    <a:pt x="10760" y="21303"/>
                    <a:pt x="10900" y="21303"/>
                  </a:cubicBezTo>
                  <a:cubicBezTo>
                    <a:pt x="11040" y="21303"/>
                    <a:pt x="11179" y="21313"/>
                    <a:pt x="11319" y="21313"/>
                  </a:cubicBezTo>
                  <a:cubicBezTo>
                    <a:pt x="11458" y="21313"/>
                    <a:pt x="11598" y="21267"/>
                    <a:pt x="11737" y="21267"/>
                  </a:cubicBezTo>
                  <a:cubicBezTo>
                    <a:pt x="11877" y="21267"/>
                    <a:pt x="12017" y="21265"/>
                    <a:pt x="12156" y="21265"/>
                  </a:cubicBezTo>
                  <a:cubicBezTo>
                    <a:pt x="12296" y="21265"/>
                    <a:pt x="12434" y="21277"/>
                    <a:pt x="12573" y="21277"/>
                  </a:cubicBezTo>
                  <a:cubicBezTo>
                    <a:pt x="12713" y="21277"/>
                    <a:pt x="12853" y="21285"/>
                    <a:pt x="12992" y="21285"/>
                  </a:cubicBezTo>
                  <a:cubicBezTo>
                    <a:pt x="13132" y="21285"/>
                    <a:pt x="13271" y="21279"/>
                    <a:pt x="13411" y="21279"/>
                  </a:cubicBezTo>
                  <a:cubicBezTo>
                    <a:pt x="13551" y="21279"/>
                    <a:pt x="13690" y="21297"/>
                    <a:pt x="13829" y="21297"/>
                  </a:cubicBezTo>
                  <a:cubicBezTo>
                    <a:pt x="13969" y="21297"/>
                    <a:pt x="14109" y="21253"/>
                    <a:pt x="14248" y="21253"/>
                  </a:cubicBezTo>
                  <a:cubicBezTo>
                    <a:pt x="14388" y="21253"/>
                    <a:pt x="14528" y="21279"/>
                    <a:pt x="14666" y="21279"/>
                  </a:cubicBezTo>
                  <a:cubicBezTo>
                    <a:pt x="14807" y="21279"/>
                    <a:pt x="14947" y="21265"/>
                    <a:pt x="15085" y="21265"/>
                  </a:cubicBezTo>
                  <a:cubicBezTo>
                    <a:pt x="15226" y="21265"/>
                    <a:pt x="15365" y="21281"/>
                    <a:pt x="15504" y="21281"/>
                  </a:cubicBezTo>
                  <a:cubicBezTo>
                    <a:pt x="15645" y="21281"/>
                    <a:pt x="15784" y="21255"/>
                    <a:pt x="15922" y="21255"/>
                  </a:cubicBezTo>
                  <a:cubicBezTo>
                    <a:pt x="16063" y="21255"/>
                    <a:pt x="16203" y="21255"/>
                    <a:pt x="16341" y="21255"/>
                  </a:cubicBezTo>
                  <a:cubicBezTo>
                    <a:pt x="16482" y="21255"/>
                    <a:pt x="16622" y="21283"/>
                    <a:pt x="16760" y="21283"/>
                  </a:cubicBezTo>
                  <a:cubicBezTo>
                    <a:pt x="16901" y="21283"/>
                    <a:pt x="17041" y="21257"/>
                    <a:pt x="17178" y="21257"/>
                  </a:cubicBezTo>
                  <a:cubicBezTo>
                    <a:pt x="17320" y="21257"/>
                    <a:pt x="17460" y="21297"/>
                    <a:pt x="17597" y="21297"/>
                  </a:cubicBezTo>
                  <a:cubicBezTo>
                    <a:pt x="17739" y="21297"/>
                    <a:pt x="17879" y="21259"/>
                    <a:pt x="18016" y="21259"/>
                  </a:cubicBezTo>
                  <a:cubicBezTo>
                    <a:pt x="18158" y="21259"/>
                    <a:pt x="18298" y="21289"/>
                    <a:pt x="18434" y="21289"/>
                  </a:cubicBezTo>
                  <a:cubicBezTo>
                    <a:pt x="18578" y="21289"/>
                    <a:pt x="18717" y="21261"/>
                    <a:pt x="18853" y="21261"/>
                  </a:cubicBezTo>
                  <a:cubicBezTo>
                    <a:pt x="18997" y="21261"/>
                    <a:pt x="19137" y="21293"/>
                    <a:pt x="19272" y="21293"/>
                  </a:cubicBezTo>
                  <a:cubicBezTo>
                    <a:pt x="19417" y="21293"/>
                    <a:pt x="19557" y="21275"/>
                    <a:pt x="19690" y="21275"/>
                  </a:cubicBezTo>
                  <a:cubicBezTo>
                    <a:pt x="19838" y="21275"/>
                    <a:pt x="19978" y="21271"/>
                    <a:pt x="20109" y="21271"/>
                  </a:cubicBezTo>
                  <a:cubicBezTo>
                    <a:pt x="20261" y="21271"/>
                    <a:pt x="20401" y="21309"/>
                    <a:pt x="20527" y="21309"/>
                  </a:cubicBezTo>
                  <a:cubicBezTo>
                    <a:pt x="20688" y="21309"/>
                    <a:pt x="20829" y="21271"/>
                    <a:pt x="20946" y="21271"/>
                  </a:cubicBezTo>
                  <a:cubicBezTo>
                    <a:pt x="21216" y="21271"/>
                    <a:pt x="21314" y="21563"/>
                    <a:pt x="21383" y="21293"/>
                  </a:cubicBezTo>
                  <a:cubicBezTo>
                    <a:pt x="21453" y="21023"/>
                    <a:pt x="21369" y="20999"/>
                    <a:pt x="21369" y="20713"/>
                  </a:cubicBezTo>
                  <a:cubicBezTo>
                    <a:pt x="21369" y="20427"/>
                    <a:pt x="21381" y="20426"/>
                    <a:pt x="21381" y="20140"/>
                  </a:cubicBezTo>
                  <a:cubicBezTo>
                    <a:pt x="21381" y="19855"/>
                    <a:pt x="21370" y="19854"/>
                    <a:pt x="21370" y="19568"/>
                  </a:cubicBezTo>
                  <a:cubicBezTo>
                    <a:pt x="21370" y="19282"/>
                    <a:pt x="21372" y="19282"/>
                    <a:pt x="21372" y="18996"/>
                  </a:cubicBezTo>
                  <a:cubicBezTo>
                    <a:pt x="21372" y="18710"/>
                    <a:pt x="21352" y="18712"/>
                    <a:pt x="21352" y="18426"/>
                  </a:cubicBezTo>
                  <a:cubicBezTo>
                    <a:pt x="21352" y="18140"/>
                    <a:pt x="21376" y="18140"/>
                    <a:pt x="21376" y="17854"/>
                  </a:cubicBezTo>
                  <a:cubicBezTo>
                    <a:pt x="21376" y="17568"/>
                    <a:pt x="21372" y="17567"/>
                    <a:pt x="21372" y="17281"/>
                  </a:cubicBezTo>
                  <a:cubicBezTo>
                    <a:pt x="21372" y="16995"/>
                    <a:pt x="21362" y="16995"/>
                    <a:pt x="21362" y="16709"/>
                  </a:cubicBezTo>
                  <a:cubicBezTo>
                    <a:pt x="21362" y="16423"/>
                    <a:pt x="21360" y="16423"/>
                    <a:pt x="21360" y="16137"/>
                  </a:cubicBezTo>
                  <a:cubicBezTo>
                    <a:pt x="21360" y="15851"/>
                    <a:pt x="21366" y="15851"/>
                    <a:pt x="21366" y="15565"/>
                  </a:cubicBezTo>
                  <a:cubicBezTo>
                    <a:pt x="21366" y="15279"/>
                    <a:pt x="21370" y="15280"/>
                    <a:pt x="21370" y="14994"/>
                  </a:cubicBezTo>
                  <a:cubicBezTo>
                    <a:pt x="21370" y="14709"/>
                    <a:pt x="21360" y="14708"/>
                    <a:pt x="21360" y="14422"/>
                  </a:cubicBezTo>
                  <a:cubicBezTo>
                    <a:pt x="21360" y="14136"/>
                    <a:pt x="21373" y="14136"/>
                    <a:pt x="21373" y="13850"/>
                  </a:cubicBezTo>
                  <a:cubicBezTo>
                    <a:pt x="21373" y="13564"/>
                    <a:pt x="21342" y="13564"/>
                    <a:pt x="21342" y="13278"/>
                  </a:cubicBezTo>
                  <a:cubicBezTo>
                    <a:pt x="21342" y="12992"/>
                    <a:pt x="21343" y="12991"/>
                    <a:pt x="21343" y="12706"/>
                  </a:cubicBezTo>
                  <a:cubicBezTo>
                    <a:pt x="21343" y="12420"/>
                    <a:pt x="21385" y="12421"/>
                    <a:pt x="21385" y="12135"/>
                  </a:cubicBezTo>
                  <a:cubicBezTo>
                    <a:pt x="21385" y="11849"/>
                    <a:pt x="21378" y="11849"/>
                    <a:pt x="21378" y="11563"/>
                  </a:cubicBezTo>
                  <a:cubicBezTo>
                    <a:pt x="21378" y="11277"/>
                    <a:pt x="21357" y="11277"/>
                    <a:pt x="21357" y="10991"/>
                  </a:cubicBezTo>
                  <a:cubicBezTo>
                    <a:pt x="21357" y="10705"/>
                    <a:pt x="21379" y="10705"/>
                    <a:pt x="21379" y="10419"/>
                  </a:cubicBezTo>
                  <a:cubicBezTo>
                    <a:pt x="21379" y="10133"/>
                    <a:pt x="21368" y="10132"/>
                    <a:pt x="21368" y="9846"/>
                  </a:cubicBezTo>
                  <a:cubicBezTo>
                    <a:pt x="21368" y="9561"/>
                    <a:pt x="21349" y="9562"/>
                    <a:pt x="21349" y="9276"/>
                  </a:cubicBezTo>
                  <a:cubicBezTo>
                    <a:pt x="21349" y="8990"/>
                    <a:pt x="21368" y="9064"/>
                    <a:pt x="21368" y="8704"/>
                  </a:cubicBezTo>
                  <a:cubicBezTo>
                    <a:pt x="21368" y="8542"/>
                    <a:pt x="21347" y="8349"/>
                    <a:pt x="21347" y="8132"/>
                  </a:cubicBezTo>
                  <a:cubicBezTo>
                    <a:pt x="21347" y="7956"/>
                    <a:pt x="21369" y="7764"/>
                    <a:pt x="21369" y="7560"/>
                  </a:cubicBezTo>
                  <a:cubicBezTo>
                    <a:pt x="21369" y="7378"/>
                    <a:pt x="21360" y="7187"/>
                    <a:pt x="21360" y="6987"/>
                  </a:cubicBezTo>
                  <a:cubicBezTo>
                    <a:pt x="21360" y="6803"/>
                    <a:pt x="21355" y="6613"/>
                    <a:pt x="21355" y="6417"/>
                  </a:cubicBezTo>
                  <a:cubicBezTo>
                    <a:pt x="21355" y="6230"/>
                    <a:pt x="21386" y="6039"/>
                    <a:pt x="21386" y="5845"/>
                  </a:cubicBezTo>
                  <a:cubicBezTo>
                    <a:pt x="21386" y="5657"/>
                    <a:pt x="21369" y="5465"/>
                    <a:pt x="21369" y="5273"/>
                  </a:cubicBezTo>
                  <a:cubicBezTo>
                    <a:pt x="21369" y="5083"/>
                    <a:pt x="21375" y="4892"/>
                    <a:pt x="21375" y="4701"/>
                  </a:cubicBezTo>
                  <a:cubicBezTo>
                    <a:pt x="21375" y="4509"/>
                    <a:pt x="21366" y="4318"/>
                    <a:pt x="21366" y="4128"/>
                  </a:cubicBezTo>
                  <a:cubicBezTo>
                    <a:pt x="21366" y="3936"/>
                    <a:pt x="21382" y="3745"/>
                    <a:pt x="21382" y="3556"/>
                  </a:cubicBezTo>
                  <a:cubicBezTo>
                    <a:pt x="21382" y="3362"/>
                    <a:pt x="21365" y="3169"/>
                    <a:pt x="21365" y="2982"/>
                  </a:cubicBezTo>
                  <a:cubicBezTo>
                    <a:pt x="21365" y="2786"/>
                    <a:pt x="21359" y="2596"/>
                    <a:pt x="21359" y="2412"/>
                  </a:cubicBezTo>
                  <a:cubicBezTo>
                    <a:pt x="21359" y="2212"/>
                    <a:pt x="21382" y="2019"/>
                    <a:pt x="21382" y="1837"/>
                  </a:cubicBezTo>
                  <a:cubicBezTo>
                    <a:pt x="21382" y="1633"/>
                    <a:pt x="21370" y="1441"/>
                    <a:pt x="21370" y="1265"/>
                  </a:cubicBezTo>
                  <a:cubicBezTo>
                    <a:pt x="21370" y="1048"/>
                    <a:pt x="21363" y="856"/>
                    <a:pt x="21363" y="693"/>
                  </a:cubicBezTo>
                  <a:cubicBezTo>
                    <a:pt x="21363" y="333"/>
                    <a:pt x="21566" y="194"/>
                    <a:pt x="21370" y="95"/>
                  </a:cubicBezTo>
                  <a:cubicBezTo>
                    <a:pt x="21174" y="-4"/>
                    <a:pt x="21155" y="147"/>
                    <a:pt x="20946" y="147"/>
                  </a:cubicBezTo>
                  <a:cubicBezTo>
                    <a:pt x="20737" y="147"/>
                    <a:pt x="20737" y="119"/>
                    <a:pt x="20527" y="119"/>
                  </a:cubicBezTo>
                  <a:cubicBezTo>
                    <a:pt x="20318" y="119"/>
                    <a:pt x="20318" y="99"/>
                    <a:pt x="20109" y="99"/>
                  </a:cubicBezTo>
                  <a:cubicBezTo>
                    <a:pt x="19900" y="99"/>
                    <a:pt x="19899" y="119"/>
                    <a:pt x="19690" y="119"/>
                  </a:cubicBezTo>
                  <a:cubicBezTo>
                    <a:pt x="19481" y="119"/>
                    <a:pt x="19481" y="135"/>
                    <a:pt x="19272" y="135"/>
                  </a:cubicBezTo>
                  <a:cubicBezTo>
                    <a:pt x="19062" y="135"/>
                    <a:pt x="19063" y="143"/>
                    <a:pt x="18854" y="143"/>
                  </a:cubicBezTo>
                  <a:cubicBezTo>
                    <a:pt x="18645" y="143"/>
                    <a:pt x="18645" y="145"/>
                    <a:pt x="18436" y="145"/>
                  </a:cubicBezTo>
                  <a:cubicBezTo>
                    <a:pt x="18226" y="145"/>
                    <a:pt x="18287" y="113"/>
                    <a:pt x="18017" y="113"/>
                  </a:cubicBezTo>
                  <a:cubicBezTo>
                    <a:pt x="17900" y="113"/>
                    <a:pt x="17759" y="131"/>
                    <a:pt x="17598" y="131"/>
                  </a:cubicBezTo>
                  <a:cubicBezTo>
                    <a:pt x="17471" y="131"/>
                    <a:pt x="17331" y="133"/>
                    <a:pt x="17180" y="133"/>
                  </a:cubicBezTo>
                  <a:cubicBezTo>
                    <a:pt x="17049" y="133"/>
                    <a:pt x="16909" y="135"/>
                    <a:pt x="16761" y="135"/>
                  </a:cubicBezTo>
                  <a:cubicBezTo>
                    <a:pt x="16628" y="135"/>
                    <a:pt x="16490" y="93"/>
                    <a:pt x="16344" y="93"/>
                  </a:cubicBezTo>
                  <a:cubicBezTo>
                    <a:pt x="16210" y="93"/>
                    <a:pt x="16070" y="117"/>
                    <a:pt x="15925" y="117"/>
                  </a:cubicBezTo>
                  <a:cubicBezTo>
                    <a:pt x="15790" y="117"/>
                    <a:pt x="15650" y="99"/>
                    <a:pt x="15507" y="99"/>
                  </a:cubicBezTo>
                  <a:cubicBezTo>
                    <a:pt x="15371" y="99"/>
                    <a:pt x="15231" y="139"/>
                    <a:pt x="15088" y="139"/>
                  </a:cubicBezTo>
                  <a:cubicBezTo>
                    <a:pt x="14951" y="139"/>
                    <a:pt x="14812" y="129"/>
                    <a:pt x="14669" y="129"/>
                  </a:cubicBezTo>
                  <a:cubicBezTo>
                    <a:pt x="14532" y="129"/>
                    <a:pt x="14394" y="127"/>
                    <a:pt x="14252" y="127"/>
                  </a:cubicBezTo>
                  <a:cubicBezTo>
                    <a:pt x="14115" y="127"/>
                    <a:pt x="13975" y="145"/>
                    <a:pt x="13834" y="145"/>
                  </a:cubicBezTo>
                  <a:cubicBezTo>
                    <a:pt x="13696" y="145"/>
                    <a:pt x="13556" y="117"/>
                    <a:pt x="13415" y="117"/>
                  </a:cubicBezTo>
                  <a:cubicBezTo>
                    <a:pt x="13277" y="117"/>
                    <a:pt x="13137" y="145"/>
                    <a:pt x="12996" y="145"/>
                  </a:cubicBezTo>
                  <a:cubicBezTo>
                    <a:pt x="12858" y="145"/>
                    <a:pt x="12718" y="127"/>
                    <a:pt x="12578" y="127"/>
                  </a:cubicBezTo>
                  <a:cubicBezTo>
                    <a:pt x="12439" y="127"/>
                    <a:pt x="12299" y="113"/>
                    <a:pt x="12159" y="113"/>
                  </a:cubicBezTo>
                  <a:cubicBezTo>
                    <a:pt x="12020" y="113"/>
                    <a:pt x="11882" y="141"/>
                    <a:pt x="11742" y="141"/>
                  </a:cubicBezTo>
                  <a:cubicBezTo>
                    <a:pt x="11603" y="141"/>
                    <a:pt x="11463" y="113"/>
                    <a:pt x="11323" y="113"/>
                  </a:cubicBezTo>
                  <a:cubicBezTo>
                    <a:pt x="11184" y="113"/>
                    <a:pt x="11045" y="143"/>
                    <a:pt x="10905" y="143"/>
                  </a:cubicBezTo>
                  <a:cubicBezTo>
                    <a:pt x="10766" y="143"/>
                    <a:pt x="10626" y="91"/>
                    <a:pt x="10486" y="91"/>
                  </a:cubicBezTo>
                  <a:cubicBezTo>
                    <a:pt x="10347" y="91"/>
                    <a:pt x="10207" y="149"/>
                    <a:pt x="10067" y="149"/>
                  </a:cubicBezTo>
                  <a:cubicBezTo>
                    <a:pt x="9928" y="149"/>
                    <a:pt x="9788" y="152"/>
                    <a:pt x="9649" y="152"/>
                  </a:cubicBezTo>
                  <a:cubicBezTo>
                    <a:pt x="9509" y="152"/>
                    <a:pt x="9370" y="115"/>
                    <a:pt x="9230" y="115"/>
                  </a:cubicBezTo>
                  <a:cubicBezTo>
                    <a:pt x="9090" y="115"/>
                    <a:pt x="8951" y="99"/>
                    <a:pt x="8811" y="99"/>
                  </a:cubicBezTo>
                  <a:cubicBezTo>
                    <a:pt x="8672" y="99"/>
                    <a:pt x="8532" y="129"/>
                    <a:pt x="8393" y="129"/>
                  </a:cubicBezTo>
                  <a:cubicBezTo>
                    <a:pt x="8253" y="129"/>
                    <a:pt x="8113" y="113"/>
                    <a:pt x="7974" y="113"/>
                  </a:cubicBezTo>
                  <a:cubicBezTo>
                    <a:pt x="7834" y="113"/>
                    <a:pt x="7694" y="99"/>
                    <a:pt x="7555" y="99"/>
                  </a:cubicBezTo>
                  <a:cubicBezTo>
                    <a:pt x="7415" y="99"/>
                    <a:pt x="7276" y="111"/>
                    <a:pt x="7137" y="111"/>
                  </a:cubicBezTo>
                  <a:cubicBezTo>
                    <a:pt x="6997" y="111"/>
                    <a:pt x="6857" y="143"/>
                    <a:pt x="6718" y="143"/>
                  </a:cubicBezTo>
                  <a:cubicBezTo>
                    <a:pt x="6578" y="143"/>
                    <a:pt x="6438" y="141"/>
                    <a:pt x="6300" y="141"/>
                  </a:cubicBezTo>
                  <a:cubicBezTo>
                    <a:pt x="6159" y="141"/>
                    <a:pt x="6019" y="121"/>
                    <a:pt x="5881" y="121"/>
                  </a:cubicBezTo>
                  <a:cubicBezTo>
                    <a:pt x="5740" y="121"/>
                    <a:pt x="5600" y="107"/>
                    <a:pt x="5462" y="107"/>
                  </a:cubicBezTo>
                  <a:cubicBezTo>
                    <a:pt x="5321" y="107"/>
                    <a:pt x="5182" y="105"/>
                    <a:pt x="5044" y="105"/>
                  </a:cubicBezTo>
                  <a:cubicBezTo>
                    <a:pt x="4902" y="105"/>
                    <a:pt x="4763" y="152"/>
                    <a:pt x="4625" y="152"/>
                  </a:cubicBezTo>
                  <a:cubicBezTo>
                    <a:pt x="4483" y="152"/>
                    <a:pt x="4344" y="137"/>
                    <a:pt x="4206" y="137"/>
                  </a:cubicBezTo>
                  <a:cubicBezTo>
                    <a:pt x="4064" y="137"/>
                    <a:pt x="3925" y="129"/>
                    <a:pt x="3788" y="129"/>
                  </a:cubicBezTo>
                  <a:cubicBezTo>
                    <a:pt x="3645" y="129"/>
                    <a:pt x="3506" y="143"/>
                    <a:pt x="3369" y="143"/>
                  </a:cubicBezTo>
                  <a:cubicBezTo>
                    <a:pt x="3226" y="143"/>
                    <a:pt x="3087" y="121"/>
                    <a:pt x="2950" y="121"/>
                  </a:cubicBezTo>
                  <a:cubicBezTo>
                    <a:pt x="2807" y="121"/>
                    <a:pt x="2667" y="129"/>
                    <a:pt x="2532" y="129"/>
                  </a:cubicBezTo>
                  <a:cubicBezTo>
                    <a:pt x="2387" y="129"/>
                    <a:pt x="2249" y="111"/>
                    <a:pt x="2115" y="111"/>
                  </a:cubicBezTo>
                  <a:cubicBezTo>
                    <a:pt x="1969" y="111"/>
                    <a:pt x="1829" y="103"/>
                    <a:pt x="1696" y="103"/>
                  </a:cubicBezTo>
                  <a:cubicBezTo>
                    <a:pt x="1548" y="103"/>
                    <a:pt x="1408" y="123"/>
                    <a:pt x="1277" y="123"/>
                  </a:cubicBezTo>
                  <a:cubicBezTo>
                    <a:pt x="1126" y="123"/>
                    <a:pt x="986" y="105"/>
                    <a:pt x="859" y="105"/>
                  </a:cubicBezTo>
                  <a:cubicBezTo>
                    <a:pt x="698" y="105"/>
                    <a:pt x="557" y="97"/>
                    <a:pt x="440" y="97"/>
                  </a:cubicBezTo>
                  <a:cubicBezTo>
                    <a:pt x="238" y="97"/>
                    <a:pt x="151" y="-37"/>
                    <a:pt x="91" y="10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4" name="Group 126"/>
          <p:cNvGrpSpPr/>
          <p:nvPr/>
        </p:nvGrpSpPr>
        <p:grpSpPr>
          <a:xfrm>
            <a:off x="482554" y="482771"/>
            <a:ext cx="5915365" cy="4290572"/>
            <a:chOff x="0" y="0"/>
            <a:chExt cx="5915364" cy="4290570"/>
          </a:xfrm>
        </p:grpSpPr>
        <p:pic>
          <p:nvPicPr>
            <p:cNvPr id="124" name="Photo.pdf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5915365" cy="429057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5" name="Shape 125"/>
            <p:cNvSpPr/>
            <p:nvPr/>
          </p:nvSpPr>
          <p:spPr>
            <a:xfrm>
              <a:off x="0" y="0"/>
              <a:ext cx="5915365" cy="42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11" extrusionOk="0">
                  <a:moveTo>
                    <a:pt x="125" y="5"/>
                  </a:moveTo>
                  <a:cubicBezTo>
                    <a:pt x="102" y="17"/>
                    <a:pt x="83" y="48"/>
                    <a:pt x="66" y="116"/>
                  </a:cubicBezTo>
                  <a:cubicBezTo>
                    <a:pt x="-4" y="385"/>
                    <a:pt x="72" y="410"/>
                    <a:pt x="72" y="696"/>
                  </a:cubicBezTo>
                  <a:cubicBezTo>
                    <a:pt x="72" y="982"/>
                    <a:pt x="72" y="983"/>
                    <a:pt x="72" y="1269"/>
                  </a:cubicBezTo>
                  <a:cubicBezTo>
                    <a:pt x="72" y="1555"/>
                    <a:pt x="84" y="1555"/>
                    <a:pt x="84" y="1841"/>
                  </a:cubicBezTo>
                  <a:cubicBezTo>
                    <a:pt x="84" y="2127"/>
                    <a:pt x="83" y="2127"/>
                    <a:pt x="83" y="2413"/>
                  </a:cubicBezTo>
                  <a:cubicBezTo>
                    <a:pt x="83" y="2699"/>
                    <a:pt x="80" y="2698"/>
                    <a:pt x="80" y="2984"/>
                  </a:cubicBezTo>
                  <a:cubicBezTo>
                    <a:pt x="80" y="3270"/>
                    <a:pt x="102" y="3270"/>
                    <a:pt x="102" y="3556"/>
                  </a:cubicBezTo>
                  <a:cubicBezTo>
                    <a:pt x="102" y="3842"/>
                    <a:pt x="95" y="3843"/>
                    <a:pt x="95" y="4129"/>
                  </a:cubicBezTo>
                  <a:cubicBezTo>
                    <a:pt x="95" y="4415"/>
                    <a:pt x="93" y="4415"/>
                    <a:pt x="93" y="4701"/>
                  </a:cubicBezTo>
                  <a:cubicBezTo>
                    <a:pt x="93" y="4987"/>
                    <a:pt x="86" y="4987"/>
                    <a:pt x="86" y="5273"/>
                  </a:cubicBezTo>
                  <a:cubicBezTo>
                    <a:pt x="86" y="5559"/>
                    <a:pt x="67" y="5480"/>
                    <a:pt x="67" y="5846"/>
                  </a:cubicBezTo>
                  <a:cubicBezTo>
                    <a:pt x="67" y="6007"/>
                    <a:pt x="69" y="6197"/>
                    <a:pt x="69" y="6416"/>
                  </a:cubicBezTo>
                  <a:cubicBezTo>
                    <a:pt x="69" y="6590"/>
                    <a:pt x="83" y="6782"/>
                    <a:pt x="83" y="6988"/>
                  </a:cubicBezTo>
                  <a:cubicBezTo>
                    <a:pt x="83" y="7168"/>
                    <a:pt x="69" y="7360"/>
                    <a:pt x="69" y="7561"/>
                  </a:cubicBezTo>
                  <a:cubicBezTo>
                    <a:pt x="69" y="7743"/>
                    <a:pt x="80" y="7935"/>
                    <a:pt x="80" y="8133"/>
                  </a:cubicBezTo>
                  <a:cubicBezTo>
                    <a:pt x="80" y="8318"/>
                    <a:pt x="72" y="8509"/>
                    <a:pt x="72" y="8706"/>
                  </a:cubicBezTo>
                  <a:cubicBezTo>
                    <a:pt x="72" y="8892"/>
                    <a:pt x="99" y="9081"/>
                    <a:pt x="99" y="9276"/>
                  </a:cubicBezTo>
                  <a:cubicBezTo>
                    <a:pt x="99" y="9463"/>
                    <a:pt x="99" y="9654"/>
                    <a:pt x="99" y="9848"/>
                  </a:cubicBezTo>
                  <a:cubicBezTo>
                    <a:pt x="99" y="10036"/>
                    <a:pt x="87" y="10227"/>
                    <a:pt x="87" y="10421"/>
                  </a:cubicBezTo>
                  <a:cubicBezTo>
                    <a:pt x="87" y="10609"/>
                    <a:pt x="64" y="10800"/>
                    <a:pt x="64" y="10993"/>
                  </a:cubicBezTo>
                  <a:cubicBezTo>
                    <a:pt x="64" y="11182"/>
                    <a:pt x="96" y="11373"/>
                    <a:pt x="96" y="11565"/>
                  </a:cubicBezTo>
                  <a:cubicBezTo>
                    <a:pt x="96" y="11755"/>
                    <a:pt x="95" y="11944"/>
                    <a:pt x="95" y="12136"/>
                  </a:cubicBezTo>
                  <a:cubicBezTo>
                    <a:pt x="95" y="12326"/>
                    <a:pt x="103" y="12517"/>
                    <a:pt x="103" y="12708"/>
                  </a:cubicBezTo>
                  <a:cubicBezTo>
                    <a:pt x="103" y="12899"/>
                    <a:pt x="76" y="13090"/>
                    <a:pt x="76" y="13281"/>
                  </a:cubicBezTo>
                  <a:cubicBezTo>
                    <a:pt x="76" y="13471"/>
                    <a:pt x="73" y="13662"/>
                    <a:pt x="73" y="13853"/>
                  </a:cubicBezTo>
                  <a:cubicBezTo>
                    <a:pt x="73" y="14044"/>
                    <a:pt x="67" y="14235"/>
                    <a:pt x="67" y="14425"/>
                  </a:cubicBezTo>
                  <a:cubicBezTo>
                    <a:pt x="67" y="14617"/>
                    <a:pt x="99" y="14808"/>
                    <a:pt x="99" y="14998"/>
                  </a:cubicBezTo>
                  <a:cubicBezTo>
                    <a:pt x="99" y="15190"/>
                    <a:pt x="73" y="15381"/>
                    <a:pt x="73" y="15570"/>
                  </a:cubicBezTo>
                  <a:cubicBezTo>
                    <a:pt x="73" y="15763"/>
                    <a:pt x="87" y="15954"/>
                    <a:pt x="87" y="16142"/>
                  </a:cubicBezTo>
                  <a:cubicBezTo>
                    <a:pt x="87" y="16336"/>
                    <a:pt x="99" y="16527"/>
                    <a:pt x="99" y="16715"/>
                  </a:cubicBezTo>
                  <a:cubicBezTo>
                    <a:pt x="99" y="16909"/>
                    <a:pt x="100" y="17100"/>
                    <a:pt x="100" y="17287"/>
                  </a:cubicBezTo>
                  <a:cubicBezTo>
                    <a:pt x="100" y="17482"/>
                    <a:pt x="66" y="17674"/>
                    <a:pt x="66" y="17860"/>
                  </a:cubicBezTo>
                  <a:cubicBezTo>
                    <a:pt x="66" y="18056"/>
                    <a:pt x="74" y="18247"/>
                    <a:pt x="74" y="18432"/>
                  </a:cubicBezTo>
                  <a:cubicBezTo>
                    <a:pt x="74" y="18630"/>
                    <a:pt x="82" y="18821"/>
                    <a:pt x="82" y="19004"/>
                  </a:cubicBezTo>
                  <a:cubicBezTo>
                    <a:pt x="82" y="19206"/>
                    <a:pt x="99" y="19397"/>
                    <a:pt x="99" y="19577"/>
                  </a:cubicBezTo>
                  <a:cubicBezTo>
                    <a:pt x="99" y="19783"/>
                    <a:pt x="67" y="19975"/>
                    <a:pt x="67" y="20149"/>
                  </a:cubicBezTo>
                  <a:cubicBezTo>
                    <a:pt x="67" y="20368"/>
                    <a:pt x="87" y="20560"/>
                    <a:pt x="87" y="20721"/>
                  </a:cubicBezTo>
                  <a:cubicBezTo>
                    <a:pt x="87" y="21087"/>
                    <a:pt x="-109" y="21177"/>
                    <a:pt x="86" y="21274"/>
                  </a:cubicBezTo>
                  <a:cubicBezTo>
                    <a:pt x="282" y="21371"/>
                    <a:pt x="290" y="21274"/>
                    <a:pt x="498" y="21274"/>
                  </a:cubicBezTo>
                  <a:cubicBezTo>
                    <a:pt x="498" y="21274"/>
                    <a:pt x="704" y="21270"/>
                    <a:pt x="912" y="21270"/>
                  </a:cubicBezTo>
                  <a:cubicBezTo>
                    <a:pt x="1120" y="21270"/>
                    <a:pt x="1060" y="21314"/>
                    <a:pt x="1328" y="21314"/>
                  </a:cubicBezTo>
                  <a:cubicBezTo>
                    <a:pt x="1445" y="21314"/>
                    <a:pt x="1584" y="21296"/>
                    <a:pt x="1744" y="21296"/>
                  </a:cubicBezTo>
                  <a:cubicBezTo>
                    <a:pt x="1871" y="21296"/>
                    <a:pt x="2010" y="21266"/>
                    <a:pt x="2161" y="21266"/>
                  </a:cubicBezTo>
                  <a:cubicBezTo>
                    <a:pt x="2291" y="21266"/>
                    <a:pt x="2430" y="21270"/>
                    <a:pt x="2577" y="21270"/>
                  </a:cubicBezTo>
                  <a:cubicBezTo>
                    <a:pt x="2709" y="21270"/>
                    <a:pt x="2848" y="21268"/>
                    <a:pt x="2993" y="21268"/>
                  </a:cubicBezTo>
                  <a:cubicBezTo>
                    <a:pt x="3126" y="21268"/>
                    <a:pt x="3264" y="21272"/>
                    <a:pt x="3407" y="21272"/>
                  </a:cubicBezTo>
                  <a:cubicBezTo>
                    <a:pt x="3542" y="21272"/>
                    <a:pt x="3681" y="21318"/>
                    <a:pt x="3823" y="21318"/>
                  </a:cubicBezTo>
                  <a:cubicBezTo>
                    <a:pt x="3959" y="21318"/>
                    <a:pt x="4097" y="21306"/>
                    <a:pt x="4240" y="21306"/>
                  </a:cubicBezTo>
                  <a:cubicBezTo>
                    <a:pt x="4375" y="21306"/>
                    <a:pt x="4514" y="21286"/>
                    <a:pt x="4656" y="21286"/>
                  </a:cubicBezTo>
                  <a:cubicBezTo>
                    <a:pt x="4792" y="21286"/>
                    <a:pt x="4931" y="21300"/>
                    <a:pt x="5072" y="21300"/>
                  </a:cubicBezTo>
                  <a:cubicBezTo>
                    <a:pt x="5208" y="21300"/>
                    <a:pt x="5347" y="21280"/>
                    <a:pt x="5488" y="21280"/>
                  </a:cubicBezTo>
                  <a:cubicBezTo>
                    <a:pt x="5625" y="21280"/>
                    <a:pt x="5762" y="21280"/>
                    <a:pt x="5902" y="21280"/>
                  </a:cubicBezTo>
                  <a:cubicBezTo>
                    <a:pt x="6039" y="21280"/>
                    <a:pt x="6178" y="21278"/>
                    <a:pt x="6319" y="21278"/>
                  </a:cubicBezTo>
                  <a:cubicBezTo>
                    <a:pt x="6456" y="21278"/>
                    <a:pt x="6595" y="21290"/>
                    <a:pt x="6735" y="21290"/>
                  </a:cubicBezTo>
                  <a:cubicBezTo>
                    <a:pt x="6872" y="21290"/>
                    <a:pt x="7011" y="21274"/>
                    <a:pt x="7151" y="21274"/>
                  </a:cubicBezTo>
                  <a:cubicBezTo>
                    <a:pt x="7288" y="21274"/>
                    <a:pt x="7427" y="21290"/>
                    <a:pt x="7567" y="21290"/>
                  </a:cubicBezTo>
                  <a:cubicBezTo>
                    <a:pt x="7704" y="21290"/>
                    <a:pt x="7843" y="21266"/>
                    <a:pt x="7983" y="21266"/>
                  </a:cubicBezTo>
                  <a:cubicBezTo>
                    <a:pt x="8121" y="21266"/>
                    <a:pt x="8258" y="21302"/>
                    <a:pt x="8397" y="21302"/>
                  </a:cubicBezTo>
                  <a:cubicBezTo>
                    <a:pt x="8535" y="21302"/>
                    <a:pt x="8674" y="21304"/>
                    <a:pt x="8814" y="21304"/>
                  </a:cubicBezTo>
                  <a:cubicBezTo>
                    <a:pt x="8952" y="21304"/>
                    <a:pt x="9091" y="21314"/>
                    <a:pt x="9230" y="21314"/>
                  </a:cubicBezTo>
                  <a:cubicBezTo>
                    <a:pt x="9368" y="21314"/>
                    <a:pt x="9507" y="21264"/>
                    <a:pt x="9646" y="21264"/>
                  </a:cubicBezTo>
                  <a:cubicBezTo>
                    <a:pt x="9784" y="21264"/>
                    <a:pt x="9923" y="21288"/>
                    <a:pt x="10062" y="21288"/>
                  </a:cubicBezTo>
                  <a:cubicBezTo>
                    <a:pt x="10200" y="21288"/>
                    <a:pt x="10339" y="21306"/>
                    <a:pt x="10478" y="21306"/>
                  </a:cubicBezTo>
                  <a:cubicBezTo>
                    <a:pt x="10616" y="21306"/>
                    <a:pt x="10754" y="21280"/>
                    <a:pt x="10893" y="21280"/>
                  </a:cubicBezTo>
                  <a:cubicBezTo>
                    <a:pt x="11031" y="21280"/>
                    <a:pt x="11170" y="21272"/>
                    <a:pt x="11309" y="21272"/>
                  </a:cubicBezTo>
                  <a:cubicBezTo>
                    <a:pt x="11447" y="21272"/>
                    <a:pt x="11586" y="21316"/>
                    <a:pt x="11725" y="21316"/>
                  </a:cubicBezTo>
                  <a:cubicBezTo>
                    <a:pt x="11864" y="21316"/>
                    <a:pt x="12002" y="21284"/>
                    <a:pt x="12141" y="21284"/>
                  </a:cubicBezTo>
                  <a:cubicBezTo>
                    <a:pt x="12280" y="21284"/>
                    <a:pt x="12418" y="21300"/>
                    <a:pt x="12557" y="21300"/>
                  </a:cubicBezTo>
                  <a:cubicBezTo>
                    <a:pt x="12696" y="21300"/>
                    <a:pt x="12835" y="21323"/>
                    <a:pt x="12973" y="21323"/>
                  </a:cubicBezTo>
                  <a:cubicBezTo>
                    <a:pt x="13112" y="21323"/>
                    <a:pt x="13251" y="21308"/>
                    <a:pt x="13389" y="21308"/>
                  </a:cubicBezTo>
                  <a:cubicBezTo>
                    <a:pt x="13528" y="21308"/>
                    <a:pt x="13667" y="21288"/>
                    <a:pt x="13805" y="21288"/>
                  </a:cubicBezTo>
                  <a:cubicBezTo>
                    <a:pt x="13945" y="21288"/>
                    <a:pt x="14083" y="21278"/>
                    <a:pt x="14221" y="21278"/>
                  </a:cubicBezTo>
                  <a:cubicBezTo>
                    <a:pt x="14361" y="21278"/>
                    <a:pt x="14500" y="21310"/>
                    <a:pt x="14637" y="21310"/>
                  </a:cubicBezTo>
                  <a:cubicBezTo>
                    <a:pt x="14777" y="21310"/>
                    <a:pt x="14916" y="21276"/>
                    <a:pt x="15053" y="21276"/>
                  </a:cubicBezTo>
                  <a:cubicBezTo>
                    <a:pt x="15193" y="21276"/>
                    <a:pt x="15332" y="21302"/>
                    <a:pt x="15469" y="21302"/>
                  </a:cubicBezTo>
                  <a:cubicBezTo>
                    <a:pt x="15610" y="21302"/>
                    <a:pt x="15748" y="21304"/>
                    <a:pt x="15886" y="21304"/>
                  </a:cubicBezTo>
                  <a:cubicBezTo>
                    <a:pt x="16026" y="21304"/>
                    <a:pt x="16165" y="21292"/>
                    <a:pt x="16302" y="21292"/>
                  </a:cubicBezTo>
                  <a:cubicBezTo>
                    <a:pt x="16442" y="21292"/>
                    <a:pt x="16581" y="21292"/>
                    <a:pt x="16718" y="21292"/>
                  </a:cubicBezTo>
                  <a:cubicBezTo>
                    <a:pt x="16858" y="21292"/>
                    <a:pt x="16997" y="21308"/>
                    <a:pt x="17134" y="21308"/>
                  </a:cubicBezTo>
                  <a:cubicBezTo>
                    <a:pt x="17275" y="21308"/>
                    <a:pt x="17414" y="21292"/>
                    <a:pt x="17550" y="21292"/>
                  </a:cubicBezTo>
                  <a:cubicBezTo>
                    <a:pt x="17691" y="21292"/>
                    <a:pt x="17830" y="21268"/>
                    <a:pt x="17966" y="21268"/>
                  </a:cubicBezTo>
                  <a:cubicBezTo>
                    <a:pt x="18108" y="21268"/>
                    <a:pt x="18247" y="21280"/>
                    <a:pt x="18382" y="21280"/>
                  </a:cubicBezTo>
                  <a:cubicBezTo>
                    <a:pt x="18525" y="21280"/>
                    <a:pt x="18664" y="21278"/>
                    <a:pt x="18798" y="21278"/>
                  </a:cubicBezTo>
                  <a:cubicBezTo>
                    <a:pt x="18942" y="21278"/>
                    <a:pt x="19081" y="21276"/>
                    <a:pt x="19214" y="21276"/>
                  </a:cubicBezTo>
                  <a:cubicBezTo>
                    <a:pt x="19359" y="21276"/>
                    <a:pt x="19498" y="21300"/>
                    <a:pt x="19630" y="21300"/>
                  </a:cubicBezTo>
                  <a:cubicBezTo>
                    <a:pt x="19777" y="21300"/>
                    <a:pt x="19916" y="21278"/>
                    <a:pt x="20046" y="21278"/>
                  </a:cubicBezTo>
                  <a:cubicBezTo>
                    <a:pt x="20197" y="21278"/>
                    <a:pt x="20336" y="21274"/>
                    <a:pt x="20462" y="21274"/>
                  </a:cubicBezTo>
                  <a:cubicBezTo>
                    <a:pt x="20623" y="21274"/>
                    <a:pt x="20761" y="21264"/>
                    <a:pt x="20877" y="21264"/>
                  </a:cubicBezTo>
                  <a:cubicBezTo>
                    <a:pt x="21146" y="21264"/>
                    <a:pt x="21237" y="21570"/>
                    <a:pt x="21306" y="21300"/>
                  </a:cubicBezTo>
                  <a:cubicBezTo>
                    <a:pt x="21375" y="21030"/>
                    <a:pt x="21292" y="21005"/>
                    <a:pt x="21292" y="20719"/>
                  </a:cubicBezTo>
                  <a:cubicBezTo>
                    <a:pt x="21292" y="20433"/>
                    <a:pt x="21272" y="20435"/>
                    <a:pt x="21272" y="20149"/>
                  </a:cubicBezTo>
                  <a:cubicBezTo>
                    <a:pt x="21272" y="19863"/>
                    <a:pt x="21297" y="19863"/>
                    <a:pt x="21297" y="19577"/>
                  </a:cubicBezTo>
                  <a:cubicBezTo>
                    <a:pt x="21297" y="19291"/>
                    <a:pt x="21273" y="19372"/>
                    <a:pt x="21273" y="19004"/>
                  </a:cubicBezTo>
                  <a:cubicBezTo>
                    <a:pt x="21273" y="18844"/>
                    <a:pt x="21316" y="18651"/>
                    <a:pt x="21316" y="18432"/>
                  </a:cubicBezTo>
                  <a:cubicBezTo>
                    <a:pt x="21316" y="18258"/>
                    <a:pt x="21315" y="18068"/>
                    <a:pt x="21315" y="17862"/>
                  </a:cubicBezTo>
                  <a:cubicBezTo>
                    <a:pt x="21315" y="17682"/>
                    <a:pt x="21310" y="17491"/>
                    <a:pt x="21310" y="17289"/>
                  </a:cubicBezTo>
                  <a:cubicBezTo>
                    <a:pt x="21310" y="17107"/>
                    <a:pt x="21313" y="16915"/>
                    <a:pt x="21313" y="16717"/>
                  </a:cubicBezTo>
                  <a:cubicBezTo>
                    <a:pt x="21313" y="16533"/>
                    <a:pt x="21290" y="16341"/>
                    <a:pt x="21290" y="16144"/>
                  </a:cubicBezTo>
                  <a:cubicBezTo>
                    <a:pt x="21290" y="15959"/>
                    <a:pt x="21309" y="15768"/>
                    <a:pt x="21309" y="15572"/>
                  </a:cubicBezTo>
                  <a:cubicBezTo>
                    <a:pt x="21309" y="15385"/>
                    <a:pt x="21299" y="15196"/>
                    <a:pt x="21299" y="15002"/>
                  </a:cubicBezTo>
                  <a:cubicBezTo>
                    <a:pt x="21299" y="14814"/>
                    <a:pt x="21309" y="14623"/>
                    <a:pt x="21309" y="14429"/>
                  </a:cubicBezTo>
                  <a:cubicBezTo>
                    <a:pt x="21309" y="14241"/>
                    <a:pt x="21305" y="14050"/>
                    <a:pt x="21305" y="13857"/>
                  </a:cubicBezTo>
                  <a:cubicBezTo>
                    <a:pt x="21305" y="13668"/>
                    <a:pt x="21292" y="13477"/>
                    <a:pt x="21292" y="13285"/>
                  </a:cubicBezTo>
                  <a:cubicBezTo>
                    <a:pt x="21292" y="13096"/>
                    <a:pt x="21276" y="12905"/>
                    <a:pt x="21276" y="12712"/>
                  </a:cubicBezTo>
                  <a:cubicBezTo>
                    <a:pt x="21276" y="12523"/>
                    <a:pt x="21312" y="12332"/>
                    <a:pt x="21312" y="12140"/>
                  </a:cubicBezTo>
                  <a:cubicBezTo>
                    <a:pt x="21312" y="11950"/>
                    <a:pt x="21289" y="11761"/>
                    <a:pt x="21289" y="11569"/>
                  </a:cubicBezTo>
                  <a:cubicBezTo>
                    <a:pt x="21289" y="11379"/>
                    <a:pt x="21283" y="11188"/>
                    <a:pt x="21283" y="10997"/>
                  </a:cubicBezTo>
                  <a:cubicBezTo>
                    <a:pt x="21283" y="10807"/>
                    <a:pt x="21295" y="10616"/>
                    <a:pt x="21295" y="10425"/>
                  </a:cubicBezTo>
                  <a:cubicBezTo>
                    <a:pt x="21295" y="10234"/>
                    <a:pt x="21272" y="10043"/>
                    <a:pt x="21272" y="9852"/>
                  </a:cubicBezTo>
                  <a:cubicBezTo>
                    <a:pt x="21272" y="9661"/>
                    <a:pt x="21290" y="9471"/>
                    <a:pt x="21290" y="9280"/>
                  </a:cubicBezTo>
                  <a:cubicBezTo>
                    <a:pt x="21290" y="9089"/>
                    <a:pt x="21295" y="8898"/>
                    <a:pt x="21295" y="8708"/>
                  </a:cubicBezTo>
                  <a:cubicBezTo>
                    <a:pt x="21295" y="8516"/>
                    <a:pt x="21309" y="8325"/>
                    <a:pt x="21309" y="8135"/>
                  </a:cubicBezTo>
                  <a:cubicBezTo>
                    <a:pt x="21309" y="7943"/>
                    <a:pt x="21287" y="7753"/>
                    <a:pt x="21287" y="7563"/>
                  </a:cubicBezTo>
                  <a:cubicBezTo>
                    <a:pt x="21287" y="7371"/>
                    <a:pt x="21277" y="7180"/>
                    <a:pt x="21277" y="6990"/>
                  </a:cubicBezTo>
                  <a:cubicBezTo>
                    <a:pt x="21277" y="6798"/>
                    <a:pt x="21279" y="6607"/>
                    <a:pt x="21279" y="6418"/>
                  </a:cubicBezTo>
                  <a:cubicBezTo>
                    <a:pt x="21279" y="6225"/>
                    <a:pt x="21276" y="6034"/>
                    <a:pt x="21276" y="5846"/>
                  </a:cubicBezTo>
                  <a:cubicBezTo>
                    <a:pt x="21276" y="5652"/>
                    <a:pt x="21277" y="5461"/>
                    <a:pt x="21277" y="5273"/>
                  </a:cubicBezTo>
                  <a:cubicBezTo>
                    <a:pt x="21277" y="5079"/>
                    <a:pt x="21280" y="4888"/>
                    <a:pt x="21280" y="4701"/>
                  </a:cubicBezTo>
                  <a:cubicBezTo>
                    <a:pt x="21280" y="4506"/>
                    <a:pt x="21313" y="4315"/>
                    <a:pt x="21313" y="4129"/>
                  </a:cubicBezTo>
                  <a:cubicBezTo>
                    <a:pt x="21313" y="3933"/>
                    <a:pt x="21285" y="3742"/>
                    <a:pt x="21285" y="3556"/>
                  </a:cubicBezTo>
                  <a:cubicBezTo>
                    <a:pt x="21285" y="3359"/>
                    <a:pt x="21312" y="3170"/>
                    <a:pt x="21312" y="2986"/>
                  </a:cubicBezTo>
                  <a:cubicBezTo>
                    <a:pt x="21312" y="2787"/>
                    <a:pt x="21313" y="2594"/>
                    <a:pt x="21313" y="2411"/>
                  </a:cubicBezTo>
                  <a:cubicBezTo>
                    <a:pt x="21313" y="2210"/>
                    <a:pt x="21315" y="2020"/>
                    <a:pt x="21315" y="1841"/>
                  </a:cubicBezTo>
                  <a:cubicBezTo>
                    <a:pt x="21315" y="1634"/>
                    <a:pt x="21282" y="1443"/>
                    <a:pt x="21282" y="1269"/>
                  </a:cubicBezTo>
                  <a:cubicBezTo>
                    <a:pt x="21282" y="1049"/>
                    <a:pt x="21303" y="857"/>
                    <a:pt x="21303" y="696"/>
                  </a:cubicBezTo>
                  <a:cubicBezTo>
                    <a:pt x="21303" y="329"/>
                    <a:pt x="21491" y="212"/>
                    <a:pt x="21296" y="116"/>
                  </a:cubicBezTo>
                  <a:cubicBezTo>
                    <a:pt x="21100" y="20"/>
                    <a:pt x="21085" y="150"/>
                    <a:pt x="20877" y="150"/>
                  </a:cubicBezTo>
                  <a:cubicBezTo>
                    <a:pt x="20669" y="150"/>
                    <a:pt x="20670" y="142"/>
                    <a:pt x="20462" y="142"/>
                  </a:cubicBezTo>
                  <a:cubicBezTo>
                    <a:pt x="20255" y="142"/>
                    <a:pt x="20254" y="136"/>
                    <a:pt x="20046" y="136"/>
                  </a:cubicBezTo>
                  <a:cubicBezTo>
                    <a:pt x="19838" y="136"/>
                    <a:pt x="19838" y="134"/>
                    <a:pt x="19630" y="134"/>
                  </a:cubicBezTo>
                  <a:cubicBezTo>
                    <a:pt x="19422" y="134"/>
                    <a:pt x="19422" y="134"/>
                    <a:pt x="19214" y="134"/>
                  </a:cubicBezTo>
                  <a:cubicBezTo>
                    <a:pt x="19006" y="134"/>
                    <a:pt x="19006" y="146"/>
                    <a:pt x="18798" y="146"/>
                  </a:cubicBezTo>
                  <a:cubicBezTo>
                    <a:pt x="18590" y="146"/>
                    <a:pt x="18590" y="148"/>
                    <a:pt x="18382" y="148"/>
                  </a:cubicBezTo>
                  <a:cubicBezTo>
                    <a:pt x="18174" y="148"/>
                    <a:pt x="18175" y="98"/>
                    <a:pt x="17967" y="98"/>
                  </a:cubicBezTo>
                  <a:cubicBezTo>
                    <a:pt x="17759" y="98"/>
                    <a:pt x="17759" y="112"/>
                    <a:pt x="17551" y="112"/>
                  </a:cubicBezTo>
                  <a:cubicBezTo>
                    <a:pt x="17343" y="112"/>
                    <a:pt x="17343" y="146"/>
                    <a:pt x="17135" y="146"/>
                  </a:cubicBezTo>
                  <a:cubicBezTo>
                    <a:pt x="16927" y="146"/>
                    <a:pt x="16987" y="124"/>
                    <a:pt x="16719" y="124"/>
                  </a:cubicBezTo>
                  <a:cubicBezTo>
                    <a:pt x="16602" y="124"/>
                    <a:pt x="16463" y="118"/>
                    <a:pt x="16303" y="118"/>
                  </a:cubicBezTo>
                  <a:cubicBezTo>
                    <a:pt x="16177" y="118"/>
                    <a:pt x="16039" y="122"/>
                    <a:pt x="15888" y="122"/>
                  </a:cubicBezTo>
                  <a:cubicBezTo>
                    <a:pt x="15758" y="122"/>
                    <a:pt x="15619" y="98"/>
                    <a:pt x="15472" y="98"/>
                  </a:cubicBezTo>
                  <a:cubicBezTo>
                    <a:pt x="15340" y="98"/>
                    <a:pt x="15201" y="152"/>
                    <a:pt x="15056" y="152"/>
                  </a:cubicBezTo>
                  <a:cubicBezTo>
                    <a:pt x="14923" y="152"/>
                    <a:pt x="14784" y="132"/>
                    <a:pt x="14640" y="132"/>
                  </a:cubicBezTo>
                  <a:cubicBezTo>
                    <a:pt x="14506" y="132"/>
                    <a:pt x="14367" y="122"/>
                    <a:pt x="14224" y="122"/>
                  </a:cubicBezTo>
                  <a:cubicBezTo>
                    <a:pt x="14089" y="122"/>
                    <a:pt x="13950" y="96"/>
                    <a:pt x="13808" y="96"/>
                  </a:cubicBezTo>
                  <a:cubicBezTo>
                    <a:pt x="13672" y="96"/>
                    <a:pt x="13535" y="102"/>
                    <a:pt x="13393" y="102"/>
                  </a:cubicBezTo>
                  <a:cubicBezTo>
                    <a:pt x="13257" y="102"/>
                    <a:pt x="13118" y="144"/>
                    <a:pt x="12977" y="144"/>
                  </a:cubicBezTo>
                  <a:cubicBezTo>
                    <a:pt x="12841" y="144"/>
                    <a:pt x="12702" y="100"/>
                    <a:pt x="12561" y="100"/>
                  </a:cubicBezTo>
                  <a:cubicBezTo>
                    <a:pt x="12424" y="100"/>
                    <a:pt x="12285" y="98"/>
                    <a:pt x="12145" y="98"/>
                  </a:cubicBezTo>
                  <a:cubicBezTo>
                    <a:pt x="12008" y="98"/>
                    <a:pt x="11869" y="120"/>
                    <a:pt x="11729" y="120"/>
                  </a:cubicBezTo>
                  <a:cubicBezTo>
                    <a:pt x="11592" y="120"/>
                    <a:pt x="11453" y="148"/>
                    <a:pt x="11313" y="148"/>
                  </a:cubicBezTo>
                  <a:cubicBezTo>
                    <a:pt x="11175" y="148"/>
                    <a:pt x="11038" y="100"/>
                    <a:pt x="10898" y="100"/>
                  </a:cubicBezTo>
                  <a:cubicBezTo>
                    <a:pt x="10760" y="100"/>
                    <a:pt x="10622" y="114"/>
                    <a:pt x="10482" y="114"/>
                  </a:cubicBezTo>
                  <a:cubicBezTo>
                    <a:pt x="10344" y="114"/>
                    <a:pt x="10205" y="126"/>
                    <a:pt x="10066" y="126"/>
                  </a:cubicBezTo>
                  <a:cubicBezTo>
                    <a:pt x="9928" y="126"/>
                    <a:pt x="9789" y="134"/>
                    <a:pt x="9650" y="134"/>
                  </a:cubicBezTo>
                  <a:cubicBezTo>
                    <a:pt x="9512" y="134"/>
                    <a:pt x="9373" y="148"/>
                    <a:pt x="9234" y="148"/>
                  </a:cubicBezTo>
                  <a:cubicBezTo>
                    <a:pt x="9095" y="148"/>
                    <a:pt x="8957" y="124"/>
                    <a:pt x="8818" y="124"/>
                  </a:cubicBezTo>
                  <a:cubicBezTo>
                    <a:pt x="8679" y="124"/>
                    <a:pt x="8541" y="152"/>
                    <a:pt x="8402" y="152"/>
                  </a:cubicBezTo>
                  <a:cubicBezTo>
                    <a:pt x="8263" y="152"/>
                    <a:pt x="8124" y="122"/>
                    <a:pt x="7986" y="122"/>
                  </a:cubicBezTo>
                  <a:cubicBezTo>
                    <a:pt x="7847" y="122"/>
                    <a:pt x="7708" y="112"/>
                    <a:pt x="7570" y="112"/>
                  </a:cubicBezTo>
                  <a:cubicBezTo>
                    <a:pt x="7430" y="112"/>
                    <a:pt x="7292" y="134"/>
                    <a:pt x="7154" y="134"/>
                  </a:cubicBezTo>
                  <a:cubicBezTo>
                    <a:pt x="7014" y="134"/>
                    <a:pt x="6876" y="122"/>
                    <a:pt x="6737" y="122"/>
                  </a:cubicBezTo>
                  <a:cubicBezTo>
                    <a:pt x="6598" y="122"/>
                    <a:pt x="6459" y="132"/>
                    <a:pt x="6321" y="132"/>
                  </a:cubicBezTo>
                  <a:cubicBezTo>
                    <a:pt x="6182" y="132"/>
                    <a:pt x="6043" y="116"/>
                    <a:pt x="5905" y="116"/>
                  </a:cubicBezTo>
                  <a:cubicBezTo>
                    <a:pt x="5765" y="116"/>
                    <a:pt x="5627" y="104"/>
                    <a:pt x="5489" y="104"/>
                  </a:cubicBezTo>
                  <a:cubicBezTo>
                    <a:pt x="5349" y="104"/>
                    <a:pt x="5210" y="142"/>
                    <a:pt x="5073" y="142"/>
                  </a:cubicBezTo>
                  <a:cubicBezTo>
                    <a:pt x="4933" y="142"/>
                    <a:pt x="4794" y="98"/>
                    <a:pt x="4657" y="98"/>
                  </a:cubicBezTo>
                  <a:cubicBezTo>
                    <a:pt x="4516" y="98"/>
                    <a:pt x="4378" y="150"/>
                    <a:pt x="4241" y="150"/>
                  </a:cubicBezTo>
                  <a:cubicBezTo>
                    <a:pt x="4100" y="150"/>
                    <a:pt x="3961" y="134"/>
                    <a:pt x="3825" y="134"/>
                  </a:cubicBezTo>
                  <a:cubicBezTo>
                    <a:pt x="3684" y="134"/>
                    <a:pt x="3545" y="96"/>
                    <a:pt x="3409" y="96"/>
                  </a:cubicBezTo>
                  <a:cubicBezTo>
                    <a:pt x="3267" y="96"/>
                    <a:pt x="3128" y="112"/>
                    <a:pt x="2993" y="112"/>
                  </a:cubicBezTo>
                  <a:cubicBezTo>
                    <a:pt x="2850" y="112"/>
                    <a:pt x="2711" y="116"/>
                    <a:pt x="2577" y="116"/>
                  </a:cubicBezTo>
                  <a:cubicBezTo>
                    <a:pt x="2433" y="116"/>
                    <a:pt x="2294" y="156"/>
                    <a:pt x="2161" y="156"/>
                  </a:cubicBezTo>
                  <a:cubicBezTo>
                    <a:pt x="2016" y="156"/>
                    <a:pt x="1877" y="120"/>
                    <a:pt x="1744" y="120"/>
                  </a:cubicBezTo>
                  <a:cubicBezTo>
                    <a:pt x="1598" y="120"/>
                    <a:pt x="1459" y="100"/>
                    <a:pt x="1328" y="100"/>
                  </a:cubicBezTo>
                  <a:cubicBezTo>
                    <a:pt x="1178" y="100"/>
                    <a:pt x="1039" y="130"/>
                    <a:pt x="912" y="130"/>
                  </a:cubicBezTo>
                  <a:cubicBezTo>
                    <a:pt x="752" y="130"/>
                    <a:pt x="614" y="128"/>
                    <a:pt x="498" y="128"/>
                  </a:cubicBezTo>
                  <a:cubicBezTo>
                    <a:pt x="297" y="128"/>
                    <a:pt x="193" y="-30"/>
                    <a:pt x="125" y="5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129" name="Shape 129"/>
          <p:cNvSpPr>
            <a:spLocks noGrp="1"/>
          </p:cNvSpPr>
          <p:nvPr>
            <p:ph type="body" idx="4294967295"/>
          </p:nvPr>
        </p:nvSpPr>
        <p:spPr>
          <a:xfrm>
            <a:off x="1155700" y="6121400"/>
            <a:ext cx="5867400" cy="3302000"/>
          </a:xfrm>
          <a:prstGeom prst="rect">
            <a:avLst/>
          </a:prstGeom>
        </p:spPr>
        <p:txBody>
          <a:bodyPr anchor="t"/>
          <a:lstStyle/>
          <a:p>
            <a:pPr marL="0" lvl="0" indent="0" algn="ctr">
              <a:spcBef>
                <a:spcPts val="0"/>
              </a:spcBef>
              <a:buSzTx/>
              <a:buNone/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pic>
        <p:nvPicPr>
          <p:cNvPr id="8194" name="Picture 2" descr="Slikovni rezultat za qestion mark figu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302" y="590520"/>
            <a:ext cx="4004168" cy="3929090"/>
          </a:xfrm>
          <a:prstGeom prst="rect">
            <a:avLst/>
          </a:prstGeom>
          <a:noFill/>
        </p:spPr>
      </p:pic>
      <p:pic>
        <p:nvPicPr>
          <p:cNvPr id="16" name="Picture 15" descr="https://i2.wp.com/thedepressedmedstudent.com/wp-content/uploads/2016/09/Idea.jpg?fit=325%2C3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3970" y="661958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hape 127"/>
          <p:cNvSpPr/>
          <p:nvPr/>
        </p:nvSpPr>
        <p:spPr>
          <a:xfrm>
            <a:off x="573046" y="4233858"/>
            <a:ext cx="6643278" cy="4934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93" extrusionOk="0">
                <a:moveTo>
                  <a:pt x="19331" y="4246"/>
                </a:moveTo>
                <a:cubicBezTo>
                  <a:pt x="19371" y="4095"/>
                  <a:pt x="19438" y="3934"/>
                  <a:pt x="19495" y="3776"/>
                </a:cubicBezTo>
                <a:cubicBezTo>
                  <a:pt x="19547" y="3632"/>
                  <a:pt x="19620" y="3496"/>
                  <a:pt x="19690" y="3349"/>
                </a:cubicBezTo>
                <a:cubicBezTo>
                  <a:pt x="19755" y="3214"/>
                  <a:pt x="19816" y="3068"/>
                  <a:pt x="19898" y="2933"/>
                </a:cubicBezTo>
                <a:cubicBezTo>
                  <a:pt x="19974" y="2808"/>
                  <a:pt x="20059" y="2686"/>
                  <a:pt x="20152" y="2565"/>
                </a:cubicBezTo>
                <a:cubicBezTo>
                  <a:pt x="20237" y="2452"/>
                  <a:pt x="20318" y="2320"/>
                  <a:pt x="20419" y="2212"/>
                </a:cubicBezTo>
                <a:cubicBezTo>
                  <a:pt x="20513" y="2112"/>
                  <a:pt x="20633" y="2048"/>
                  <a:pt x="20741" y="1954"/>
                </a:cubicBezTo>
                <a:cubicBezTo>
                  <a:pt x="20842" y="1866"/>
                  <a:pt x="20951" y="1787"/>
                  <a:pt x="21065" y="1706"/>
                </a:cubicBezTo>
                <a:cubicBezTo>
                  <a:pt x="21171" y="1630"/>
                  <a:pt x="21277" y="1544"/>
                  <a:pt x="21396" y="1475"/>
                </a:cubicBezTo>
                <a:cubicBezTo>
                  <a:pt x="21493" y="1418"/>
                  <a:pt x="21360" y="1388"/>
                  <a:pt x="21099" y="1425"/>
                </a:cubicBezTo>
                <a:cubicBezTo>
                  <a:pt x="20996" y="1440"/>
                  <a:pt x="20875" y="1496"/>
                  <a:pt x="20735" y="1526"/>
                </a:cubicBezTo>
                <a:cubicBezTo>
                  <a:pt x="20622" y="1549"/>
                  <a:pt x="20498" y="1561"/>
                  <a:pt x="20368" y="1595"/>
                </a:cubicBezTo>
                <a:cubicBezTo>
                  <a:pt x="20252" y="1624"/>
                  <a:pt x="20133" y="1675"/>
                  <a:pt x="20007" y="1712"/>
                </a:cubicBezTo>
                <a:cubicBezTo>
                  <a:pt x="19889" y="1748"/>
                  <a:pt x="19766" y="1773"/>
                  <a:pt x="19644" y="1814"/>
                </a:cubicBezTo>
                <a:cubicBezTo>
                  <a:pt x="19526" y="1855"/>
                  <a:pt x="19399" y="1866"/>
                  <a:pt x="19279" y="1913"/>
                </a:cubicBezTo>
                <a:cubicBezTo>
                  <a:pt x="19160" y="1960"/>
                  <a:pt x="19041" y="2013"/>
                  <a:pt x="18925" y="2067"/>
                </a:cubicBezTo>
                <a:cubicBezTo>
                  <a:pt x="18806" y="2121"/>
                  <a:pt x="18694" y="2196"/>
                  <a:pt x="18581" y="2257"/>
                </a:cubicBezTo>
                <a:cubicBezTo>
                  <a:pt x="18463" y="2322"/>
                  <a:pt x="18356" y="2410"/>
                  <a:pt x="18250" y="2481"/>
                </a:cubicBezTo>
                <a:cubicBezTo>
                  <a:pt x="18133" y="2560"/>
                  <a:pt x="18019" y="2604"/>
                  <a:pt x="17921" y="2691"/>
                </a:cubicBezTo>
                <a:cubicBezTo>
                  <a:pt x="17817" y="2599"/>
                  <a:pt x="17710" y="2532"/>
                  <a:pt x="17602" y="2444"/>
                </a:cubicBezTo>
                <a:cubicBezTo>
                  <a:pt x="17496" y="2357"/>
                  <a:pt x="17382" y="2287"/>
                  <a:pt x="17272" y="2204"/>
                </a:cubicBezTo>
                <a:cubicBezTo>
                  <a:pt x="17163" y="2122"/>
                  <a:pt x="17059" y="2028"/>
                  <a:pt x="16947" y="1950"/>
                </a:cubicBezTo>
                <a:cubicBezTo>
                  <a:pt x="16837" y="1873"/>
                  <a:pt x="16730" y="1783"/>
                  <a:pt x="16616" y="1710"/>
                </a:cubicBezTo>
                <a:cubicBezTo>
                  <a:pt x="16504" y="1638"/>
                  <a:pt x="16381" y="1594"/>
                  <a:pt x="16266" y="1526"/>
                </a:cubicBezTo>
                <a:cubicBezTo>
                  <a:pt x="16152" y="1458"/>
                  <a:pt x="16048" y="1358"/>
                  <a:pt x="15931" y="1295"/>
                </a:cubicBezTo>
                <a:cubicBezTo>
                  <a:pt x="15815" y="1232"/>
                  <a:pt x="15689" y="1205"/>
                  <a:pt x="15571" y="1146"/>
                </a:cubicBezTo>
                <a:cubicBezTo>
                  <a:pt x="15454" y="1088"/>
                  <a:pt x="15333" y="1046"/>
                  <a:pt x="15214" y="992"/>
                </a:cubicBezTo>
                <a:cubicBezTo>
                  <a:pt x="15095" y="939"/>
                  <a:pt x="14986" y="848"/>
                  <a:pt x="14865" y="799"/>
                </a:cubicBezTo>
                <a:cubicBezTo>
                  <a:pt x="14746" y="750"/>
                  <a:pt x="14625" y="704"/>
                  <a:pt x="14504" y="660"/>
                </a:cubicBezTo>
                <a:cubicBezTo>
                  <a:pt x="14384" y="616"/>
                  <a:pt x="14259" y="590"/>
                  <a:pt x="14137" y="550"/>
                </a:cubicBezTo>
                <a:cubicBezTo>
                  <a:pt x="14016" y="510"/>
                  <a:pt x="13892" y="486"/>
                  <a:pt x="13769" y="451"/>
                </a:cubicBezTo>
                <a:cubicBezTo>
                  <a:pt x="13647" y="416"/>
                  <a:pt x="13526" y="372"/>
                  <a:pt x="13402" y="341"/>
                </a:cubicBezTo>
                <a:cubicBezTo>
                  <a:pt x="13280" y="311"/>
                  <a:pt x="13158" y="267"/>
                  <a:pt x="13034" y="241"/>
                </a:cubicBezTo>
                <a:cubicBezTo>
                  <a:pt x="12911" y="215"/>
                  <a:pt x="12784" y="217"/>
                  <a:pt x="12660" y="195"/>
                </a:cubicBezTo>
                <a:cubicBezTo>
                  <a:pt x="12536" y="173"/>
                  <a:pt x="12411" y="161"/>
                  <a:pt x="12286" y="143"/>
                </a:cubicBezTo>
                <a:cubicBezTo>
                  <a:pt x="12162" y="126"/>
                  <a:pt x="12040" y="75"/>
                  <a:pt x="11915" y="62"/>
                </a:cubicBezTo>
                <a:cubicBezTo>
                  <a:pt x="11790" y="49"/>
                  <a:pt x="11664" y="77"/>
                  <a:pt x="11538" y="68"/>
                </a:cubicBezTo>
                <a:cubicBezTo>
                  <a:pt x="11414" y="59"/>
                  <a:pt x="11289" y="41"/>
                  <a:pt x="11164" y="37"/>
                </a:cubicBezTo>
                <a:cubicBezTo>
                  <a:pt x="11039" y="33"/>
                  <a:pt x="10914" y="0"/>
                  <a:pt x="10788" y="0"/>
                </a:cubicBezTo>
                <a:cubicBezTo>
                  <a:pt x="10664" y="0"/>
                  <a:pt x="10540" y="1"/>
                  <a:pt x="10417" y="5"/>
                </a:cubicBezTo>
                <a:cubicBezTo>
                  <a:pt x="10292" y="10"/>
                  <a:pt x="10170" y="46"/>
                  <a:pt x="10046" y="55"/>
                </a:cubicBezTo>
                <a:cubicBezTo>
                  <a:pt x="9922" y="63"/>
                  <a:pt x="9797" y="37"/>
                  <a:pt x="9674" y="49"/>
                </a:cubicBezTo>
                <a:cubicBezTo>
                  <a:pt x="9550" y="62"/>
                  <a:pt x="9429" y="115"/>
                  <a:pt x="9307" y="132"/>
                </a:cubicBezTo>
                <a:cubicBezTo>
                  <a:pt x="9183" y="149"/>
                  <a:pt x="9058" y="144"/>
                  <a:pt x="8936" y="165"/>
                </a:cubicBezTo>
                <a:cubicBezTo>
                  <a:pt x="8813" y="186"/>
                  <a:pt x="8689" y="198"/>
                  <a:pt x="8567" y="224"/>
                </a:cubicBezTo>
                <a:cubicBezTo>
                  <a:pt x="8444" y="250"/>
                  <a:pt x="8325" y="305"/>
                  <a:pt x="8204" y="334"/>
                </a:cubicBezTo>
                <a:cubicBezTo>
                  <a:pt x="8082" y="365"/>
                  <a:pt x="7962" y="407"/>
                  <a:pt x="7841" y="441"/>
                </a:cubicBezTo>
                <a:cubicBezTo>
                  <a:pt x="7720" y="476"/>
                  <a:pt x="7598" y="503"/>
                  <a:pt x="7478" y="542"/>
                </a:cubicBezTo>
                <a:cubicBezTo>
                  <a:pt x="7357" y="581"/>
                  <a:pt x="7239" y="631"/>
                  <a:pt x="7120" y="674"/>
                </a:cubicBezTo>
                <a:cubicBezTo>
                  <a:pt x="7000" y="718"/>
                  <a:pt x="6881" y="763"/>
                  <a:pt x="6763" y="811"/>
                </a:cubicBezTo>
                <a:cubicBezTo>
                  <a:pt x="6644" y="859"/>
                  <a:pt x="6524" y="897"/>
                  <a:pt x="6407" y="949"/>
                </a:cubicBezTo>
                <a:cubicBezTo>
                  <a:pt x="6289" y="1001"/>
                  <a:pt x="6175" y="1067"/>
                  <a:pt x="6059" y="1123"/>
                </a:cubicBezTo>
                <a:cubicBezTo>
                  <a:pt x="5942" y="1180"/>
                  <a:pt x="5823" y="1228"/>
                  <a:pt x="5709" y="1290"/>
                </a:cubicBezTo>
                <a:cubicBezTo>
                  <a:pt x="5593" y="1351"/>
                  <a:pt x="5480" y="1419"/>
                  <a:pt x="5367" y="1485"/>
                </a:cubicBezTo>
                <a:cubicBezTo>
                  <a:pt x="5253" y="1551"/>
                  <a:pt x="5146" y="1635"/>
                  <a:pt x="5034" y="1705"/>
                </a:cubicBezTo>
                <a:cubicBezTo>
                  <a:pt x="4922" y="1776"/>
                  <a:pt x="4799" y="1818"/>
                  <a:pt x="4690" y="1894"/>
                </a:cubicBezTo>
                <a:cubicBezTo>
                  <a:pt x="4579" y="1970"/>
                  <a:pt x="4467" y="2043"/>
                  <a:pt x="4360" y="2123"/>
                </a:cubicBezTo>
                <a:cubicBezTo>
                  <a:pt x="4251" y="2204"/>
                  <a:pt x="4152" y="2308"/>
                  <a:pt x="4046" y="2392"/>
                </a:cubicBezTo>
                <a:cubicBezTo>
                  <a:pt x="3939" y="2478"/>
                  <a:pt x="3823" y="2543"/>
                  <a:pt x="3720" y="2633"/>
                </a:cubicBezTo>
                <a:cubicBezTo>
                  <a:pt x="3615" y="2723"/>
                  <a:pt x="3524" y="2841"/>
                  <a:pt x="3423" y="2935"/>
                </a:cubicBezTo>
                <a:cubicBezTo>
                  <a:pt x="3321" y="3031"/>
                  <a:pt x="3227" y="3139"/>
                  <a:pt x="3129" y="3239"/>
                </a:cubicBezTo>
                <a:cubicBezTo>
                  <a:pt x="3029" y="3339"/>
                  <a:pt x="2911" y="3405"/>
                  <a:pt x="2815" y="3510"/>
                </a:cubicBezTo>
                <a:cubicBezTo>
                  <a:pt x="2718" y="3615"/>
                  <a:pt x="2642" y="3751"/>
                  <a:pt x="2549" y="3861"/>
                </a:cubicBezTo>
                <a:cubicBezTo>
                  <a:pt x="2456" y="3971"/>
                  <a:pt x="2366" y="4085"/>
                  <a:pt x="2277" y="4199"/>
                </a:cubicBezTo>
                <a:cubicBezTo>
                  <a:pt x="2187" y="4315"/>
                  <a:pt x="2093" y="4423"/>
                  <a:pt x="2008" y="4543"/>
                </a:cubicBezTo>
                <a:cubicBezTo>
                  <a:pt x="1921" y="4663"/>
                  <a:pt x="1846" y="4796"/>
                  <a:pt x="1765" y="4920"/>
                </a:cubicBezTo>
                <a:cubicBezTo>
                  <a:pt x="1683" y="5046"/>
                  <a:pt x="1577" y="5144"/>
                  <a:pt x="1500" y="5273"/>
                </a:cubicBezTo>
                <a:cubicBezTo>
                  <a:pt x="1422" y="5404"/>
                  <a:pt x="1364" y="5555"/>
                  <a:pt x="1292" y="5689"/>
                </a:cubicBezTo>
                <a:cubicBezTo>
                  <a:pt x="1219" y="5824"/>
                  <a:pt x="1133" y="5947"/>
                  <a:pt x="1065" y="6086"/>
                </a:cubicBezTo>
                <a:cubicBezTo>
                  <a:pt x="997" y="6226"/>
                  <a:pt x="957" y="6389"/>
                  <a:pt x="895" y="6532"/>
                </a:cubicBezTo>
                <a:cubicBezTo>
                  <a:pt x="833" y="6676"/>
                  <a:pt x="765" y="6815"/>
                  <a:pt x="708" y="6963"/>
                </a:cubicBezTo>
                <a:cubicBezTo>
                  <a:pt x="652" y="7112"/>
                  <a:pt x="607" y="7267"/>
                  <a:pt x="557" y="7419"/>
                </a:cubicBezTo>
                <a:cubicBezTo>
                  <a:pt x="507" y="7571"/>
                  <a:pt x="461" y="7725"/>
                  <a:pt x="417" y="7880"/>
                </a:cubicBezTo>
                <a:cubicBezTo>
                  <a:pt x="373" y="8036"/>
                  <a:pt x="330" y="8191"/>
                  <a:pt x="293" y="8350"/>
                </a:cubicBezTo>
                <a:cubicBezTo>
                  <a:pt x="256" y="8509"/>
                  <a:pt x="199" y="8660"/>
                  <a:pt x="169" y="8822"/>
                </a:cubicBezTo>
                <a:cubicBezTo>
                  <a:pt x="139" y="8983"/>
                  <a:pt x="127" y="9151"/>
                  <a:pt x="105" y="9315"/>
                </a:cubicBezTo>
                <a:cubicBezTo>
                  <a:pt x="82" y="9478"/>
                  <a:pt x="65" y="9642"/>
                  <a:pt x="50" y="9808"/>
                </a:cubicBezTo>
                <a:cubicBezTo>
                  <a:pt x="35" y="9973"/>
                  <a:pt x="9" y="10137"/>
                  <a:pt x="2" y="10304"/>
                </a:cubicBezTo>
                <a:cubicBezTo>
                  <a:pt x="-6" y="10470"/>
                  <a:pt x="16" y="10637"/>
                  <a:pt x="16" y="10804"/>
                </a:cubicBezTo>
                <a:cubicBezTo>
                  <a:pt x="16" y="10972"/>
                  <a:pt x="1" y="11138"/>
                  <a:pt x="8" y="11304"/>
                </a:cubicBezTo>
                <a:cubicBezTo>
                  <a:pt x="16" y="11471"/>
                  <a:pt x="28" y="11637"/>
                  <a:pt x="43" y="11802"/>
                </a:cubicBezTo>
                <a:cubicBezTo>
                  <a:pt x="58" y="11967"/>
                  <a:pt x="75" y="12132"/>
                  <a:pt x="98" y="12296"/>
                </a:cubicBezTo>
                <a:cubicBezTo>
                  <a:pt x="120" y="12460"/>
                  <a:pt x="152" y="12621"/>
                  <a:pt x="182" y="12783"/>
                </a:cubicBezTo>
                <a:cubicBezTo>
                  <a:pt x="212" y="12945"/>
                  <a:pt x="248" y="13103"/>
                  <a:pt x="285" y="13262"/>
                </a:cubicBezTo>
                <a:cubicBezTo>
                  <a:pt x="323" y="13421"/>
                  <a:pt x="351" y="13584"/>
                  <a:pt x="395" y="13740"/>
                </a:cubicBezTo>
                <a:cubicBezTo>
                  <a:pt x="439" y="13896"/>
                  <a:pt x="493" y="14046"/>
                  <a:pt x="543" y="14199"/>
                </a:cubicBezTo>
                <a:cubicBezTo>
                  <a:pt x="594" y="14350"/>
                  <a:pt x="631" y="14512"/>
                  <a:pt x="687" y="14661"/>
                </a:cubicBezTo>
                <a:cubicBezTo>
                  <a:pt x="744" y="14808"/>
                  <a:pt x="808" y="14952"/>
                  <a:pt x="871" y="15096"/>
                </a:cubicBezTo>
                <a:cubicBezTo>
                  <a:pt x="933" y="15240"/>
                  <a:pt x="1022" y="15362"/>
                  <a:pt x="1090" y="15502"/>
                </a:cubicBezTo>
                <a:cubicBezTo>
                  <a:pt x="1157" y="15641"/>
                  <a:pt x="1229" y="15775"/>
                  <a:pt x="1302" y="15911"/>
                </a:cubicBezTo>
                <a:cubicBezTo>
                  <a:pt x="1374" y="16045"/>
                  <a:pt x="1438" y="16188"/>
                  <a:pt x="1516" y="16319"/>
                </a:cubicBezTo>
                <a:cubicBezTo>
                  <a:pt x="1593" y="16448"/>
                  <a:pt x="1677" y="16570"/>
                  <a:pt x="1759" y="16696"/>
                </a:cubicBezTo>
                <a:cubicBezTo>
                  <a:pt x="1841" y="16820"/>
                  <a:pt x="1904" y="16969"/>
                  <a:pt x="1990" y="17089"/>
                </a:cubicBezTo>
                <a:cubicBezTo>
                  <a:pt x="2076" y="17208"/>
                  <a:pt x="2175" y="17311"/>
                  <a:pt x="2265" y="17427"/>
                </a:cubicBezTo>
                <a:cubicBezTo>
                  <a:pt x="2354" y="17541"/>
                  <a:pt x="2445" y="17655"/>
                  <a:pt x="2538" y="17765"/>
                </a:cubicBezTo>
                <a:cubicBezTo>
                  <a:pt x="2631" y="17875"/>
                  <a:pt x="2729" y="17976"/>
                  <a:pt x="2826" y="18082"/>
                </a:cubicBezTo>
                <a:cubicBezTo>
                  <a:pt x="2921" y="18186"/>
                  <a:pt x="3027" y="18275"/>
                  <a:pt x="3126" y="18375"/>
                </a:cubicBezTo>
                <a:cubicBezTo>
                  <a:pt x="3225" y="18474"/>
                  <a:pt x="3316" y="18589"/>
                  <a:pt x="3418" y="18685"/>
                </a:cubicBezTo>
                <a:cubicBezTo>
                  <a:pt x="3519" y="18779"/>
                  <a:pt x="3615" y="18885"/>
                  <a:pt x="3720" y="18976"/>
                </a:cubicBezTo>
                <a:cubicBezTo>
                  <a:pt x="3824" y="19065"/>
                  <a:pt x="3933" y="19145"/>
                  <a:pt x="4040" y="19231"/>
                </a:cubicBezTo>
                <a:cubicBezTo>
                  <a:pt x="4146" y="19315"/>
                  <a:pt x="4257" y="19389"/>
                  <a:pt x="4366" y="19470"/>
                </a:cubicBezTo>
                <a:cubicBezTo>
                  <a:pt x="4474" y="19550"/>
                  <a:pt x="4577" y="19643"/>
                  <a:pt x="4688" y="19719"/>
                </a:cubicBezTo>
                <a:cubicBezTo>
                  <a:pt x="4798" y="19795"/>
                  <a:pt x="4911" y="19862"/>
                  <a:pt x="5024" y="19933"/>
                </a:cubicBezTo>
                <a:cubicBezTo>
                  <a:pt x="5135" y="20004"/>
                  <a:pt x="5250" y="20068"/>
                  <a:pt x="5364" y="20135"/>
                </a:cubicBezTo>
                <a:cubicBezTo>
                  <a:pt x="5477" y="20200"/>
                  <a:pt x="5595" y="20252"/>
                  <a:pt x="5710" y="20314"/>
                </a:cubicBezTo>
                <a:cubicBezTo>
                  <a:pt x="5825" y="20375"/>
                  <a:pt x="5935" y="20452"/>
                  <a:pt x="6052" y="20509"/>
                </a:cubicBezTo>
                <a:cubicBezTo>
                  <a:pt x="6168" y="20566"/>
                  <a:pt x="6293" y="20590"/>
                  <a:pt x="6411" y="20642"/>
                </a:cubicBezTo>
                <a:cubicBezTo>
                  <a:pt x="6528" y="20694"/>
                  <a:pt x="6638" y="20779"/>
                  <a:pt x="6757" y="20827"/>
                </a:cubicBezTo>
                <a:cubicBezTo>
                  <a:pt x="6875" y="20874"/>
                  <a:pt x="6997" y="20906"/>
                  <a:pt x="7117" y="20949"/>
                </a:cubicBezTo>
                <a:cubicBezTo>
                  <a:pt x="7236" y="20992"/>
                  <a:pt x="7359" y="21015"/>
                  <a:pt x="7480" y="21054"/>
                </a:cubicBezTo>
                <a:cubicBezTo>
                  <a:pt x="7600" y="21092"/>
                  <a:pt x="7721" y="21127"/>
                  <a:pt x="7842" y="21161"/>
                </a:cubicBezTo>
                <a:cubicBezTo>
                  <a:pt x="7963" y="21195"/>
                  <a:pt x="8084" y="21227"/>
                  <a:pt x="8206" y="21257"/>
                </a:cubicBezTo>
                <a:cubicBezTo>
                  <a:pt x="8327" y="21287"/>
                  <a:pt x="8445" y="21344"/>
                  <a:pt x="8568" y="21370"/>
                </a:cubicBezTo>
                <a:cubicBezTo>
                  <a:pt x="8690" y="21395"/>
                  <a:pt x="8814" y="21402"/>
                  <a:pt x="8937" y="21423"/>
                </a:cubicBezTo>
                <a:cubicBezTo>
                  <a:pt x="9060" y="21444"/>
                  <a:pt x="9182" y="21467"/>
                  <a:pt x="9306" y="21484"/>
                </a:cubicBezTo>
                <a:cubicBezTo>
                  <a:pt x="9429" y="21501"/>
                  <a:pt x="9553" y="21501"/>
                  <a:pt x="9676" y="21513"/>
                </a:cubicBezTo>
                <a:cubicBezTo>
                  <a:pt x="9799" y="21526"/>
                  <a:pt x="9922" y="21548"/>
                  <a:pt x="10046" y="21556"/>
                </a:cubicBezTo>
                <a:cubicBezTo>
                  <a:pt x="10169" y="21564"/>
                  <a:pt x="10293" y="21580"/>
                  <a:pt x="10417" y="21585"/>
                </a:cubicBezTo>
                <a:cubicBezTo>
                  <a:pt x="10540" y="21589"/>
                  <a:pt x="10664" y="21584"/>
                  <a:pt x="10788" y="21584"/>
                </a:cubicBezTo>
                <a:cubicBezTo>
                  <a:pt x="10912" y="21584"/>
                  <a:pt x="11036" y="21575"/>
                  <a:pt x="11159" y="21571"/>
                </a:cubicBezTo>
                <a:cubicBezTo>
                  <a:pt x="11283" y="21567"/>
                  <a:pt x="11408" y="21600"/>
                  <a:pt x="11531" y="21592"/>
                </a:cubicBezTo>
                <a:cubicBezTo>
                  <a:pt x="11655" y="21583"/>
                  <a:pt x="11777" y="21528"/>
                  <a:pt x="11900" y="21515"/>
                </a:cubicBezTo>
                <a:cubicBezTo>
                  <a:pt x="12024" y="21502"/>
                  <a:pt x="12146" y="21480"/>
                  <a:pt x="12269" y="21464"/>
                </a:cubicBezTo>
                <a:cubicBezTo>
                  <a:pt x="12392" y="21447"/>
                  <a:pt x="12518" y="21466"/>
                  <a:pt x="12641" y="21445"/>
                </a:cubicBezTo>
                <a:cubicBezTo>
                  <a:pt x="12764" y="21424"/>
                  <a:pt x="12883" y="21368"/>
                  <a:pt x="13005" y="21343"/>
                </a:cubicBezTo>
                <a:cubicBezTo>
                  <a:pt x="13128" y="21317"/>
                  <a:pt x="13253" y="21315"/>
                  <a:pt x="13374" y="21285"/>
                </a:cubicBezTo>
                <a:cubicBezTo>
                  <a:pt x="13496" y="21255"/>
                  <a:pt x="13616" y="21215"/>
                  <a:pt x="13737" y="21181"/>
                </a:cubicBezTo>
                <a:cubicBezTo>
                  <a:pt x="13859" y="21146"/>
                  <a:pt x="13980" y="21113"/>
                  <a:pt x="14100" y="21075"/>
                </a:cubicBezTo>
                <a:cubicBezTo>
                  <a:pt x="14221" y="21036"/>
                  <a:pt x="14339" y="20986"/>
                  <a:pt x="14458" y="20943"/>
                </a:cubicBezTo>
                <a:cubicBezTo>
                  <a:pt x="14578" y="20900"/>
                  <a:pt x="14697" y="20855"/>
                  <a:pt x="14815" y="20808"/>
                </a:cubicBezTo>
                <a:cubicBezTo>
                  <a:pt x="14934" y="20760"/>
                  <a:pt x="15052" y="20707"/>
                  <a:pt x="15169" y="20655"/>
                </a:cubicBezTo>
                <a:cubicBezTo>
                  <a:pt x="15287" y="20603"/>
                  <a:pt x="15411" y="20577"/>
                  <a:pt x="15527" y="20521"/>
                </a:cubicBezTo>
                <a:cubicBezTo>
                  <a:pt x="15644" y="20463"/>
                  <a:pt x="15751" y="20375"/>
                  <a:pt x="15866" y="20314"/>
                </a:cubicBezTo>
                <a:cubicBezTo>
                  <a:pt x="15981" y="20252"/>
                  <a:pt x="16096" y="20190"/>
                  <a:pt x="16209" y="20125"/>
                </a:cubicBezTo>
                <a:cubicBezTo>
                  <a:pt x="16323" y="20058"/>
                  <a:pt x="16438" y="19995"/>
                  <a:pt x="16549" y="19925"/>
                </a:cubicBezTo>
                <a:cubicBezTo>
                  <a:pt x="16662" y="19853"/>
                  <a:pt x="16777" y="19791"/>
                  <a:pt x="16887" y="19716"/>
                </a:cubicBezTo>
                <a:cubicBezTo>
                  <a:pt x="16998" y="19640"/>
                  <a:pt x="17106" y="19559"/>
                  <a:pt x="17214" y="19479"/>
                </a:cubicBezTo>
                <a:cubicBezTo>
                  <a:pt x="17323" y="19398"/>
                  <a:pt x="17425" y="19303"/>
                  <a:pt x="17531" y="19218"/>
                </a:cubicBezTo>
                <a:cubicBezTo>
                  <a:pt x="17638" y="19132"/>
                  <a:pt x="17736" y="19029"/>
                  <a:pt x="17839" y="18940"/>
                </a:cubicBezTo>
                <a:cubicBezTo>
                  <a:pt x="17944" y="18849"/>
                  <a:pt x="18054" y="18771"/>
                  <a:pt x="18155" y="18676"/>
                </a:cubicBezTo>
                <a:cubicBezTo>
                  <a:pt x="18257" y="18581"/>
                  <a:pt x="18356" y="18482"/>
                  <a:pt x="18455" y="18383"/>
                </a:cubicBezTo>
                <a:cubicBezTo>
                  <a:pt x="18554" y="18282"/>
                  <a:pt x="18664" y="18201"/>
                  <a:pt x="18760" y="18096"/>
                </a:cubicBezTo>
                <a:cubicBezTo>
                  <a:pt x="18856" y="17991"/>
                  <a:pt x="18949" y="17879"/>
                  <a:pt x="19041" y="17770"/>
                </a:cubicBezTo>
                <a:cubicBezTo>
                  <a:pt x="19135" y="17659"/>
                  <a:pt x="19226" y="17545"/>
                  <a:pt x="19315" y="17431"/>
                </a:cubicBezTo>
                <a:cubicBezTo>
                  <a:pt x="19405" y="17315"/>
                  <a:pt x="19478" y="17178"/>
                  <a:pt x="19563" y="17059"/>
                </a:cubicBezTo>
                <a:cubicBezTo>
                  <a:pt x="19650" y="16938"/>
                  <a:pt x="19731" y="16814"/>
                  <a:pt x="19813" y="16690"/>
                </a:cubicBezTo>
                <a:cubicBezTo>
                  <a:pt x="19895" y="16564"/>
                  <a:pt x="20000" y="16465"/>
                  <a:pt x="20077" y="16336"/>
                </a:cubicBezTo>
                <a:cubicBezTo>
                  <a:pt x="20155" y="16205"/>
                  <a:pt x="20201" y="16043"/>
                  <a:pt x="20273" y="15909"/>
                </a:cubicBezTo>
                <a:cubicBezTo>
                  <a:pt x="20347" y="15774"/>
                  <a:pt x="20441" y="15660"/>
                  <a:pt x="20509" y="15521"/>
                </a:cubicBezTo>
                <a:cubicBezTo>
                  <a:pt x="20577" y="15381"/>
                  <a:pt x="20616" y="15217"/>
                  <a:pt x="20678" y="15074"/>
                </a:cubicBezTo>
                <a:cubicBezTo>
                  <a:pt x="20740" y="14930"/>
                  <a:pt x="20798" y="14784"/>
                  <a:pt x="20855" y="14637"/>
                </a:cubicBezTo>
                <a:cubicBezTo>
                  <a:pt x="20912" y="14488"/>
                  <a:pt x="20980" y="14349"/>
                  <a:pt x="21031" y="14197"/>
                </a:cubicBezTo>
                <a:cubicBezTo>
                  <a:pt x="21081" y="14044"/>
                  <a:pt x="21133" y="13893"/>
                  <a:pt x="21177" y="13737"/>
                </a:cubicBezTo>
                <a:cubicBezTo>
                  <a:pt x="21220" y="13581"/>
                  <a:pt x="21265" y="13425"/>
                  <a:pt x="21302" y="13267"/>
                </a:cubicBezTo>
                <a:cubicBezTo>
                  <a:pt x="21339" y="13108"/>
                  <a:pt x="21382" y="12950"/>
                  <a:pt x="21412" y="12788"/>
                </a:cubicBezTo>
                <a:cubicBezTo>
                  <a:pt x="21442" y="12627"/>
                  <a:pt x="21465" y="12462"/>
                  <a:pt x="21487" y="12298"/>
                </a:cubicBezTo>
                <a:cubicBezTo>
                  <a:pt x="21510" y="12134"/>
                  <a:pt x="21536" y="11970"/>
                  <a:pt x="21551" y="11804"/>
                </a:cubicBezTo>
                <a:cubicBezTo>
                  <a:pt x="21566" y="11640"/>
                  <a:pt x="21579" y="11472"/>
                  <a:pt x="21586" y="11305"/>
                </a:cubicBezTo>
                <a:cubicBezTo>
                  <a:pt x="21594" y="11140"/>
                  <a:pt x="21574" y="10972"/>
                  <a:pt x="21574" y="10804"/>
                </a:cubicBezTo>
                <a:cubicBezTo>
                  <a:pt x="21574" y="10639"/>
                  <a:pt x="21566" y="10474"/>
                  <a:pt x="21558" y="10311"/>
                </a:cubicBezTo>
                <a:cubicBezTo>
                  <a:pt x="21551" y="10145"/>
                  <a:pt x="21561" y="9978"/>
                  <a:pt x="21546" y="9815"/>
                </a:cubicBezTo>
                <a:cubicBezTo>
                  <a:pt x="21531" y="9651"/>
                  <a:pt x="21520" y="9485"/>
                  <a:pt x="21498" y="9324"/>
                </a:cubicBezTo>
                <a:cubicBezTo>
                  <a:pt x="21475" y="9161"/>
                  <a:pt x="21416" y="9010"/>
                  <a:pt x="21386" y="8850"/>
                </a:cubicBezTo>
                <a:cubicBezTo>
                  <a:pt x="21357" y="8690"/>
                  <a:pt x="21347" y="8522"/>
                  <a:pt x="21311" y="8365"/>
                </a:cubicBezTo>
                <a:cubicBezTo>
                  <a:pt x="21275" y="8208"/>
                  <a:pt x="21234" y="8052"/>
                  <a:pt x="21190" y="7897"/>
                </a:cubicBezTo>
                <a:cubicBezTo>
                  <a:pt x="21147" y="7743"/>
                  <a:pt x="21076" y="7605"/>
                  <a:pt x="21026" y="7454"/>
                </a:cubicBezTo>
                <a:cubicBezTo>
                  <a:pt x="20977" y="7303"/>
                  <a:pt x="20932" y="7150"/>
                  <a:pt x="20877" y="7003"/>
                </a:cubicBezTo>
                <a:cubicBezTo>
                  <a:pt x="20821" y="6856"/>
                  <a:pt x="20780" y="6699"/>
                  <a:pt x="20719" y="6556"/>
                </a:cubicBezTo>
                <a:cubicBezTo>
                  <a:pt x="20658" y="6413"/>
                  <a:pt x="20601" y="6266"/>
                  <a:pt x="20534" y="6127"/>
                </a:cubicBezTo>
                <a:cubicBezTo>
                  <a:pt x="20468" y="5989"/>
                  <a:pt x="20386" y="5864"/>
                  <a:pt x="20314" y="5729"/>
                </a:cubicBezTo>
                <a:cubicBezTo>
                  <a:pt x="20243" y="5596"/>
                  <a:pt x="20164" y="5470"/>
                  <a:pt x="20088" y="5340"/>
                </a:cubicBezTo>
                <a:cubicBezTo>
                  <a:pt x="20012" y="5212"/>
                  <a:pt x="19952" y="5063"/>
                  <a:pt x="19871" y="4938"/>
                </a:cubicBezTo>
                <a:cubicBezTo>
                  <a:pt x="19791" y="4815"/>
                  <a:pt x="19700" y="4703"/>
                  <a:pt x="19615" y="4583"/>
                </a:cubicBezTo>
                <a:cubicBezTo>
                  <a:pt x="19531" y="4464"/>
                  <a:pt x="19420" y="4361"/>
                  <a:pt x="19331" y="4246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hr-HR" sz="4000" dirty="0" smtClean="0"/>
              <a:t>Što i kako dalje…        </a:t>
            </a:r>
            <a:endParaRPr sz="4000"/>
          </a:p>
        </p:txBody>
      </p:sp>
      <p:pic>
        <p:nvPicPr>
          <p:cNvPr id="8200" name="Picture 8" descr="Onderhandel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5540" y="5305428"/>
            <a:ext cx="2143140" cy="3587775"/>
          </a:xfrm>
          <a:prstGeom prst="rect">
            <a:avLst/>
          </a:prstGeom>
          <a:noFill/>
        </p:spPr>
      </p:pic>
      <p:pic>
        <p:nvPicPr>
          <p:cNvPr id="8202" name="Picture 10" descr="Slikovni rezultat za how to start 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0830" y="5233990"/>
            <a:ext cx="1781175" cy="21526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161892"/>
            <a:ext cx="7216780" cy="9358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64" extrusionOk="0">
                <a:moveTo>
                  <a:pt x="19873" y="21532"/>
                </a:moveTo>
                <a:cubicBezTo>
                  <a:pt x="19810" y="21457"/>
                  <a:pt x="19754" y="21374"/>
                  <a:pt x="19696" y="21298"/>
                </a:cubicBezTo>
                <a:cubicBezTo>
                  <a:pt x="19637" y="21218"/>
                  <a:pt x="19567" y="21156"/>
                  <a:pt x="19513" y="21075"/>
                </a:cubicBezTo>
                <a:cubicBezTo>
                  <a:pt x="19456" y="20990"/>
                  <a:pt x="19415" y="20888"/>
                  <a:pt x="19365" y="20803"/>
                </a:cubicBezTo>
                <a:cubicBezTo>
                  <a:pt x="19312" y="20713"/>
                  <a:pt x="19264" y="20622"/>
                  <a:pt x="19218" y="20531"/>
                </a:cubicBezTo>
                <a:cubicBezTo>
                  <a:pt x="19170" y="20437"/>
                  <a:pt x="19127" y="20340"/>
                  <a:pt x="19085" y="20246"/>
                </a:cubicBezTo>
                <a:cubicBezTo>
                  <a:pt x="19042" y="20147"/>
                  <a:pt x="19004" y="20047"/>
                  <a:pt x="18967" y="19948"/>
                </a:cubicBezTo>
                <a:cubicBezTo>
                  <a:pt x="18928" y="19845"/>
                  <a:pt x="18872" y="19757"/>
                  <a:pt x="18840" y="19655"/>
                </a:cubicBezTo>
                <a:cubicBezTo>
                  <a:pt x="18806" y="19548"/>
                  <a:pt x="18796" y="19430"/>
                  <a:pt x="18769" y="19325"/>
                </a:cubicBezTo>
                <a:cubicBezTo>
                  <a:pt x="18741" y="19215"/>
                  <a:pt x="18714" y="19108"/>
                  <a:pt x="18692" y="19001"/>
                </a:cubicBezTo>
                <a:cubicBezTo>
                  <a:pt x="18669" y="18888"/>
                  <a:pt x="18650" y="18777"/>
                  <a:pt x="18633" y="18668"/>
                </a:cubicBezTo>
                <a:cubicBezTo>
                  <a:pt x="18615" y="18553"/>
                  <a:pt x="18604" y="18441"/>
                  <a:pt x="18592" y="18331"/>
                </a:cubicBezTo>
                <a:cubicBezTo>
                  <a:pt x="18580" y="18213"/>
                  <a:pt x="18561" y="18102"/>
                  <a:pt x="18555" y="17992"/>
                </a:cubicBezTo>
                <a:cubicBezTo>
                  <a:pt x="18548" y="17872"/>
                  <a:pt x="18548" y="17761"/>
                  <a:pt x="18547" y="17653"/>
                </a:cubicBezTo>
                <a:cubicBezTo>
                  <a:pt x="18614" y="17586"/>
                  <a:pt x="18676" y="17513"/>
                  <a:pt x="18742" y="17444"/>
                </a:cubicBezTo>
                <a:cubicBezTo>
                  <a:pt x="18809" y="17374"/>
                  <a:pt x="18875" y="17306"/>
                  <a:pt x="18940" y="17235"/>
                </a:cubicBezTo>
                <a:cubicBezTo>
                  <a:pt x="19005" y="17163"/>
                  <a:pt x="19064" y="17080"/>
                  <a:pt x="19127" y="17006"/>
                </a:cubicBezTo>
                <a:cubicBezTo>
                  <a:pt x="19191" y="16931"/>
                  <a:pt x="19253" y="16854"/>
                  <a:pt x="19315" y="16778"/>
                </a:cubicBezTo>
                <a:cubicBezTo>
                  <a:pt x="19377" y="16701"/>
                  <a:pt x="19453" y="16646"/>
                  <a:pt x="19513" y="16567"/>
                </a:cubicBezTo>
                <a:cubicBezTo>
                  <a:pt x="19574" y="16488"/>
                  <a:pt x="19618" y="16384"/>
                  <a:pt x="19677" y="16303"/>
                </a:cubicBezTo>
                <a:cubicBezTo>
                  <a:pt x="19736" y="16220"/>
                  <a:pt x="19802" y="16149"/>
                  <a:pt x="19859" y="16065"/>
                </a:cubicBezTo>
                <a:cubicBezTo>
                  <a:pt x="19916" y="15981"/>
                  <a:pt x="19979" y="15903"/>
                  <a:pt x="20034" y="15816"/>
                </a:cubicBezTo>
                <a:cubicBezTo>
                  <a:pt x="20089" y="15729"/>
                  <a:pt x="20137" y="15632"/>
                  <a:pt x="20189" y="15543"/>
                </a:cubicBezTo>
                <a:cubicBezTo>
                  <a:pt x="20243" y="15453"/>
                  <a:pt x="20289" y="15356"/>
                  <a:pt x="20340" y="15264"/>
                </a:cubicBezTo>
                <a:cubicBezTo>
                  <a:pt x="20391" y="15172"/>
                  <a:pt x="20438" y="15076"/>
                  <a:pt x="20486" y="14981"/>
                </a:cubicBezTo>
                <a:cubicBezTo>
                  <a:pt x="20535" y="14886"/>
                  <a:pt x="20581" y="14790"/>
                  <a:pt x="20626" y="14693"/>
                </a:cubicBezTo>
                <a:cubicBezTo>
                  <a:pt x="20673" y="14595"/>
                  <a:pt x="20729" y="14507"/>
                  <a:pt x="20772" y="14408"/>
                </a:cubicBezTo>
                <a:cubicBezTo>
                  <a:pt x="20815" y="14308"/>
                  <a:pt x="20851" y="14201"/>
                  <a:pt x="20891" y="14100"/>
                </a:cubicBezTo>
                <a:cubicBezTo>
                  <a:pt x="20931" y="13997"/>
                  <a:pt x="20969" y="13893"/>
                  <a:pt x="21006" y="13789"/>
                </a:cubicBezTo>
                <a:cubicBezTo>
                  <a:pt x="21044" y="13684"/>
                  <a:pt x="21079" y="13579"/>
                  <a:pt x="21113" y="13472"/>
                </a:cubicBezTo>
                <a:cubicBezTo>
                  <a:pt x="21148" y="13365"/>
                  <a:pt x="21197" y="13268"/>
                  <a:pt x="21228" y="13159"/>
                </a:cubicBezTo>
                <a:cubicBezTo>
                  <a:pt x="21259" y="13050"/>
                  <a:pt x="21278" y="12935"/>
                  <a:pt x="21305" y="12824"/>
                </a:cubicBezTo>
                <a:cubicBezTo>
                  <a:pt x="21333" y="12713"/>
                  <a:pt x="21366" y="12605"/>
                  <a:pt x="21389" y="12493"/>
                </a:cubicBezTo>
                <a:cubicBezTo>
                  <a:pt x="21413" y="12380"/>
                  <a:pt x="21418" y="12260"/>
                  <a:pt x="21438" y="12147"/>
                </a:cubicBezTo>
                <a:cubicBezTo>
                  <a:pt x="21458" y="12033"/>
                  <a:pt x="21481" y="11920"/>
                  <a:pt x="21497" y="11805"/>
                </a:cubicBezTo>
                <a:cubicBezTo>
                  <a:pt x="21513" y="11690"/>
                  <a:pt x="21528" y="11575"/>
                  <a:pt x="21540" y="11459"/>
                </a:cubicBezTo>
                <a:cubicBezTo>
                  <a:pt x="21552" y="11343"/>
                  <a:pt x="21555" y="11225"/>
                  <a:pt x="21563" y="11108"/>
                </a:cubicBezTo>
                <a:cubicBezTo>
                  <a:pt x="21571" y="10992"/>
                  <a:pt x="21589" y="10876"/>
                  <a:pt x="21593" y="10759"/>
                </a:cubicBezTo>
                <a:cubicBezTo>
                  <a:pt x="21597" y="10642"/>
                  <a:pt x="21587" y="10524"/>
                  <a:pt x="21587" y="10407"/>
                </a:cubicBezTo>
                <a:cubicBezTo>
                  <a:pt x="21587" y="10288"/>
                  <a:pt x="21592" y="10171"/>
                  <a:pt x="21588" y="10054"/>
                </a:cubicBezTo>
                <a:cubicBezTo>
                  <a:pt x="21584" y="9936"/>
                  <a:pt x="21584" y="9818"/>
                  <a:pt x="21576" y="9701"/>
                </a:cubicBezTo>
                <a:cubicBezTo>
                  <a:pt x="21568" y="9583"/>
                  <a:pt x="21546" y="9469"/>
                  <a:pt x="21534" y="9352"/>
                </a:cubicBezTo>
                <a:cubicBezTo>
                  <a:pt x="21521" y="9236"/>
                  <a:pt x="21519" y="9117"/>
                  <a:pt x="21503" y="9002"/>
                </a:cubicBezTo>
                <a:cubicBezTo>
                  <a:pt x="21486" y="8886"/>
                  <a:pt x="21456" y="8776"/>
                  <a:pt x="21436" y="8661"/>
                </a:cubicBezTo>
                <a:cubicBezTo>
                  <a:pt x="21416" y="8547"/>
                  <a:pt x="21415" y="8425"/>
                  <a:pt x="21392" y="8312"/>
                </a:cubicBezTo>
                <a:cubicBezTo>
                  <a:pt x="21368" y="8200"/>
                  <a:pt x="21318" y="8099"/>
                  <a:pt x="21291" y="7988"/>
                </a:cubicBezTo>
                <a:cubicBezTo>
                  <a:pt x="21263" y="7877"/>
                  <a:pt x="21233" y="7769"/>
                  <a:pt x="21201" y="7659"/>
                </a:cubicBezTo>
                <a:cubicBezTo>
                  <a:pt x="21170" y="7551"/>
                  <a:pt x="21153" y="7434"/>
                  <a:pt x="21118" y="7326"/>
                </a:cubicBezTo>
                <a:cubicBezTo>
                  <a:pt x="21084" y="7220"/>
                  <a:pt x="21054" y="7110"/>
                  <a:pt x="21016" y="7004"/>
                </a:cubicBezTo>
                <a:cubicBezTo>
                  <a:pt x="20978" y="6900"/>
                  <a:pt x="20928" y="6805"/>
                  <a:pt x="20888" y="6702"/>
                </a:cubicBezTo>
                <a:cubicBezTo>
                  <a:pt x="20847" y="6600"/>
                  <a:pt x="20810" y="6494"/>
                  <a:pt x="20767" y="6394"/>
                </a:cubicBezTo>
                <a:cubicBezTo>
                  <a:pt x="20723" y="6294"/>
                  <a:pt x="20684" y="6190"/>
                  <a:pt x="20637" y="6093"/>
                </a:cubicBezTo>
                <a:cubicBezTo>
                  <a:pt x="20591" y="5995"/>
                  <a:pt x="20539" y="5904"/>
                  <a:pt x="20490" y="5808"/>
                </a:cubicBezTo>
                <a:cubicBezTo>
                  <a:pt x="20442" y="5714"/>
                  <a:pt x="20381" y="5632"/>
                  <a:pt x="20330" y="5539"/>
                </a:cubicBezTo>
                <a:cubicBezTo>
                  <a:pt x="20279" y="5447"/>
                  <a:pt x="20228" y="5356"/>
                  <a:pt x="20174" y="5266"/>
                </a:cubicBezTo>
                <a:cubicBezTo>
                  <a:pt x="20121" y="5176"/>
                  <a:pt x="20073" y="5080"/>
                  <a:pt x="20018" y="4992"/>
                </a:cubicBezTo>
                <a:cubicBezTo>
                  <a:pt x="19962" y="4906"/>
                  <a:pt x="19911" y="4813"/>
                  <a:pt x="19853" y="4728"/>
                </a:cubicBezTo>
                <a:cubicBezTo>
                  <a:pt x="19796" y="4644"/>
                  <a:pt x="19738" y="4560"/>
                  <a:pt x="19679" y="4478"/>
                </a:cubicBezTo>
                <a:cubicBezTo>
                  <a:pt x="19620" y="4396"/>
                  <a:pt x="19546" y="4337"/>
                  <a:pt x="19485" y="4257"/>
                </a:cubicBezTo>
                <a:cubicBezTo>
                  <a:pt x="19425" y="4178"/>
                  <a:pt x="19368" y="4093"/>
                  <a:pt x="19305" y="4016"/>
                </a:cubicBezTo>
                <a:cubicBezTo>
                  <a:pt x="19243" y="3940"/>
                  <a:pt x="19182" y="3861"/>
                  <a:pt x="19118" y="3786"/>
                </a:cubicBezTo>
                <a:cubicBezTo>
                  <a:pt x="19054" y="3712"/>
                  <a:pt x="18986" y="3647"/>
                  <a:pt x="18920" y="3575"/>
                </a:cubicBezTo>
                <a:cubicBezTo>
                  <a:pt x="18855" y="3503"/>
                  <a:pt x="18795" y="3421"/>
                  <a:pt x="18728" y="3352"/>
                </a:cubicBezTo>
                <a:cubicBezTo>
                  <a:pt x="18662" y="3283"/>
                  <a:pt x="18593" y="3218"/>
                  <a:pt x="18525" y="3151"/>
                </a:cubicBezTo>
                <a:cubicBezTo>
                  <a:pt x="18458" y="3085"/>
                  <a:pt x="18393" y="3011"/>
                  <a:pt x="18324" y="2946"/>
                </a:cubicBezTo>
                <a:cubicBezTo>
                  <a:pt x="18255" y="2882"/>
                  <a:pt x="18188" y="2815"/>
                  <a:pt x="18117" y="2752"/>
                </a:cubicBezTo>
                <a:cubicBezTo>
                  <a:pt x="18048" y="2691"/>
                  <a:pt x="17973" y="2640"/>
                  <a:pt x="17902" y="2580"/>
                </a:cubicBezTo>
                <a:cubicBezTo>
                  <a:pt x="17831" y="2520"/>
                  <a:pt x="17763" y="2452"/>
                  <a:pt x="17691" y="2395"/>
                </a:cubicBezTo>
                <a:cubicBezTo>
                  <a:pt x="17620" y="2338"/>
                  <a:pt x="17549" y="2277"/>
                  <a:pt x="17476" y="2222"/>
                </a:cubicBezTo>
                <a:cubicBezTo>
                  <a:pt x="17403" y="2167"/>
                  <a:pt x="17321" y="2138"/>
                  <a:pt x="17247" y="2084"/>
                </a:cubicBezTo>
                <a:cubicBezTo>
                  <a:pt x="17174" y="2032"/>
                  <a:pt x="17099" y="1984"/>
                  <a:pt x="17024" y="1933"/>
                </a:cubicBezTo>
                <a:cubicBezTo>
                  <a:pt x="16951" y="1882"/>
                  <a:pt x="16877" y="1829"/>
                  <a:pt x="16802" y="1780"/>
                </a:cubicBezTo>
                <a:cubicBezTo>
                  <a:pt x="16727" y="1732"/>
                  <a:pt x="16658" y="1665"/>
                  <a:pt x="16582" y="1618"/>
                </a:cubicBezTo>
                <a:cubicBezTo>
                  <a:pt x="16507" y="1572"/>
                  <a:pt x="16425" y="1546"/>
                  <a:pt x="16349" y="1502"/>
                </a:cubicBezTo>
                <a:cubicBezTo>
                  <a:pt x="16273" y="1458"/>
                  <a:pt x="16202" y="1391"/>
                  <a:pt x="16125" y="1349"/>
                </a:cubicBezTo>
                <a:cubicBezTo>
                  <a:pt x="16048" y="1307"/>
                  <a:pt x="15964" y="1294"/>
                  <a:pt x="15886" y="1254"/>
                </a:cubicBezTo>
                <a:cubicBezTo>
                  <a:pt x="15809" y="1214"/>
                  <a:pt x="15736" y="1157"/>
                  <a:pt x="15658" y="1119"/>
                </a:cubicBezTo>
                <a:cubicBezTo>
                  <a:pt x="15580" y="1081"/>
                  <a:pt x="15505" y="1032"/>
                  <a:pt x="15426" y="996"/>
                </a:cubicBezTo>
                <a:cubicBezTo>
                  <a:pt x="15348" y="960"/>
                  <a:pt x="15266" y="943"/>
                  <a:pt x="15186" y="909"/>
                </a:cubicBezTo>
                <a:cubicBezTo>
                  <a:pt x="15108" y="875"/>
                  <a:pt x="15030" y="837"/>
                  <a:pt x="14950" y="805"/>
                </a:cubicBezTo>
                <a:cubicBezTo>
                  <a:pt x="14871" y="773"/>
                  <a:pt x="14788" y="763"/>
                  <a:pt x="14708" y="733"/>
                </a:cubicBezTo>
                <a:cubicBezTo>
                  <a:pt x="14629" y="704"/>
                  <a:pt x="14555" y="642"/>
                  <a:pt x="14475" y="614"/>
                </a:cubicBezTo>
                <a:cubicBezTo>
                  <a:pt x="14395" y="586"/>
                  <a:pt x="14313" y="566"/>
                  <a:pt x="14233" y="540"/>
                </a:cubicBezTo>
                <a:cubicBezTo>
                  <a:pt x="14153" y="515"/>
                  <a:pt x="14070" y="503"/>
                  <a:pt x="13989" y="479"/>
                </a:cubicBezTo>
                <a:cubicBezTo>
                  <a:pt x="13909" y="455"/>
                  <a:pt x="13829" y="425"/>
                  <a:pt x="13748" y="403"/>
                </a:cubicBezTo>
                <a:cubicBezTo>
                  <a:pt x="13668" y="381"/>
                  <a:pt x="13585" y="368"/>
                  <a:pt x="13504" y="348"/>
                </a:cubicBezTo>
                <a:cubicBezTo>
                  <a:pt x="13423" y="328"/>
                  <a:pt x="13343" y="301"/>
                  <a:pt x="13261" y="283"/>
                </a:cubicBezTo>
                <a:cubicBezTo>
                  <a:pt x="13180" y="265"/>
                  <a:pt x="13099" y="249"/>
                  <a:pt x="13017" y="232"/>
                </a:cubicBezTo>
                <a:cubicBezTo>
                  <a:pt x="12936" y="216"/>
                  <a:pt x="12855" y="185"/>
                  <a:pt x="12773" y="170"/>
                </a:cubicBezTo>
                <a:cubicBezTo>
                  <a:pt x="12692" y="156"/>
                  <a:pt x="12608" y="164"/>
                  <a:pt x="12526" y="151"/>
                </a:cubicBezTo>
                <a:cubicBezTo>
                  <a:pt x="12445" y="139"/>
                  <a:pt x="12363" y="128"/>
                  <a:pt x="12280" y="117"/>
                </a:cubicBezTo>
                <a:cubicBezTo>
                  <a:pt x="12199" y="107"/>
                  <a:pt x="12117" y="89"/>
                  <a:pt x="12035" y="80"/>
                </a:cubicBezTo>
                <a:cubicBezTo>
                  <a:pt x="11953" y="71"/>
                  <a:pt x="11871" y="67"/>
                  <a:pt x="11788" y="60"/>
                </a:cubicBezTo>
                <a:cubicBezTo>
                  <a:pt x="11706" y="53"/>
                  <a:pt x="11624" y="61"/>
                  <a:pt x="11541" y="55"/>
                </a:cubicBezTo>
                <a:cubicBezTo>
                  <a:pt x="11459" y="50"/>
                  <a:pt x="11377" y="29"/>
                  <a:pt x="11295" y="26"/>
                </a:cubicBezTo>
                <a:cubicBezTo>
                  <a:pt x="11213" y="22"/>
                  <a:pt x="11131" y="4"/>
                  <a:pt x="11048" y="2"/>
                </a:cubicBezTo>
                <a:cubicBezTo>
                  <a:pt x="10966" y="0"/>
                  <a:pt x="10883" y="6"/>
                  <a:pt x="10801" y="6"/>
                </a:cubicBezTo>
                <a:cubicBezTo>
                  <a:pt x="10718" y="6"/>
                  <a:pt x="10636" y="-2"/>
                  <a:pt x="10554" y="0"/>
                </a:cubicBezTo>
                <a:cubicBezTo>
                  <a:pt x="10471" y="2"/>
                  <a:pt x="10389" y="15"/>
                  <a:pt x="10307" y="19"/>
                </a:cubicBezTo>
                <a:cubicBezTo>
                  <a:pt x="10224" y="22"/>
                  <a:pt x="10142" y="17"/>
                  <a:pt x="10060" y="22"/>
                </a:cubicBezTo>
                <a:cubicBezTo>
                  <a:pt x="9977" y="28"/>
                  <a:pt x="9895" y="35"/>
                  <a:pt x="9813" y="42"/>
                </a:cubicBezTo>
                <a:cubicBezTo>
                  <a:pt x="9731" y="49"/>
                  <a:pt x="9649" y="66"/>
                  <a:pt x="9567" y="74"/>
                </a:cubicBezTo>
                <a:cubicBezTo>
                  <a:pt x="9485" y="83"/>
                  <a:pt x="9404" y="114"/>
                  <a:pt x="9322" y="125"/>
                </a:cubicBezTo>
                <a:cubicBezTo>
                  <a:pt x="9240" y="136"/>
                  <a:pt x="9156" y="121"/>
                  <a:pt x="9075" y="133"/>
                </a:cubicBezTo>
                <a:cubicBezTo>
                  <a:pt x="8992" y="146"/>
                  <a:pt x="8913" y="191"/>
                  <a:pt x="8832" y="205"/>
                </a:cubicBezTo>
                <a:cubicBezTo>
                  <a:pt x="8750" y="220"/>
                  <a:pt x="8667" y="221"/>
                  <a:pt x="8586" y="237"/>
                </a:cubicBezTo>
                <a:cubicBezTo>
                  <a:pt x="8504" y="254"/>
                  <a:pt x="8423" y="277"/>
                  <a:pt x="8342" y="295"/>
                </a:cubicBezTo>
                <a:cubicBezTo>
                  <a:pt x="8261" y="313"/>
                  <a:pt x="8178" y="317"/>
                  <a:pt x="8097" y="337"/>
                </a:cubicBezTo>
                <a:cubicBezTo>
                  <a:pt x="8015" y="357"/>
                  <a:pt x="7934" y="378"/>
                  <a:pt x="7854" y="400"/>
                </a:cubicBezTo>
                <a:cubicBezTo>
                  <a:pt x="7772" y="422"/>
                  <a:pt x="7694" y="464"/>
                  <a:pt x="7614" y="487"/>
                </a:cubicBezTo>
                <a:cubicBezTo>
                  <a:pt x="7533" y="511"/>
                  <a:pt x="7454" y="542"/>
                  <a:pt x="7374" y="568"/>
                </a:cubicBezTo>
                <a:cubicBezTo>
                  <a:pt x="7293" y="594"/>
                  <a:pt x="7210" y="604"/>
                  <a:pt x="7131" y="632"/>
                </a:cubicBezTo>
                <a:cubicBezTo>
                  <a:pt x="7050" y="660"/>
                  <a:pt x="6972" y="695"/>
                  <a:pt x="6892" y="725"/>
                </a:cubicBezTo>
                <a:cubicBezTo>
                  <a:pt x="6812" y="755"/>
                  <a:pt x="6735" y="796"/>
                  <a:pt x="6656" y="828"/>
                </a:cubicBezTo>
                <a:cubicBezTo>
                  <a:pt x="6577" y="859"/>
                  <a:pt x="6497" y="887"/>
                  <a:pt x="6418" y="921"/>
                </a:cubicBezTo>
                <a:cubicBezTo>
                  <a:pt x="6339" y="955"/>
                  <a:pt x="6261" y="993"/>
                  <a:pt x="6183" y="1029"/>
                </a:cubicBezTo>
                <a:cubicBezTo>
                  <a:pt x="6104" y="1064"/>
                  <a:pt x="6021" y="1080"/>
                  <a:pt x="5944" y="1117"/>
                </a:cubicBezTo>
                <a:cubicBezTo>
                  <a:pt x="5865" y="1155"/>
                  <a:pt x="5785" y="1182"/>
                  <a:pt x="5708" y="1222"/>
                </a:cubicBezTo>
                <a:cubicBezTo>
                  <a:pt x="5630" y="1262"/>
                  <a:pt x="5558" y="1325"/>
                  <a:pt x="5482" y="1367"/>
                </a:cubicBezTo>
                <a:cubicBezTo>
                  <a:pt x="5404" y="1409"/>
                  <a:pt x="5326" y="1445"/>
                  <a:pt x="5250" y="1489"/>
                </a:cubicBezTo>
                <a:cubicBezTo>
                  <a:pt x="5173" y="1534"/>
                  <a:pt x="5097" y="1577"/>
                  <a:pt x="5021" y="1624"/>
                </a:cubicBezTo>
                <a:cubicBezTo>
                  <a:pt x="4945" y="1670"/>
                  <a:pt x="4869" y="1716"/>
                  <a:pt x="4795" y="1764"/>
                </a:cubicBezTo>
                <a:cubicBezTo>
                  <a:pt x="4719" y="1813"/>
                  <a:pt x="4649" y="1875"/>
                  <a:pt x="4575" y="1926"/>
                </a:cubicBezTo>
                <a:cubicBezTo>
                  <a:pt x="4500" y="1977"/>
                  <a:pt x="4422" y="2015"/>
                  <a:pt x="4348" y="2068"/>
                </a:cubicBezTo>
                <a:cubicBezTo>
                  <a:pt x="4275" y="2121"/>
                  <a:pt x="4203" y="2179"/>
                  <a:pt x="4130" y="2234"/>
                </a:cubicBezTo>
                <a:cubicBezTo>
                  <a:pt x="4057" y="2289"/>
                  <a:pt x="3981" y="2335"/>
                  <a:pt x="3909" y="2392"/>
                </a:cubicBezTo>
                <a:cubicBezTo>
                  <a:pt x="3837" y="2449"/>
                  <a:pt x="3766" y="2510"/>
                  <a:pt x="3695" y="2569"/>
                </a:cubicBezTo>
                <a:cubicBezTo>
                  <a:pt x="3624" y="2629"/>
                  <a:pt x="3562" y="2710"/>
                  <a:pt x="3492" y="2772"/>
                </a:cubicBezTo>
                <a:cubicBezTo>
                  <a:pt x="3422" y="2834"/>
                  <a:pt x="3355" y="2903"/>
                  <a:pt x="3287" y="2967"/>
                </a:cubicBezTo>
                <a:cubicBezTo>
                  <a:pt x="3217" y="3031"/>
                  <a:pt x="3141" y="3079"/>
                  <a:pt x="3074" y="3146"/>
                </a:cubicBezTo>
                <a:cubicBezTo>
                  <a:pt x="3005" y="3213"/>
                  <a:pt x="2944" y="3292"/>
                  <a:pt x="2877" y="3361"/>
                </a:cubicBezTo>
                <a:cubicBezTo>
                  <a:pt x="2811" y="3431"/>
                  <a:pt x="2746" y="3502"/>
                  <a:pt x="2681" y="3574"/>
                </a:cubicBezTo>
                <a:cubicBezTo>
                  <a:pt x="2615" y="3646"/>
                  <a:pt x="2540" y="3701"/>
                  <a:pt x="2477" y="3775"/>
                </a:cubicBezTo>
                <a:cubicBezTo>
                  <a:pt x="2413" y="3849"/>
                  <a:pt x="2346" y="3920"/>
                  <a:pt x="2284" y="3996"/>
                </a:cubicBezTo>
                <a:cubicBezTo>
                  <a:pt x="2221" y="4074"/>
                  <a:pt x="2173" y="4173"/>
                  <a:pt x="2112" y="4252"/>
                </a:cubicBezTo>
                <a:cubicBezTo>
                  <a:pt x="2051" y="4332"/>
                  <a:pt x="1992" y="4413"/>
                  <a:pt x="1933" y="4494"/>
                </a:cubicBezTo>
                <a:cubicBezTo>
                  <a:pt x="1874" y="4577"/>
                  <a:pt x="1813" y="4655"/>
                  <a:pt x="1756" y="4739"/>
                </a:cubicBezTo>
                <a:cubicBezTo>
                  <a:pt x="1698" y="4824"/>
                  <a:pt x="1639" y="4906"/>
                  <a:pt x="1584" y="4993"/>
                </a:cubicBezTo>
                <a:cubicBezTo>
                  <a:pt x="1528" y="5081"/>
                  <a:pt x="1476" y="5171"/>
                  <a:pt x="1423" y="5261"/>
                </a:cubicBezTo>
                <a:cubicBezTo>
                  <a:pt x="1369" y="5351"/>
                  <a:pt x="1311" y="5435"/>
                  <a:pt x="1260" y="5527"/>
                </a:cubicBezTo>
                <a:cubicBezTo>
                  <a:pt x="1209" y="5620"/>
                  <a:pt x="1174" y="5729"/>
                  <a:pt x="1126" y="5824"/>
                </a:cubicBezTo>
                <a:cubicBezTo>
                  <a:pt x="1077" y="5919"/>
                  <a:pt x="1020" y="6006"/>
                  <a:pt x="974" y="6103"/>
                </a:cubicBezTo>
                <a:cubicBezTo>
                  <a:pt x="928" y="6201"/>
                  <a:pt x="888" y="6304"/>
                  <a:pt x="845" y="6404"/>
                </a:cubicBezTo>
                <a:cubicBezTo>
                  <a:pt x="802" y="6504"/>
                  <a:pt x="754" y="6600"/>
                  <a:pt x="713" y="6702"/>
                </a:cubicBezTo>
                <a:cubicBezTo>
                  <a:pt x="672" y="6805"/>
                  <a:pt x="643" y="6916"/>
                  <a:pt x="606" y="7020"/>
                </a:cubicBezTo>
                <a:cubicBezTo>
                  <a:pt x="568" y="7125"/>
                  <a:pt x="532" y="7230"/>
                  <a:pt x="498" y="7337"/>
                </a:cubicBezTo>
                <a:cubicBezTo>
                  <a:pt x="464" y="7444"/>
                  <a:pt x="420" y="7545"/>
                  <a:pt x="389" y="7653"/>
                </a:cubicBezTo>
                <a:cubicBezTo>
                  <a:pt x="358" y="7763"/>
                  <a:pt x="339" y="7878"/>
                  <a:pt x="311" y="7989"/>
                </a:cubicBezTo>
                <a:cubicBezTo>
                  <a:pt x="284" y="8100"/>
                  <a:pt x="242" y="8204"/>
                  <a:pt x="218" y="8316"/>
                </a:cubicBezTo>
                <a:cubicBezTo>
                  <a:pt x="194" y="8429"/>
                  <a:pt x="188" y="8549"/>
                  <a:pt x="168" y="8663"/>
                </a:cubicBezTo>
                <a:cubicBezTo>
                  <a:pt x="148" y="8777"/>
                  <a:pt x="117" y="8887"/>
                  <a:pt x="101" y="9003"/>
                </a:cubicBezTo>
                <a:cubicBezTo>
                  <a:pt x="85" y="9118"/>
                  <a:pt x="82" y="9237"/>
                  <a:pt x="70" y="9353"/>
                </a:cubicBezTo>
                <a:cubicBezTo>
                  <a:pt x="58" y="9469"/>
                  <a:pt x="34" y="9584"/>
                  <a:pt x="26" y="9701"/>
                </a:cubicBezTo>
                <a:cubicBezTo>
                  <a:pt x="18" y="9818"/>
                  <a:pt x="19" y="9936"/>
                  <a:pt x="15" y="10054"/>
                </a:cubicBezTo>
                <a:cubicBezTo>
                  <a:pt x="11" y="10171"/>
                  <a:pt x="11" y="10288"/>
                  <a:pt x="11" y="10407"/>
                </a:cubicBezTo>
                <a:cubicBezTo>
                  <a:pt x="11" y="10525"/>
                  <a:pt x="-3" y="10643"/>
                  <a:pt x="1" y="10760"/>
                </a:cubicBezTo>
                <a:cubicBezTo>
                  <a:pt x="5" y="10878"/>
                  <a:pt x="27" y="10994"/>
                  <a:pt x="36" y="11111"/>
                </a:cubicBezTo>
                <a:cubicBezTo>
                  <a:pt x="44" y="11228"/>
                  <a:pt x="36" y="11349"/>
                  <a:pt x="48" y="11465"/>
                </a:cubicBezTo>
                <a:cubicBezTo>
                  <a:pt x="61" y="11581"/>
                  <a:pt x="84" y="11696"/>
                  <a:pt x="100" y="11811"/>
                </a:cubicBezTo>
                <a:cubicBezTo>
                  <a:pt x="116" y="11926"/>
                  <a:pt x="128" y="12044"/>
                  <a:pt x="148" y="12158"/>
                </a:cubicBezTo>
                <a:cubicBezTo>
                  <a:pt x="168" y="12272"/>
                  <a:pt x="196" y="12384"/>
                  <a:pt x="220" y="12497"/>
                </a:cubicBezTo>
                <a:cubicBezTo>
                  <a:pt x="244" y="12609"/>
                  <a:pt x="268" y="12722"/>
                  <a:pt x="296" y="12833"/>
                </a:cubicBezTo>
                <a:cubicBezTo>
                  <a:pt x="323" y="12944"/>
                  <a:pt x="364" y="13047"/>
                  <a:pt x="395" y="13157"/>
                </a:cubicBezTo>
                <a:cubicBezTo>
                  <a:pt x="426" y="13265"/>
                  <a:pt x="445" y="13382"/>
                  <a:pt x="480" y="13489"/>
                </a:cubicBezTo>
                <a:cubicBezTo>
                  <a:pt x="514" y="13596"/>
                  <a:pt x="553" y="13700"/>
                  <a:pt x="591" y="13805"/>
                </a:cubicBezTo>
                <a:cubicBezTo>
                  <a:pt x="628" y="13909"/>
                  <a:pt x="672" y="14009"/>
                  <a:pt x="713" y="14112"/>
                </a:cubicBezTo>
                <a:cubicBezTo>
                  <a:pt x="753" y="14214"/>
                  <a:pt x="797" y="14314"/>
                  <a:pt x="840" y="14415"/>
                </a:cubicBezTo>
                <a:cubicBezTo>
                  <a:pt x="884" y="14514"/>
                  <a:pt x="925" y="14616"/>
                  <a:pt x="972" y="14714"/>
                </a:cubicBezTo>
                <a:cubicBezTo>
                  <a:pt x="1018" y="14811"/>
                  <a:pt x="1063" y="14909"/>
                  <a:pt x="1112" y="15004"/>
                </a:cubicBezTo>
                <a:cubicBezTo>
                  <a:pt x="1161" y="15099"/>
                  <a:pt x="1215" y="15188"/>
                  <a:pt x="1266" y="15280"/>
                </a:cubicBezTo>
                <a:cubicBezTo>
                  <a:pt x="1317" y="15372"/>
                  <a:pt x="1364" y="15470"/>
                  <a:pt x="1417" y="15560"/>
                </a:cubicBezTo>
                <a:cubicBezTo>
                  <a:pt x="1470" y="15649"/>
                  <a:pt x="1539" y="15720"/>
                  <a:pt x="1594" y="15807"/>
                </a:cubicBezTo>
                <a:cubicBezTo>
                  <a:pt x="1649" y="15894"/>
                  <a:pt x="1705" y="15980"/>
                  <a:pt x="1763" y="16065"/>
                </a:cubicBezTo>
                <a:cubicBezTo>
                  <a:pt x="1820" y="16149"/>
                  <a:pt x="1860" y="16258"/>
                  <a:pt x="1919" y="16340"/>
                </a:cubicBezTo>
                <a:cubicBezTo>
                  <a:pt x="1978" y="16422"/>
                  <a:pt x="2041" y="16499"/>
                  <a:pt x="2102" y="16578"/>
                </a:cubicBezTo>
                <a:cubicBezTo>
                  <a:pt x="2163" y="16657"/>
                  <a:pt x="2233" y="16722"/>
                  <a:pt x="2296" y="16799"/>
                </a:cubicBezTo>
                <a:cubicBezTo>
                  <a:pt x="2358" y="16875"/>
                  <a:pt x="2412" y="16966"/>
                  <a:pt x="2477" y="17040"/>
                </a:cubicBezTo>
                <a:cubicBezTo>
                  <a:pt x="2540" y="17114"/>
                  <a:pt x="2609" y="17180"/>
                  <a:pt x="2675" y="17252"/>
                </a:cubicBezTo>
                <a:cubicBezTo>
                  <a:pt x="2740" y="17323"/>
                  <a:pt x="2812" y="17381"/>
                  <a:pt x="2879" y="17451"/>
                </a:cubicBezTo>
                <a:cubicBezTo>
                  <a:pt x="2945" y="17519"/>
                  <a:pt x="3006" y="17600"/>
                  <a:pt x="3074" y="17668"/>
                </a:cubicBezTo>
                <a:cubicBezTo>
                  <a:pt x="3141" y="17734"/>
                  <a:pt x="3216" y="17785"/>
                  <a:pt x="3286" y="17850"/>
                </a:cubicBezTo>
                <a:cubicBezTo>
                  <a:pt x="3354" y="17914"/>
                  <a:pt x="3417" y="17993"/>
                  <a:pt x="3487" y="18055"/>
                </a:cubicBezTo>
                <a:cubicBezTo>
                  <a:pt x="3557" y="18117"/>
                  <a:pt x="3630" y="18171"/>
                  <a:pt x="3701" y="18231"/>
                </a:cubicBezTo>
                <a:cubicBezTo>
                  <a:pt x="3772" y="18291"/>
                  <a:pt x="3845" y="18344"/>
                  <a:pt x="3917" y="18402"/>
                </a:cubicBezTo>
                <a:cubicBezTo>
                  <a:pt x="3989" y="18459"/>
                  <a:pt x="4052" y="18539"/>
                  <a:pt x="4125" y="18594"/>
                </a:cubicBezTo>
                <a:cubicBezTo>
                  <a:pt x="4197" y="18649"/>
                  <a:pt x="4275" y="18691"/>
                  <a:pt x="4349" y="18744"/>
                </a:cubicBezTo>
                <a:cubicBezTo>
                  <a:pt x="4423" y="18796"/>
                  <a:pt x="4495" y="18852"/>
                  <a:pt x="4570" y="18903"/>
                </a:cubicBezTo>
                <a:cubicBezTo>
                  <a:pt x="4644" y="18953"/>
                  <a:pt x="4721" y="18996"/>
                  <a:pt x="4796" y="19045"/>
                </a:cubicBezTo>
                <a:cubicBezTo>
                  <a:pt x="4871" y="19093"/>
                  <a:pt x="4942" y="19153"/>
                  <a:pt x="5018" y="19200"/>
                </a:cubicBezTo>
                <a:cubicBezTo>
                  <a:pt x="5094" y="19246"/>
                  <a:pt x="5174" y="19277"/>
                  <a:pt x="5251" y="19321"/>
                </a:cubicBezTo>
                <a:cubicBezTo>
                  <a:pt x="5327" y="19365"/>
                  <a:pt x="5404" y="19404"/>
                  <a:pt x="5481" y="19446"/>
                </a:cubicBezTo>
                <a:cubicBezTo>
                  <a:pt x="5558" y="19488"/>
                  <a:pt x="5631" y="19547"/>
                  <a:pt x="5708" y="19587"/>
                </a:cubicBezTo>
                <a:cubicBezTo>
                  <a:pt x="5785" y="19627"/>
                  <a:pt x="5865" y="19657"/>
                  <a:pt x="5944" y="19695"/>
                </a:cubicBezTo>
                <a:cubicBezTo>
                  <a:pt x="6021" y="19733"/>
                  <a:pt x="6101" y="19763"/>
                  <a:pt x="6180" y="19799"/>
                </a:cubicBezTo>
                <a:cubicBezTo>
                  <a:pt x="6258" y="19834"/>
                  <a:pt x="6336" y="19873"/>
                  <a:pt x="6415" y="19907"/>
                </a:cubicBezTo>
                <a:cubicBezTo>
                  <a:pt x="6493" y="19941"/>
                  <a:pt x="6570" y="19984"/>
                  <a:pt x="6650" y="20016"/>
                </a:cubicBezTo>
                <a:cubicBezTo>
                  <a:pt x="6729" y="20048"/>
                  <a:pt x="6813" y="20056"/>
                  <a:pt x="6892" y="20086"/>
                </a:cubicBezTo>
                <a:cubicBezTo>
                  <a:pt x="6972" y="20116"/>
                  <a:pt x="7050" y="20152"/>
                  <a:pt x="7131" y="20180"/>
                </a:cubicBezTo>
                <a:cubicBezTo>
                  <a:pt x="7210" y="20208"/>
                  <a:pt x="7292" y="20225"/>
                  <a:pt x="7372" y="20251"/>
                </a:cubicBezTo>
                <a:cubicBezTo>
                  <a:pt x="7453" y="20277"/>
                  <a:pt x="7530" y="20320"/>
                  <a:pt x="7611" y="20344"/>
                </a:cubicBezTo>
                <a:cubicBezTo>
                  <a:pt x="7691" y="20368"/>
                  <a:pt x="7771" y="20400"/>
                  <a:pt x="7852" y="20422"/>
                </a:cubicBezTo>
                <a:cubicBezTo>
                  <a:pt x="7933" y="20444"/>
                  <a:pt x="8016" y="20444"/>
                  <a:pt x="8098" y="20464"/>
                </a:cubicBezTo>
                <a:cubicBezTo>
                  <a:pt x="8179" y="20484"/>
                  <a:pt x="8260" y="20503"/>
                  <a:pt x="8341" y="20521"/>
                </a:cubicBezTo>
                <a:cubicBezTo>
                  <a:pt x="8423" y="20540"/>
                  <a:pt x="8504" y="20559"/>
                  <a:pt x="8585" y="20575"/>
                </a:cubicBezTo>
                <a:cubicBezTo>
                  <a:pt x="8667" y="20592"/>
                  <a:pt x="8747" y="20621"/>
                  <a:pt x="8829" y="20635"/>
                </a:cubicBezTo>
                <a:cubicBezTo>
                  <a:pt x="8911" y="20650"/>
                  <a:pt x="8992" y="20666"/>
                  <a:pt x="9074" y="20679"/>
                </a:cubicBezTo>
                <a:cubicBezTo>
                  <a:pt x="9156" y="20691"/>
                  <a:pt x="9240" y="20674"/>
                  <a:pt x="9322" y="20685"/>
                </a:cubicBezTo>
                <a:cubicBezTo>
                  <a:pt x="9404" y="20695"/>
                  <a:pt x="9485" y="20720"/>
                  <a:pt x="9567" y="20729"/>
                </a:cubicBezTo>
                <a:cubicBezTo>
                  <a:pt x="9649" y="20737"/>
                  <a:pt x="9731" y="20744"/>
                  <a:pt x="9814" y="20752"/>
                </a:cubicBezTo>
                <a:cubicBezTo>
                  <a:pt x="9896" y="20759"/>
                  <a:pt x="9978" y="20770"/>
                  <a:pt x="10060" y="20775"/>
                </a:cubicBezTo>
                <a:cubicBezTo>
                  <a:pt x="10142" y="20781"/>
                  <a:pt x="10224" y="20789"/>
                  <a:pt x="10307" y="20793"/>
                </a:cubicBezTo>
                <a:cubicBezTo>
                  <a:pt x="10389" y="20796"/>
                  <a:pt x="10471" y="20806"/>
                  <a:pt x="10554" y="20807"/>
                </a:cubicBezTo>
                <a:cubicBezTo>
                  <a:pt x="10636" y="20809"/>
                  <a:pt x="10718" y="20781"/>
                  <a:pt x="10801" y="20781"/>
                </a:cubicBezTo>
                <a:cubicBezTo>
                  <a:pt x="10883" y="20781"/>
                  <a:pt x="10965" y="20782"/>
                  <a:pt x="11046" y="20781"/>
                </a:cubicBezTo>
                <a:cubicBezTo>
                  <a:pt x="11128" y="20779"/>
                  <a:pt x="11210" y="20797"/>
                  <a:pt x="11292" y="20794"/>
                </a:cubicBezTo>
                <a:cubicBezTo>
                  <a:pt x="11374" y="20790"/>
                  <a:pt x="11456" y="20780"/>
                  <a:pt x="11537" y="20775"/>
                </a:cubicBezTo>
                <a:cubicBezTo>
                  <a:pt x="11619" y="20769"/>
                  <a:pt x="11701" y="20773"/>
                  <a:pt x="11783" y="20766"/>
                </a:cubicBezTo>
                <a:cubicBezTo>
                  <a:pt x="11865" y="20758"/>
                  <a:pt x="11946" y="20747"/>
                  <a:pt x="12027" y="20738"/>
                </a:cubicBezTo>
                <a:cubicBezTo>
                  <a:pt x="12109" y="20729"/>
                  <a:pt x="12191" y="20722"/>
                  <a:pt x="12272" y="20712"/>
                </a:cubicBezTo>
                <a:cubicBezTo>
                  <a:pt x="12354" y="20701"/>
                  <a:pt x="12436" y="20697"/>
                  <a:pt x="12517" y="20685"/>
                </a:cubicBezTo>
                <a:cubicBezTo>
                  <a:pt x="12599" y="20672"/>
                  <a:pt x="12678" y="20630"/>
                  <a:pt x="12759" y="20616"/>
                </a:cubicBezTo>
                <a:cubicBezTo>
                  <a:pt x="12840" y="20601"/>
                  <a:pt x="12922" y="20595"/>
                  <a:pt x="13003" y="20579"/>
                </a:cubicBezTo>
                <a:cubicBezTo>
                  <a:pt x="13084" y="20563"/>
                  <a:pt x="13164" y="20532"/>
                  <a:pt x="13244" y="20515"/>
                </a:cubicBezTo>
                <a:cubicBezTo>
                  <a:pt x="13326" y="20496"/>
                  <a:pt x="13409" y="20505"/>
                  <a:pt x="13490" y="20485"/>
                </a:cubicBezTo>
                <a:cubicBezTo>
                  <a:pt x="13571" y="20465"/>
                  <a:pt x="13649" y="20425"/>
                  <a:pt x="13729" y="20403"/>
                </a:cubicBezTo>
                <a:cubicBezTo>
                  <a:pt x="13810" y="20381"/>
                  <a:pt x="13890" y="20363"/>
                  <a:pt x="13970" y="20340"/>
                </a:cubicBezTo>
                <a:cubicBezTo>
                  <a:pt x="14051" y="20316"/>
                  <a:pt x="14128" y="20276"/>
                  <a:pt x="14208" y="20251"/>
                </a:cubicBezTo>
                <a:cubicBezTo>
                  <a:pt x="14288" y="20225"/>
                  <a:pt x="14371" y="20219"/>
                  <a:pt x="14450" y="20192"/>
                </a:cubicBezTo>
                <a:cubicBezTo>
                  <a:pt x="14530" y="20164"/>
                  <a:pt x="14612" y="20151"/>
                  <a:pt x="14691" y="20122"/>
                </a:cubicBezTo>
                <a:cubicBezTo>
                  <a:pt x="14770" y="20092"/>
                  <a:pt x="14849" y="20059"/>
                  <a:pt x="14928" y="20028"/>
                </a:cubicBezTo>
                <a:cubicBezTo>
                  <a:pt x="15007" y="19996"/>
                  <a:pt x="15082" y="19947"/>
                  <a:pt x="15160" y="19914"/>
                </a:cubicBezTo>
                <a:cubicBezTo>
                  <a:pt x="15239" y="19880"/>
                  <a:pt x="15320" y="19860"/>
                  <a:pt x="15398" y="19825"/>
                </a:cubicBezTo>
                <a:cubicBezTo>
                  <a:pt x="15476" y="19790"/>
                  <a:pt x="15550" y="19734"/>
                  <a:pt x="15627" y="19697"/>
                </a:cubicBezTo>
                <a:cubicBezTo>
                  <a:pt x="15705" y="19659"/>
                  <a:pt x="15786" y="19636"/>
                  <a:pt x="15863" y="19597"/>
                </a:cubicBezTo>
                <a:cubicBezTo>
                  <a:pt x="15940" y="19557"/>
                  <a:pt x="16015" y="19510"/>
                  <a:pt x="16091" y="19469"/>
                </a:cubicBezTo>
                <a:cubicBezTo>
                  <a:pt x="16168" y="19427"/>
                  <a:pt x="16246" y="19390"/>
                  <a:pt x="16322" y="19347"/>
                </a:cubicBezTo>
                <a:cubicBezTo>
                  <a:pt x="16398" y="19303"/>
                  <a:pt x="16475" y="19263"/>
                  <a:pt x="16550" y="19217"/>
                </a:cubicBezTo>
                <a:cubicBezTo>
                  <a:pt x="16625" y="19171"/>
                  <a:pt x="16701" y="19125"/>
                  <a:pt x="16775" y="19077"/>
                </a:cubicBezTo>
                <a:cubicBezTo>
                  <a:pt x="16850" y="19029"/>
                  <a:pt x="16920" y="18972"/>
                  <a:pt x="16994" y="18922"/>
                </a:cubicBezTo>
                <a:cubicBezTo>
                  <a:pt x="17049" y="19002"/>
                  <a:pt x="17110" y="19080"/>
                  <a:pt x="17176" y="19162"/>
                </a:cubicBezTo>
                <a:cubicBezTo>
                  <a:pt x="17236" y="19237"/>
                  <a:pt x="17299" y="19315"/>
                  <a:pt x="17365" y="19392"/>
                </a:cubicBezTo>
                <a:cubicBezTo>
                  <a:pt x="17429" y="19464"/>
                  <a:pt x="17487" y="19550"/>
                  <a:pt x="17555" y="19623"/>
                </a:cubicBezTo>
                <a:cubicBezTo>
                  <a:pt x="17621" y="19693"/>
                  <a:pt x="17703" y="19733"/>
                  <a:pt x="17771" y="19803"/>
                </a:cubicBezTo>
                <a:cubicBezTo>
                  <a:pt x="17839" y="19870"/>
                  <a:pt x="17894" y="19965"/>
                  <a:pt x="17963" y="20031"/>
                </a:cubicBezTo>
                <a:cubicBezTo>
                  <a:pt x="18032" y="20098"/>
                  <a:pt x="18113" y="20137"/>
                  <a:pt x="18183" y="20202"/>
                </a:cubicBezTo>
                <a:cubicBezTo>
                  <a:pt x="18253" y="20266"/>
                  <a:pt x="18310" y="20359"/>
                  <a:pt x="18380" y="20422"/>
                </a:cubicBezTo>
                <a:cubicBezTo>
                  <a:pt x="18451" y="20485"/>
                  <a:pt x="18532" y="20524"/>
                  <a:pt x="18602" y="20585"/>
                </a:cubicBezTo>
                <a:cubicBezTo>
                  <a:pt x="18674" y="20647"/>
                  <a:pt x="18738" y="20726"/>
                  <a:pt x="18808" y="20785"/>
                </a:cubicBezTo>
                <a:cubicBezTo>
                  <a:pt x="18882" y="20846"/>
                  <a:pt x="18963" y="20883"/>
                  <a:pt x="19033" y="20939"/>
                </a:cubicBezTo>
                <a:cubicBezTo>
                  <a:pt x="19109" y="21000"/>
                  <a:pt x="19183" y="21054"/>
                  <a:pt x="19252" y="21107"/>
                </a:cubicBezTo>
                <a:cubicBezTo>
                  <a:pt x="19331" y="21168"/>
                  <a:pt x="19400" y="21236"/>
                  <a:pt x="19467" y="21286"/>
                </a:cubicBezTo>
                <a:cubicBezTo>
                  <a:pt x="19552" y="21349"/>
                  <a:pt x="19627" y="21402"/>
                  <a:pt x="19690" y="21444"/>
                </a:cubicBezTo>
                <a:cubicBezTo>
                  <a:pt x="19853" y="21556"/>
                  <a:pt x="19929" y="21598"/>
                  <a:pt x="19873" y="21532"/>
                </a:cubicBezTo>
                <a:close/>
              </a:path>
            </a:pathLst>
          </a:custGeom>
          <a:solidFill>
            <a:srgbClr val="F3EAD7"/>
          </a:solidFill>
          <a:ln w="76200">
            <a:solidFill/>
            <a:miter lim="400000"/>
          </a:ln>
        </p:spPr>
        <p:txBody>
          <a:bodyPr lIns="254000" tIns="254000" rIns="254000" bIns="254000" anchor="ctr"/>
          <a:lstStyle/>
          <a:p>
            <a:pPr lvl="0">
              <a:defRPr sz="3000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270000" y="3340100"/>
            <a:ext cx="10464800" cy="2794000"/>
          </a:xfrm>
          <a:prstGeom prst="rect">
            <a:avLst/>
          </a:prstGeom>
        </p:spPr>
        <p:txBody>
          <a:bodyPr/>
          <a:lstStyle/>
          <a:p>
            <a:pPr lvl="0">
              <a:defRPr sz="5300" b="1"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pic>
        <p:nvPicPr>
          <p:cNvPr id="7" name="Picture 6" descr="http://vijestigorila.jutarnji.hr/var/mojportal/storage/images/gorilopedija/lifestyle/matematika_i_fizika/matematika_za_6_razred/1023957-1-cro-HR/matematika_za_6_razred_news_p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054" y="6162684"/>
            <a:ext cx="4117181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proming-hch.hr/include/images/proizvodi/5096/velika/1949%20(Small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302" y="1019148"/>
            <a:ext cx="4371414" cy="272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Matematika 6 - 2. d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07581">
            <a:off x="496515" y="3519878"/>
            <a:ext cx="1977469" cy="2796986"/>
          </a:xfrm>
          <a:prstGeom prst="rect">
            <a:avLst/>
          </a:prstGeom>
          <a:noFill/>
        </p:spPr>
      </p:pic>
      <p:pic>
        <p:nvPicPr>
          <p:cNvPr id="10" name="Picture 9" descr="https://element.hr/artikli/426/big/cov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13596">
            <a:off x="2684642" y="3147643"/>
            <a:ext cx="1885636" cy="27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4" descr="https://encrypted-tbn3.gstatic.com/images?q=tbn:ANd9GcRobyvMeJCOcvH66tigiKi8_l-95FITPyr-quxw9CycFHUiMOaM"/>
          <p:cNvPicPr>
            <a:picLocks noGrp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20925225">
            <a:off x="4723855" y="3692729"/>
            <a:ext cx="2020140" cy="24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9"/>
          <p:cNvGrpSpPr/>
          <p:nvPr/>
        </p:nvGrpSpPr>
        <p:grpSpPr>
          <a:xfrm>
            <a:off x="7145342" y="304768"/>
            <a:ext cx="5573706" cy="9001229"/>
            <a:chOff x="0" y="0"/>
            <a:chExt cx="5914900" cy="8786914"/>
          </a:xfrm>
        </p:grpSpPr>
        <p:pic>
          <p:nvPicPr>
            <p:cNvPr id="13" name="Photo.pdf"/>
            <p:cNvPicPr/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0" y="0"/>
              <a:ext cx="5914901" cy="878691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" name="Shape 108"/>
            <p:cNvSpPr/>
            <p:nvPr/>
          </p:nvSpPr>
          <p:spPr>
            <a:xfrm>
              <a:off x="0" y="0"/>
              <a:ext cx="5914901" cy="878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12" extrusionOk="0">
                  <a:moveTo>
                    <a:pt x="146" y="5"/>
                  </a:moveTo>
                  <a:cubicBezTo>
                    <a:pt x="126" y="13"/>
                    <a:pt x="109" y="30"/>
                    <a:pt x="91" y="63"/>
                  </a:cubicBezTo>
                  <a:cubicBezTo>
                    <a:pt x="22" y="196"/>
                    <a:pt x="95" y="201"/>
                    <a:pt x="95" y="341"/>
                  </a:cubicBezTo>
                  <a:cubicBezTo>
                    <a:pt x="95" y="482"/>
                    <a:pt x="90" y="482"/>
                    <a:pt x="90" y="623"/>
                  </a:cubicBezTo>
                  <a:cubicBezTo>
                    <a:pt x="90" y="764"/>
                    <a:pt x="65" y="721"/>
                    <a:pt x="65" y="904"/>
                  </a:cubicBezTo>
                  <a:cubicBezTo>
                    <a:pt x="65" y="982"/>
                    <a:pt x="90" y="1077"/>
                    <a:pt x="90" y="1186"/>
                  </a:cubicBezTo>
                  <a:cubicBezTo>
                    <a:pt x="90" y="1271"/>
                    <a:pt x="60" y="1364"/>
                    <a:pt x="60" y="1466"/>
                  </a:cubicBezTo>
                  <a:cubicBezTo>
                    <a:pt x="60" y="1554"/>
                    <a:pt x="94" y="1648"/>
                    <a:pt x="94" y="1748"/>
                  </a:cubicBezTo>
                  <a:cubicBezTo>
                    <a:pt x="94" y="1837"/>
                    <a:pt x="71" y="1932"/>
                    <a:pt x="71" y="2030"/>
                  </a:cubicBezTo>
                  <a:cubicBezTo>
                    <a:pt x="71" y="2120"/>
                    <a:pt x="55" y="2213"/>
                    <a:pt x="55" y="2311"/>
                  </a:cubicBezTo>
                  <a:cubicBezTo>
                    <a:pt x="55" y="2401"/>
                    <a:pt x="77" y="2496"/>
                    <a:pt x="77" y="2592"/>
                  </a:cubicBezTo>
                  <a:cubicBezTo>
                    <a:pt x="77" y="2684"/>
                    <a:pt x="70" y="2777"/>
                    <a:pt x="70" y="2873"/>
                  </a:cubicBezTo>
                  <a:cubicBezTo>
                    <a:pt x="70" y="2965"/>
                    <a:pt x="95" y="3059"/>
                    <a:pt x="95" y="3155"/>
                  </a:cubicBezTo>
                  <a:cubicBezTo>
                    <a:pt x="95" y="3247"/>
                    <a:pt x="55" y="3341"/>
                    <a:pt x="55" y="3437"/>
                  </a:cubicBezTo>
                  <a:cubicBezTo>
                    <a:pt x="55" y="3529"/>
                    <a:pt x="64" y="3622"/>
                    <a:pt x="64" y="3718"/>
                  </a:cubicBezTo>
                  <a:cubicBezTo>
                    <a:pt x="64" y="3810"/>
                    <a:pt x="81" y="3904"/>
                    <a:pt x="81" y="3999"/>
                  </a:cubicBezTo>
                  <a:cubicBezTo>
                    <a:pt x="81" y="4092"/>
                    <a:pt x="72" y="4186"/>
                    <a:pt x="72" y="4281"/>
                  </a:cubicBezTo>
                  <a:cubicBezTo>
                    <a:pt x="72" y="4374"/>
                    <a:pt x="81" y="4467"/>
                    <a:pt x="81" y="4562"/>
                  </a:cubicBezTo>
                  <a:cubicBezTo>
                    <a:pt x="81" y="4655"/>
                    <a:pt x="72" y="4749"/>
                    <a:pt x="72" y="4844"/>
                  </a:cubicBezTo>
                  <a:cubicBezTo>
                    <a:pt x="72" y="4936"/>
                    <a:pt x="74" y="5031"/>
                    <a:pt x="74" y="5125"/>
                  </a:cubicBezTo>
                  <a:cubicBezTo>
                    <a:pt x="74" y="5218"/>
                    <a:pt x="57" y="5311"/>
                    <a:pt x="57" y="5406"/>
                  </a:cubicBezTo>
                  <a:cubicBezTo>
                    <a:pt x="57" y="5499"/>
                    <a:pt x="81" y="5593"/>
                    <a:pt x="81" y="5688"/>
                  </a:cubicBezTo>
                  <a:cubicBezTo>
                    <a:pt x="81" y="5781"/>
                    <a:pt x="83" y="5875"/>
                    <a:pt x="83" y="5970"/>
                  </a:cubicBezTo>
                  <a:cubicBezTo>
                    <a:pt x="83" y="6063"/>
                    <a:pt x="74" y="6156"/>
                    <a:pt x="74" y="6251"/>
                  </a:cubicBezTo>
                  <a:cubicBezTo>
                    <a:pt x="74" y="6344"/>
                    <a:pt x="80" y="6438"/>
                    <a:pt x="80" y="6532"/>
                  </a:cubicBezTo>
                  <a:cubicBezTo>
                    <a:pt x="80" y="6626"/>
                    <a:pt x="95" y="6720"/>
                    <a:pt x="95" y="6814"/>
                  </a:cubicBezTo>
                  <a:cubicBezTo>
                    <a:pt x="95" y="6907"/>
                    <a:pt x="77" y="7001"/>
                    <a:pt x="77" y="7096"/>
                  </a:cubicBezTo>
                  <a:cubicBezTo>
                    <a:pt x="77" y="7189"/>
                    <a:pt x="58" y="7282"/>
                    <a:pt x="58" y="7377"/>
                  </a:cubicBezTo>
                  <a:cubicBezTo>
                    <a:pt x="58" y="7470"/>
                    <a:pt x="67" y="7564"/>
                    <a:pt x="67" y="7658"/>
                  </a:cubicBezTo>
                  <a:cubicBezTo>
                    <a:pt x="67" y="7752"/>
                    <a:pt x="55" y="7846"/>
                    <a:pt x="55" y="7940"/>
                  </a:cubicBezTo>
                  <a:cubicBezTo>
                    <a:pt x="55" y="8034"/>
                    <a:pt x="68" y="8127"/>
                    <a:pt x="68" y="8221"/>
                  </a:cubicBezTo>
                  <a:cubicBezTo>
                    <a:pt x="68" y="8314"/>
                    <a:pt x="57" y="8409"/>
                    <a:pt x="57" y="8503"/>
                  </a:cubicBezTo>
                  <a:cubicBezTo>
                    <a:pt x="57" y="8596"/>
                    <a:pt x="58" y="8690"/>
                    <a:pt x="58" y="8784"/>
                  </a:cubicBezTo>
                  <a:cubicBezTo>
                    <a:pt x="58" y="8878"/>
                    <a:pt x="68" y="8971"/>
                    <a:pt x="68" y="9065"/>
                  </a:cubicBezTo>
                  <a:cubicBezTo>
                    <a:pt x="68" y="9159"/>
                    <a:pt x="93" y="9253"/>
                    <a:pt x="93" y="9347"/>
                  </a:cubicBezTo>
                  <a:cubicBezTo>
                    <a:pt x="93" y="9441"/>
                    <a:pt x="61" y="9535"/>
                    <a:pt x="61" y="9629"/>
                  </a:cubicBezTo>
                  <a:cubicBezTo>
                    <a:pt x="61" y="9722"/>
                    <a:pt x="97" y="9816"/>
                    <a:pt x="97" y="9910"/>
                  </a:cubicBezTo>
                  <a:cubicBezTo>
                    <a:pt x="97" y="10003"/>
                    <a:pt x="81" y="10097"/>
                    <a:pt x="81" y="10191"/>
                  </a:cubicBezTo>
                  <a:cubicBezTo>
                    <a:pt x="81" y="10285"/>
                    <a:pt x="87" y="10379"/>
                    <a:pt x="87" y="10473"/>
                  </a:cubicBezTo>
                  <a:cubicBezTo>
                    <a:pt x="87" y="10567"/>
                    <a:pt x="68" y="10660"/>
                    <a:pt x="68" y="10754"/>
                  </a:cubicBezTo>
                  <a:cubicBezTo>
                    <a:pt x="68" y="10848"/>
                    <a:pt x="68" y="10942"/>
                    <a:pt x="68" y="11036"/>
                  </a:cubicBezTo>
                  <a:cubicBezTo>
                    <a:pt x="68" y="11130"/>
                    <a:pt x="91" y="11224"/>
                    <a:pt x="91" y="11317"/>
                  </a:cubicBezTo>
                  <a:cubicBezTo>
                    <a:pt x="91" y="11411"/>
                    <a:pt x="98" y="11505"/>
                    <a:pt x="98" y="11599"/>
                  </a:cubicBezTo>
                  <a:cubicBezTo>
                    <a:pt x="98" y="11693"/>
                    <a:pt x="78" y="11787"/>
                    <a:pt x="78" y="11881"/>
                  </a:cubicBezTo>
                  <a:cubicBezTo>
                    <a:pt x="78" y="11975"/>
                    <a:pt x="85" y="12068"/>
                    <a:pt x="85" y="12162"/>
                  </a:cubicBezTo>
                  <a:cubicBezTo>
                    <a:pt x="85" y="12256"/>
                    <a:pt x="98" y="12350"/>
                    <a:pt x="98" y="12444"/>
                  </a:cubicBezTo>
                  <a:cubicBezTo>
                    <a:pt x="98" y="12538"/>
                    <a:pt x="93" y="12632"/>
                    <a:pt x="93" y="12725"/>
                  </a:cubicBezTo>
                  <a:cubicBezTo>
                    <a:pt x="93" y="12819"/>
                    <a:pt x="97" y="12913"/>
                    <a:pt x="97" y="13007"/>
                  </a:cubicBezTo>
                  <a:cubicBezTo>
                    <a:pt x="97" y="13101"/>
                    <a:pt x="70" y="13195"/>
                    <a:pt x="70" y="13289"/>
                  </a:cubicBezTo>
                  <a:cubicBezTo>
                    <a:pt x="70" y="13383"/>
                    <a:pt x="55" y="13476"/>
                    <a:pt x="55" y="13570"/>
                  </a:cubicBezTo>
                  <a:cubicBezTo>
                    <a:pt x="55" y="13664"/>
                    <a:pt x="83" y="13758"/>
                    <a:pt x="83" y="13851"/>
                  </a:cubicBezTo>
                  <a:cubicBezTo>
                    <a:pt x="83" y="13946"/>
                    <a:pt x="74" y="14040"/>
                    <a:pt x="74" y="14133"/>
                  </a:cubicBezTo>
                  <a:cubicBezTo>
                    <a:pt x="74" y="14227"/>
                    <a:pt x="71" y="14321"/>
                    <a:pt x="71" y="14415"/>
                  </a:cubicBezTo>
                  <a:cubicBezTo>
                    <a:pt x="71" y="14509"/>
                    <a:pt x="70" y="14603"/>
                    <a:pt x="70" y="14697"/>
                  </a:cubicBezTo>
                  <a:cubicBezTo>
                    <a:pt x="70" y="14791"/>
                    <a:pt x="87" y="14885"/>
                    <a:pt x="87" y="14978"/>
                  </a:cubicBezTo>
                  <a:cubicBezTo>
                    <a:pt x="87" y="15073"/>
                    <a:pt x="70" y="15166"/>
                    <a:pt x="70" y="15259"/>
                  </a:cubicBezTo>
                  <a:cubicBezTo>
                    <a:pt x="70" y="15354"/>
                    <a:pt x="75" y="15448"/>
                    <a:pt x="75" y="15541"/>
                  </a:cubicBezTo>
                  <a:cubicBezTo>
                    <a:pt x="75" y="15635"/>
                    <a:pt x="61" y="15730"/>
                    <a:pt x="61" y="15823"/>
                  </a:cubicBezTo>
                  <a:cubicBezTo>
                    <a:pt x="61" y="15917"/>
                    <a:pt x="62" y="16011"/>
                    <a:pt x="62" y="16105"/>
                  </a:cubicBezTo>
                  <a:cubicBezTo>
                    <a:pt x="62" y="16199"/>
                    <a:pt x="90" y="16292"/>
                    <a:pt x="90" y="16385"/>
                  </a:cubicBezTo>
                  <a:cubicBezTo>
                    <a:pt x="90" y="16480"/>
                    <a:pt x="98" y="16574"/>
                    <a:pt x="98" y="16667"/>
                  </a:cubicBezTo>
                  <a:cubicBezTo>
                    <a:pt x="98" y="16762"/>
                    <a:pt x="72" y="16856"/>
                    <a:pt x="72" y="16949"/>
                  </a:cubicBezTo>
                  <a:cubicBezTo>
                    <a:pt x="72" y="17044"/>
                    <a:pt x="88" y="17137"/>
                    <a:pt x="88" y="17230"/>
                  </a:cubicBezTo>
                  <a:cubicBezTo>
                    <a:pt x="88" y="17325"/>
                    <a:pt x="91" y="17419"/>
                    <a:pt x="91" y="17511"/>
                  </a:cubicBezTo>
                  <a:cubicBezTo>
                    <a:pt x="91" y="17607"/>
                    <a:pt x="64" y="17701"/>
                    <a:pt x="64" y="17793"/>
                  </a:cubicBezTo>
                  <a:cubicBezTo>
                    <a:pt x="64" y="17888"/>
                    <a:pt x="57" y="17983"/>
                    <a:pt x="57" y="18075"/>
                  </a:cubicBezTo>
                  <a:cubicBezTo>
                    <a:pt x="57" y="18170"/>
                    <a:pt x="90" y="18264"/>
                    <a:pt x="90" y="18356"/>
                  </a:cubicBezTo>
                  <a:cubicBezTo>
                    <a:pt x="90" y="18451"/>
                    <a:pt x="91" y="18545"/>
                    <a:pt x="91" y="18638"/>
                  </a:cubicBezTo>
                  <a:cubicBezTo>
                    <a:pt x="91" y="18733"/>
                    <a:pt x="83" y="18827"/>
                    <a:pt x="83" y="18919"/>
                  </a:cubicBezTo>
                  <a:cubicBezTo>
                    <a:pt x="83" y="19015"/>
                    <a:pt x="77" y="19109"/>
                    <a:pt x="77" y="19200"/>
                  </a:cubicBezTo>
                  <a:cubicBezTo>
                    <a:pt x="77" y="19297"/>
                    <a:pt x="81" y="19391"/>
                    <a:pt x="81" y="19482"/>
                  </a:cubicBezTo>
                  <a:cubicBezTo>
                    <a:pt x="81" y="19579"/>
                    <a:pt x="68" y="19673"/>
                    <a:pt x="68" y="19764"/>
                  </a:cubicBezTo>
                  <a:cubicBezTo>
                    <a:pt x="68" y="19861"/>
                    <a:pt x="100" y="19954"/>
                    <a:pt x="100" y="20044"/>
                  </a:cubicBezTo>
                  <a:cubicBezTo>
                    <a:pt x="100" y="20143"/>
                    <a:pt x="80" y="20237"/>
                    <a:pt x="80" y="20326"/>
                  </a:cubicBezTo>
                  <a:cubicBezTo>
                    <a:pt x="80" y="20426"/>
                    <a:pt x="91" y="20520"/>
                    <a:pt x="91" y="20608"/>
                  </a:cubicBezTo>
                  <a:cubicBezTo>
                    <a:pt x="91" y="20710"/>
                    <a:pt x="80" y="20804"/>
                    <a:pt x="80" y="20889"/>
                  </a:cubicBezTo>
                  <a:cubicBezTo>
                    <a:pt x="80" y="20997"/>
                    <a:pt x="98" y="21092"/>
                    <a:pt x="98" y="21171"/>
                  </a:cubicBezTo>
                  <a:cubicBezTo>
                    <a:pt x="98" y="21353"/>
                    <a:pt x="-112" y="21391"/>
                    <a:pt x="84" y="21438"/>
                  </a:cubicBezTo>
                  <a:cubicBezTo>
                    <a:pt x="280" y="21484"/>
                    <a:pt x="285" y="21450"/>
                    <a:pt x="493" y="21450"/>
                  </a:cubicBezTo>
                  <a:cubicBezTo>
                    <a:pt x="701" y="21450"/>
                    <a:pt x="701" y="21438"/>
                    <a:pt x="909" y="21438"/>
                  </a:cubicBezTo>
                  <a:cubicBezTo>
                    <a:pt x="1117" y="21438"/>
                    <a:pt x="1117" y="21457"/>
                    <a:pt x="1325" y="21457"/>
                  </a:cubicBezTo>
                  <a:cubicBezTo>
                    <a:pt x="1533" y="21457"/>
                    <a:pt x="1533" y="21439"/>
                    <a:pt x="1741" y="21439"/>
                  </a:cubicBezTo>
                  <a:cubicBezTo>
                    <a:pt x="1949" y="21439"/>
                    <a:pt x="1948" y="21453"/>
                    <a:pt x="2155" y="21453"/>
                  </a:cubicBezTo>
                  <a:cubicBezTo>
                    <a:pt x="2363" y="21453"/>
                    <a:pt x="2364" y="21441"/>
                    <a:pt x="2571" y="21441"/>
                  </a:cubicBezTo>
                  <a:cubicBezTo>
                    <a:pt x="2779" y="21441"/>
                    <a:pt x="2780" y="21455"/>
                    <a:pt x="2987" y="21455"/>
                  </a:cubicBezTo>
                  <a:cubicBezTo>
                    <a:pt x="3195" y="21455"/>
                    <a:pt x="3196" y="21447"/>
                    <a:pt x="3403" y="21447"/>
                  </a:cubicBezTo>
                  <a:cubicBezTo>
                    <a:pt x="3611" y="21447"/>
                    <a:pt x="3612" y="21446"/>
                    <a:pt x="3819" y="21446"/>
                  </a:cubicBezTo>
                  <a:cubicBezTo>
                    <a:pt x="4027" y="21446"/>
                    <a:pt x="3966" y="21463"/>
                    <a:pt x="4234" y="21463"/>
                  </a:cubicBezTo>
                  <a:cubicBezTo>
                    <a:pt x="4351" y="21463"/>
                    <a:pt x="4490" y="21445"/>
                    <a:pt x="4650" y="21445"/>
                  </a:cubicBezTo>
                  <a:cubicBezTo>
                    <a:pt x="4776" y="21445"/>
                    <a:pt x="4915" y="21465"/>
                    <a:pt x="5066" y="21465"/>
                  </a:cubicBezTo>
                  <a:cubicBezTo>
                    <a:pt x="5196" y="21465"/>
                    <a:pt x="5335" y="21454"/>
                    <a:pt x="5482" y="21454"/>
                  </a:cubicBezTo>
                  <a:cubicBezTo>
                    <a:pt x="5614" y="21454"/>
                    <a:pt x="5753" y="21463"/>
                    <a:pt x="5898" y="21463"/>
                  </a:cubicBezTo>
                  <a:cubicBezTo>
                    <a:pt x="6032" y="21463"/>
                    <a:pt x="6171" y="21455"/>
                    <a:pt x="6314" y="21455"/>
                  </a:cubicBezTo>
                  <a:cubicBezTo>
                    <a:pt x="6449" y="21455"/>
                    <a:pt x="6586" y="21457"/>
                    <a:pt x="6729" y="21457"/>
                  </a:cubicBezTo>
                  <a:cubicBezTo>
                    <a:pt x="6864" y="21457"/>
                    <a:pt x="7003" y="21444"/>
                    <a:pt x="7145" y="21444"/>
                  </a:cubicBezTo>
                  <a:cubicBezTo>
                    <a:pt x="7281" y="21444"/>
                    <a:pt x="7419" y="21460"/>
                    <a:pt x="7561" y="21460"/>
                  </a:cubicBezTo>
                  <a:cubicBezTo>
                    <a:pt x="7697" y="21460"/>
                    <a:pt x="7836" y="21456"/>
                    <a:pt x="7977" y="21456"/>
                  </a:cubicBezTo>
                  <a:cubicBezTo>
                    <a:pt x="8113" y="21456"/>
                    <a:pt x="8252" y="21450"/>
                    <a:pt x="8393" y="21450"/>
                  </a:cubicBezTo>
                  <a:cubicBezTo>
                    <a:pt x="8530" y="21450"/>
                    <a:pt x="8667" y="21448"/>
                    <a:pt x="8807" y="21448"/>
                  </a:cubicBezTo>
                  <a:cubicBezTo>
                    <a:pt x="8944" y="21448"/>
                    <a:pt x="9083" y="21453"/>
                    <a:pt x="9223" y="21453"/>
                  </a:cubicBezTo>
                  <a:cubicBezTo>
                    <a:pt x="9361" y="21453"/>
                    <a:pt x="9500" y="21456"/>
                    <a:pt x="9639" y="21456"/>
                  </a:cubicBezTo>
                  <a:cubicBezTo>
                    <a:pt x="9777" y="21456"/>
                    <a:pt x="9916" y="21449"/>
                    <a:pt x="10055" y="21449"/>
                  </a:cubicBezTo>
                  <a:cubicBezTo>
                    <a:pt x="10193" y="21449"/>
                    <a:pt x="10332" y="21457"/>
                    <a:pt x="10471" y="21457"/>
                  </a:cubicBezTo>
                  <a:cubicBezTo>
                    <a:pt x="10609" y="21457"/>
                    <a:pt x="10748" y="21436"/>
                    <a:pt x="10887" y="21436"/>
                  </a:cubicBezTo>
                  <a:cubicBezTo>
                    <a:pt x="11025" y="21436"/>
                    <a:pt x="11164" y="21437"/>
                    <a:pt x="11303" y="21437"/>
                  </a:cubicBezTo>
                  <a:cubicBezTo>
                    <a:pt x="11442" y="21437"/>
                    <a:pt x="11580" y="21466"/>
                    <a:pt x="11719" y="21466"/>
                  </a:cubicBezTo>
                  <a:cubicBezTo>
                    <a:pt x="11858" y="21466"/>
                    <a:pt x="11995" y="21461"/>
                    <a:pt x="12134" y="21461"/>
                  </a:cubicBezTo>
                  <a:cubicBezTo>
                    <a:pt x="12273" y="21461"/>
                    <a:pt x="12411" y="21446"/>
                    <a:pt x="12550" y="21446"/>
                  </a:cubicBezTo>
                  <a:cubicBezTo>
                    <a:pt x="12689" y="21446"/>
                    <a:pt x="12827" y="21462"/>
                    <a:pt x="12966" y="21462"/>
                  </a:cubicBezTo>
                  <a:cubicBezTo>
                    <a:pt x="13105" y="21462"/>
                    <a:pt x="13244" y="21454"/>
                    <a:pt x="13382" y="21454"/>
                  </a:cubicBezTo>
                  <a:cubicBezTo>
                    <a:pt x="13521" y="21454"/>
                    <a:pt x="13660" y="21442"/>
                    <a:pt x="13798" y="21442"/>
                  </a:cubicBezTo>
                  <a:cubicBezTo>
                    <a:pt x="13937" y="21442"/>
                    <a:pt x="14076" y="21454"/>
                    <a:pt x="14214" y="21454"/>
                  </a:cubicBezTo>
                  <a:cubicBezTo>
                    <a:pt x="14353" y="21454"/>
                    <a:pt x="14492" y="21441"/>
                    <a:pt x="14630" y="21441"/>
                  </a:cubicBezTo>
                  <a:cubicBezTo>
                    <a:pt x="14770" y="21441"/>
                    <a:pt x="14908" y="21455"/>
                    <a:pt x="15046" y="21455"/>
                  </a:cubicBezTo>
                  <a:cubicBezTo>
                    <a:pt x="15186" y="21455"/>
                    <a:pt x="15324" y="21449"/>
                    <a:pt x="15462" y="21449"/>
                  </a:cubicBezTo>
                  <a:cubicBezTo>
                    <a:pt x="15602" y="21449"/>
                    <a:pt x="15741" y="21445"/>
                    <a:pt x="15878" y="21445"/>
                  </a:cubicBezTo>
                  <a:cubicBezTo>
                    <a:pt x="16018" y="21445"/>
                    <a:pt x="16157" y="21466"/>
                    <a:pt x="16294" y="21466"/>
                  </a:cubicBezTo>
                  <a:cubicBezTo>
                    <a:pt x="16434" y="21466"/>
                    <a:pt x="16573" y="21455"/>
                    <a:pt x="16710" y="21455"/>
                  </a:cubicBezTo>
                  <a:cubicBezTo>
                    <a:pt x="16851" y="21455"/>
                    <a:pt x="16990" y="21458"/>
                    <a:pt x="17126" y="21458"/>
                  </a:cubicBezTo>
                  <a:cubicBezTo>
                    <a:pt x="17267" y="21458"/>
                    <a:pt x="17406" y="21452"/>
                    <a:pt x="17542" y="21452"/>
                  </a:cubicBezTo>
                  <a:cubicBezTo>
                    <a:pt x="17684" y="21452"/>
                    <a:pt x="17822" y="21464"/>
                    <a:pt x="17958" y="21464"/>
                  </a:cubicBezTo>
                  <a:cubicBezTo>
                    <a:pt x="18100" y="21464"/>
                    <a:pt x="18239" y="21451"/>
                    <a:pt x="18374" y="21451"/>
                  </a:cubicBezTo>
                  <a:cubicBezTo>
                    <a:pt x="18517" y="21451"/>
                    <a:pt x="18656" y="21448"/>
                    <a:pt x="18790" y="21448"/>
                  </a:cubicBezTo>
                  <a:cubicBezTo>
                    <a:pt x="18934" y="21448"/>
                    <a:pt x="19073" y="21464"/>
                    <a:pt x="19206" y="21464"/>
                  </a:cubicBezTo>
                  <a:cubicBezTo>
                    <a:pt x="19351" y="21464"/>
                    <a:pt x="19490" y="21456"/>
                    <a:pt x="19622" y="21456"/>
                  </a:cubicBezTo>
                  <a:cubicBezTo>
                    <a:pt x="19769" y="21456"/>
                    <a:pt x="19908" y="21450"/>
                    <a:pt x="20038" y="21450"/>
                  </a:cubicBezTo>
                  <a:cubicBezTo>
                    <a:pt x="20189" y="21450"/>
                    <a:pt x="20328" y="21453"/>
                    <a:pt x="20454" y="21453"/>
                  </a:cubicBezTo>
                  <a:cubicBezTo>
                    <a:pt x="20614" y="21453"/>
                    <a:pt x="20754" y="21462"/>
                    <a:pt x="20870" y="21462"/>
                  </a:cubicBezTo>
                  <a:cubicBezTo>
                    <a:pt x="21138" y="21462"/>
                    <a:pt x="21207" y="21582"/>
                    <a:pt x="21276" y="21449"/>
                  </a:cubicBezTo>
                  <a:cubicBezTo>
                    <a:pt x="21346" y="21317"/>
                    <a:pt x="21283" y="21310"/>
                    <a:pt x="21283" y="21170"/>
                  </a:cubicBezTo>
                  <a:cubicBezTo>
                    <a:pt x="21283" y="21029"/>
                    <a:pt x="21272" y="21029"/>
                    <a:pt x="21272" y="20889"/>
                  </a:cubicBezTo>
                  <a:cubicBezTo>
                    <a:pt x="21272" y="20748"/>
                    <a:pt x="21295" y="20790"/>
                    <a:pt x="21295" y="20607"/>
                  </a:cubicBezTo>
                  <a:cubicBezTo>
                    <a:pt x="21295" y="20528"/>
                    <a:pt x="21305" y="20435"/>
                    <a:pt x="21305" y="20326"/>
                  </a:cubicBezTo>
                  <a:cubicBezTo>
                    <a:pt x="21305" y="20241"/>
                    <a:pt x="21281" y="20147"/>
                    <a:pt x="21281" y="20044"/>
                  </a:cubicBezTo>
                  <a:cubicBezTo>
                    <a:pt x="21281" y="19957"/>
                    <a:pt x="21279" y="19863"/>
                    <a:pt x="21279" y="19764"/>
                  </a:cubicBezTo>
                  <a:cubicBezTo>
                    <a:pt x="21279" y="19674"/>
                    <a:pt x="21282" y="19580"/>
                    <a:pt x="21282" y="19482"/>
                  </a:cubicBezTo>
                  <a:cubicBezTo>
                    <a:pt x="21282" y="19392"/>
                    <a:pt x="21298" y="19298"/>
                    <a:pt x="21298" y="19200"/>
                  </a:cubicBezTo>
                  <a:cubicBezTo>
                    <a:pt x="21298" y="19109"/>
                    <a:pt x="21302" y="19016"/>
                    <a:pt x="21302" y="18919"/>
                  </a:cubicBezTo>
                  <a:cubicBezTo>
                    <a:pt x="21302" y="18828"/>
                    <a:pt x="21266" y="18734"/>
                    <a:pt x="21266" y="18638"/>
                  </a:cubicBezTo>
                  <a:cubicBezTo>
                    <a:pt x="21266" y="18546"/>
                    <a:pt x="21283" y="18453"/>
                    <a:pt x="21283" y="18357"/>
                  </a:cubicBezTo>
                  <a:cubicBezTo>
                    <a:pt x="21283" y="18265"/>
                    <a:pt x="21282" y="18171"/>
                    <a:pt x="21282" y="18075"/>
                  </a:cubicBezTo>
                  <a:cubicBezTo>
                    <a:pt x="21282" y="17983"/>
                    <a:pt x="21288" y="17889"/>
                    <a:pt x="21288" y="17793"/>
                  </a:cubicBezTo>
                  <a:cubicBezTo>
                    <a:pt x="21288" y="17701"/>
                    <a:pt x="21293" y="17608"/>
                    <a:pt x="21293" y="17512"/>
                  </a:cubicBezTo>
                  <a:cubicBezTo>
                    <a:pt x="21293" y="17420"/>
                    <a:pt x="21301" y="17326"/>
                    <a:pt x="21301" y="17231"/>
                  </a:cubicBezTo>
                  <a:cubicBezTo>
                    <a:pt x="21301" y="17138"/>
                    <a:pt x="21266" y="17044"/>
                    <a:pt x="21266" y="16949"/>
                  </a:cubicBezTo>
                  <a:cubicBezTo>
                    <a:pt x="21266" y="16856"/>
                    <a:pt x="21269" y="16762"/>
                    <a:pt x="21269" y="16667"/>
                  </a:cubicBezTo>
                  <a:cubicBezTo>
                    <a:pt x="21269" y="16574"/>
                    <a:pt x="21293" y="16481"/>
                    <a:pt x="21293" y="16386"/>
                  </a:cubicBezTo>
                  <a:cubicBezTo>
                    <a:pt x="21293" y="16293"/>
                    <a:pt x="21286" y="16199"/>
                    <a:pt x="21286" y="16105"/>
                  </a:cubicBezTo>
                  <a:cubicBezTo>
                    <a:pt x="21286" y="16012"/>
                    <a:pt x="21298" y="15917"/>
                    <a:pt x="21298" y="15823"/>
                  </a:cubicBezTo>
                  <a:cubicBezTo>
                    <a:pt x="21298" y="15730"/>
                    <a:pt x="21293" y="15637"/>
                    <a:pt x="21293" y="15542"/>
                  </a:cubicBezTo>
                  <a:cubicBezTo>
                    <a:pt x="21293" y="15449"/>
                    <a:pt x="21298" y="15355"/>
                    <a:pt x="21298" y="15260"/>
                  </a:cubicBezTo>
                  <a:cubicBezTo>
                    <a:pt x="21298" y="15167"/>
                    <a:pt x="21306" y="15073"/>
                    <a:pt x="21306" y="14978"/>
                  </a:cubicBezTo>
                  <a:cubicBezTo>
                    <a:pt x="21306" y="14885"/>
                    <a:pt x="21272" y="14792"/>
                    <a:pt x="21272" y="14698"/>
                  </a:cubicBezTo>
                  <a:cubicBezTo>
                    <a:pt x="21272" y="14604"/>
                    <a:pt x="21283" y="14510"/>
                    <a:pt x="21283" y="14416"/>
                  </a:cubicBezTo>
                  <a:cubicBezTo>
                    <a:pt x="21283" y="14323"/>
                    <a:pt x="21268" y="14228"/>
                    <a:pt x="21268" y="14134"/>
                  </a:cubicBezTo>
                  <a:cubicBezTo>
                    <a:pt x="21268" y="14041"/>
                    <a:pt x="21301" y="13948"/>
                    <a:pt x="21301" y="13853"/>
                  </a:cubicBezTo>
                  <a:cubicBezTo>
                    <a:pt x="21301" y="13760"/>
                    <a:pt x="21278" y="13666"/>
                    <a:pt x="21278" y="13572"/>
                  </a:cubicBezTo>
                  <a:cubicBezTo>
                    <a:pt x="21278" y="13478"/>
                    <a:pt x="21282" y="13384"/>
                    <a:pt x="21282" y="13290"/>
                  </a:cubicBezTo>
                  <a:cubicBezTo>
                    <a:pt x="21282" y="13196"/>
                    <a:pt x="21265" y="13102"/>
                    <a:pt x="21265" y="13008"/>
                  </a:cubicBezTo>
                  <a:cubicBezTo>
                    <a:pt x="21265" y="12915"/>
                    <a:pt x="21289" y="12821"/>
                    <a:pt x="21289" y="12727"/>
                  </a:cubicBezTo>
                  <a:cubicBezTo>
                    <a:pt x="21289" y="12634"/>
                    <a:pt x="21308" y="12540"/>
                    <a:pt x="21308" y="12445"/>
                  </a:cubicBezTo>
                  <a:cubicBezTo>
                    <a:pt x="21308" y="12352"/>
                    <a:pt x="21305" y="12258"/>
                    <a:pt x="21305" y="12164"/>
                  </a:cubicBezTo>
                  <a:cubicBezTo>
                    <a:pt x="21305" y="12070"/>
                    <a:pt x="21283" y="11977"/>
                    <a:pt x="21283" y="11883"/>
                  </a:cubicBezTo>
                  <a:cubicBezTo>
                    <a:pt x="21283" y="11789"/>
                    <a:pt x="21302" y="11695"/>
                    <a:pt x="21302" y="11601"/>
                  </a:cubicBezTo>
                  <a:cubicBezTo>
                    <a:pt x="21302" y="11507"/>
                    <a:pt x="21278" y="11413"/>
                    <a:pt x="21278" y="11319"/>
                  </a:cubicBezTo>
                  <a:cubicBezTo>
                    <a:pt x="21278" y="11226"/>
                    <a:pt x="21298" y="11132"/>
                    <a:pt x="21298" y="11039"/>
                  </a:cubicBezTo>
                  <a:cubicBezTo>
                    <a:pt x="21298" y="10945"/>
                    <a:pt x="21288" y="10851"/>
                    <a:pt x="21288" y="10757"/>
                  </a:cubicBezTo>
                  <a:cubicBezTo>
                    <a:pt x="21288" y="10663"/>
                    <a:pt x="21295" y="10569"/>
                    <a:pt x="21295" y="10475"/>
                  </a:cubicBezTo>
                  <a:cubicBezTo>
                    <a:pt x="21295" y="10381"/>
                    <a:pt x="21301" y="10288"/>
                    <a:pt x="21301" y="10194"/>
                  </a:cubicBezTo>
                  <a:cubicBezTo>
                    <a:pt x="21301" y="10100"/>
                    <a:pt x="21302" y="10006"/>
                    <a:pt x="21302" y="9913"/>
                  </a:cubicBezTo>
                  <a:cubicBezTo>
                    <a:pt x="21302" y="9819"/>
                    <a:pt x="21291" y="9725"/>
                    <a:pt x="21291" y="9631"/>
                  </a:cubicBezTo>
                  <a:cubicBezTo>
                    <a:pt x="21291" y="9537"/>
                    <a:pt x="21286" y="9443"/>
                    <a:pt x="21286" y="9349"/>
                  </a:cubicBezTo>
                  <a:cubicBezTo>
                    <a:pt x="21286" y="9255"/>
                    <a:pt x="21289" y="9161"/>
                    <a:pt x="21289" y="9067"/>
                  </a:cubicBezTo>
                  <a:cubicBezTo>
                    <a:pt x="21289" y="8973"/>
                    <a:pt x="21309" y="8879"/>
                    <a:pt x="21309" y="8785"/>
                  </a:cubicBezTo>
                  <a:cubicBezTo>
                    <a:pt x="21309" y="8691"/>
                    <a:pt x="21266" y="8598"/>
                    <a:pt x="21266" y="8505"/>
                  </a:cubicBezTo>
                  <a:cubicBezTo>
                    <a:pt x="21266" y="8411"/>
                    <a:pt x="21304" y="8317"/>
                    <a:pt x="21304" y="8223"/>
                  </a:cubicBezTo>
                  <a:cubicBezTo>
                    <a:pt x="21304" y="8129"/>
                    <a:pt x="21268" y="8035"/>
                    <a:pt x="21268" y="7941"/>
                  </a:cubicBezTo>
                  <a:cubicBezTo>
                    <a:pt x="21268" y="7847"/>
                    <a:pt x="21308" y="7753"/>
                    <a:pt x="21308" y="7659"/>
                  </a:cubicBezTo>
                  <a:cubicBezTo>
                    <a:pt x="21308" y="7565"/>
                    <a:pt x="21276" y="7471"/>
                    <a:pt x="21276" y="7378"/>
                  </a:cubicBezTo>
                  <a:cubicBezTo>
                    <a:pt x="21276" y="7283"/>
                    <a:pt x="21302" y="7190"/>
                    <a:pt x="21302" y="7097"/>
                  </a:cubicBezTo>
                  <a:cubicBezTo>
                    <a:pt x="21302" y="7002"/>
                    <a:pt x="21271" y="6908"/>
                    <a:pt x="21271" y="6815"/>
                  </a:cubicBezTo>
                  <a:cubicBezTo>
                    <a:pt x="21271" y="6721"/>
                    <a:pt x="21266" y="6627"/>
                    <a:pt x="21266" y="6533"/>
                  </a:cubicBezTo>
                  <a:cubicBezTo>
                    <a:pt x="21266" y="6439"/>
                    <a:pt x="21281" y="6345"/>
                    <a:pt x="21281" y="6251"/>
                  </a:cubicBezTo>
                  <a:cubicBezTo>
                    <a:pt x="21281" y="6157"/>
                    <a:pt x="21281" y="6063"/>
                    <a:pt x="21281" y="5970"/>
                  </a:cubicBezTo>
                  <a:cubicBezTo>
                    <a:pt x="21281" y="5875"/>
                    <a:pt x="21292" y="5782"/>
                    <a:pt x="21292" y="5689"/>
                  </a:cubicBezTo>
                  <a:cubicBezTo>
                    <a:pt x="21292" y="5594"/>
                    <a:pt x="21282" y="5500"/>
                    <a:pt x="21282" y="5407"/>
                  </a:cubicBezTo>
                  <a:cubicBezTo>
                    <a:pt x="21282" y="5313"/>
                    <a:pt x="21306" y="5218"/>
                    <a:pt x="21306" y="5125"/>
                  </a:cubicBezTo>
                  <a:cubicBezTo>
                    <a:pt x="21306" y="5031"/>
                    <a:pt x="21291" y="4938"/>
                    <a:pt x="21291" y="4845"/>
                  </a:cubicBezTo>
                  <a:cubicBezTo>
                    <a:pt x="21291" y="4750"/>
                    <a:pt x="21306" y="4656"/>
                    <a:pt x="21306" y="4563"/>
                  </a:cubicBezTo>
                  <a:cubicBezTo>
                    <a:pt x="21306" y="4468"/>
                    <a:pt x="21275" y="4374"/>
                    <a:pt x="21275" y="4281"/>
                  </a:cubicBezTo>
                  <a:cubicBezTo>
                    <a:pt x="21275" y="4186"/>
                    <a:pt x="21273" y="4092"/>
                    <a:pt x="21273" y="3999"/>
                  </a:cubicBezTo>
                  <a:cubicBezTo>
                    <a:pt x="21273" y="3904"/>
                    <a:pt x="21268" y="3811"/>
                    <a:pt x="21268" y="3719"/>
                  </a:cubicBezTo>
                  <a:cubicBezTo>
                    <a:pt x="21268" y="3623"/>
                    <a:pt x="21295" y="3529"/>
                    <a:pt x="21295" y="3437"/>
                  </a:cubicBezTo>
                  <a:cubicBezTo>
                    <a:pt x="21295" y="3341"/>
                    <a:pt x="21285" y="3247"/>
                    <a:pt x="21285" y="3155"/>
                  </a:cubicBezTo>
                  <a:cubicBezTo>
                    <a:pt x="21285" y="3059"/>
                    <a:pt x="21279" y="2966"/>
                    <a:pt x="21279" y="2874"/>
                  </a:cubicBezTo>
                  <a:cubicBezTo>
                    <a:pt x="21279" y="2778"/>
                    <a:pt x="21298" y="2684"/>
                    <a:pt x="21298" y="2592"/>
                  </a:cubicBezTo>
                  <a:cubicBezTo>
                    <a:pt x="21298" y="2496"/>
                    <a:pt x="21268" y="2402"/>
                    <a:pt x="21268" y="2311"/>
                  </a:cubicBezTo>
                  <a:cubicBezTo>
                    <a:pt x="21268" y="2214"/>
                    <a:pt x="21269" y="2121"/>
                    <a:pt x="21269" y="2030"/>
                  </a:cubicBezTo>
                  <a:cubicBezTo>
                    <a:pt x="21269" y="1933"/>
                    <a:pt x="21272" y="1839"/>
                    <a:pt x="21272" y="1748"/>
                  </a:cubicBezTo>
                  <a:cubicBezTo>
                    <a:pt x="21272" y="1651"/>
                    <a:pt x="21292" y="1556"/>
                    <a:pt x="21292" y="1466"/>
                  </a:cubicBezTo>
                  <a:cubicBezTo>
                    <a:pt x="21292" y="1368"/>
                    <a:pt x="21282" y="1275"/>
                    <a:pt x="21282" y="1186"/>
                  </a:cubicBezTo>
                  <a:cubicBezTo>
                    <a:pt x="21282" y="1086"/>
                    <a:pt x="21283" y="992"/>
                    <a:pt x="21283" y="904"/>
                  </a:cubicBezTo>
                  <a:cubicBezTo>
                    <a:pt x="21283" y="801"/>
                    <a:pt x="21272" y="708"/>
                    <a:pt x="21272" y="623"/>
                  </a:cubicBezTo>
                  <a:cubicBezTo>
                    <a:pt x="21272" y="514"/>
                    <a:pt x="21296" y="420"/>
                    <a:pt x="21296" y="341"/>
                  </a:cubicBezTo>
                  <a:cubicBezTo>
                    <a:pt x="21296" y="158"/>
                    <a:pt x="21488" y="93"/>
                    <a:pt x="21292" y="47"/>
                  </a:cubicBezTo>
                  <a:cubicBezTo>
                    <a:pt x="21096" y="0"/>
                    <a:pt x="21078" y="72"/>
                    <a:pt x="20870" y="72"/>
                  </a:cubicBezTo>
                  <a:cubicBezTo>
                    <a:pt x="20662" y="72"/>
                    <a:pt x="20662" y="58"/>
                    <a:pt x="20454" y="58"/>
                  </a:cubicBezTo>
                  <a:cubicBezTo>
                    <a:pt x="20246" y="58"/>
                    <a:pt x="20246" y="49"/>
                    <a:pt x="20038" y="49"/>
                  </a:cubicBezTo>
                  <a:cubicBezTo>
                    <a:pt x="19830" y="49"/>
                    <a:pt x="19830" y="58"/>
                    <a:pt x="19622" y="58"/>
                  </a:cubicBezTo>
                  <a:cubicBezTo>
                    <a:pt x="19414" y="58"/>
                    <a:pt x="19416" y="66"/>
                    <a:pt x="19208" y="66"/>
                  </a:cubicBezTo>
                  <a:cubicBezTo>
                    <a:pt x="19000" y="66"/>
                    <a:pt x="19000" y="70"/>
                    <a:pt x="18792" y="70"/>
                  </a:cubicBezTo>
                  <a:cubicBezTo>
                    <a:pt x="18584" y="70"/>
                    <a:pt x="18584" y="71"/>
                    <a:pt x="18376" y="71"/>
                  </a:cubicBezTo>
                  <a:cubicBezTo>
                    <a:pt x="18168" y="71"/>
                    <a:pt x="18228" y="56"/>
                    <a:pt x="17960" y="56"/>
                  </a:cubicBezTo>
                  <a:cubicBezTo>
                    <a:pt x="17843" y="56"/>
                    <a:pt x="17704" y="64"/>
                    <a:pt x="17544" y="64"/>
                  </a:cubicBezTo>
                  <a:cubicBezTo>
                    <a:pt x="17417" y="64"/>
                    <a:pt x="17278" y="65"/>
                    <a:pt x="17128" y="65"/>
                  </a:cubicBezTo>
                  <a:cubicBezTo>
                    <a:pt x="16998" y="65"/>
                    <a:pt x="16859" y="66"/>
                    <a:pt x="16712" y="66"/>
                  </a:cubicBezTo>
                  <a:cubicBezTo>
                    <a:pt x="16579" y="66"/>
                    <a:pt x="16442" y="46"/>
                    <a:pt x="16297" y="46"/>
                  </a:cubicBezTo>
                  <a:cubicBezTo>
                    <a:pt x="16163" y="46"/>
                    <a:pt x="16024" y="57"/>
                    <a:pt x="15881" y="57"/>
                  </a:cubicBezTo>
                  <a:cubicBezTo>
                    <a:pt x="15746" y="57"/>
                    <a:pt x="15608" y="49"/>
                    <a:pt x="15465" y="49"/>
                  </a:cubicBezTo>
                  <a:cubicBezTo>
                    <a:pt x="15330" y="49"/>
                    <a:pt x="15191" y="68"/>
                    <a:pt x="15049" y="68"/>
                  </a:cubicBezTo>
                  <a:cubicBezTo>
                    <a:pt x="14913" y="68"/>
                    <a:pt x="14776" y="63"/>
                    <a:pt x="14634" y="63"/>
                  </a:cubicBezTo>
                  <a:cubicBezTo>
                    <a:pt x="14498" y="63"/>
                    <a:pt x="14359" y="62"/>
                    <a:pt x="14218" y="62"/>
                  </a:cubicBezTo>
                  <a:cubicBezTo>
                    <a:pt x="14082" y="62"/>
                    <a:pt x="13943" y="71"/>
                    <a:pt x="13802" y="71"/>
                  </a:cubicBezTo>
                  <a:cubicBezTo>
                    <a:pt x="13666" y="71"/>
                    <a:pt x="13527" y="57"/>
                    <a:pt x="13386" y="57"/>
                  </a:cubicBezTo>
                  <a:cubicBezTo>
                    <a:pt x="13249" y="57"/>
                    <a:pt x="13110" y="71"/>
                    <a:pt x="12970" y="71"/>
                  </a:cubicBezTo>
                  <a:cubicBezTo>
                    <a:pt x="12833" y="71"/>
                    <a:pt x="12694" y="62"/>
                    <a:pt x="12554" y="62"/>
                  </a:cubicBezTo>
                  <a:cubicBezTo>
                    <a:pt x="12417" y="62"/>
                    <a:pt x="12278" y="56"/>
                    <a:pt x="12138" y="56"/>
                  </a:cubicBezTo>
                  <a:cubicBezTo>
                    <a:pt x="12001" y="56"/>
                    <a:pt x="11863" y="69"/>
                    <a:pt x="11724" y="69"/>
                  </a:cubicBezTo>
                  <a:cubicBezTo>
                    <a:pt x="11586" y="69"/>
                    <a:pt x="11447" y="56"/>
                    <a:pt x="11308" y="56"/>
                  </a:cubicBezTo>
                  <a:cubicBezTo>
                    <a:pt x="11170" y="56"/>
                    <a:pt x="11031" y="70"/>
                    <a:pt x="10892" y="70"/>
                  </a:cubicBezTo>
                  <a:cubicBezTo>
                    <a:pt x="10754" y="70"/>
                    <a:pt x="10615" y="45"/>
                    <a:pt x="10476" y="45"/>
                  </a:cubicBezTo>
                  <a:cubicBezTo>
                    <a:pt x="10337" y="45"/>
                    <a:pt x="10199" y="73"/>
                    <a:pt x="10060" y="73"/>
                  </a:cubicBezTo>
                  <a:cubicBezTo>
                    <a:pt x="9921" y="73"/>
                    <a:pt x="9782" y="75"/>
                    <a:pt x="9644" y="75"/>
                  </a:cubicBezTo>
                  <a:cubicBezTo>
                    <a:pt x="9505" y="75"/>
                    <a:pt x="9366" y="57"/>
                    <a:pt x="9228" y="57"/>
                  </a:cubicBezTo>
                  <a:cubicBezTo>
                    <a:pt x="9089" y="57"/>
                    <a:pt x="8950" y="49"/>
                    <a:pt x="8812" y="49"/>
                  </a:cubicBezTo>
                  <a:cubicBezTo>
                    <a:pt x="8673" y="49"/>
                    <a:pt x="8534" y="63"/>
                    <a:pt x="8396" y="63"/>
                  </a:cubicBezTo>
                  <a:cubicBezTo>
                    <a:pt x="8257" y="63"/>
                    <a:pt x="8118" y="56"/>
                    <a:pt x="7980" y="56"/>
                  </a:cubicBezTo>
                  <a:cubicBezTo>
                    <a:pt x="7841" y="56"/>
                    <a:pt x="7702" y="49"/>
                    <a:pt x="7564" y="49"/>
                  </a:cubicBezTo>
                  <a:cubicBezTo>
                    <a:pt x="7424" y="49"/>
                    <a:pt x="7286" y="55"/>
                    <a:pt x="7148" y="55"/>
                  </a:cubicBezTo>
                  <a:cubicBezTo>
                    <a:pt x="7008" y="55"/>
                    <a:pt x="6869" y="70"/>
                    <a:pt x="6732" y="70"/>
                  </a:cubicBezTo>
                  <a:cubicBezTo>
                    <a:pt x="6592" y="70"/>
                    <a:pt x="6453" y="69"/>
                    <a:pt x="6316" y="69"/>
                  </a:cubicBezTo>
                  <a:cubicBezTo>
                    <a:pt x="6176" y="69"/>
                    <a:pt x="6037" y="59"/>
                    <a:pt x="5900" y="59"/>
                  </a:cubicBezTo>
                  <a:cubicBezTo>
                    <a:pt x="5760" y="59"/>
                    <a:pt x="5621" y="53"/>
                    <a:pt x="5484" y="53"/>
                  </a:cubicBezTo>
                  <a:cubicBezTo>
                    <a:pt x="5343" y="53"/>
                    <a:pt x="5205" y="52"/>
                    <a:pt x="5068" y="52"/>
                  </a:cubicBezTo>
                  <a:cubicBezTo>
                    <a:pt x="4927" y="52"/>
                    <a:pt x="4788" y="75"/>
                    <a:pt x="4652" y="75"/>
                  </a:cubicBezTo>
                  <a:cubicBezTo>
                    <a:pt x="4511" y="75"/>
                    <a:pt x="4372" y="67"/>
                    <a:pt x="4235" y="67"/>
                  </a:cubicBezTo>
                  <a:cubicBezTo>
                    <a:pt x="4095" y="67"/>
                    <a:pt x="3956" y="63"/>
                    <a:pt x="3819" y="63"/>
                  </a:cubicBezTo>
                  <a:cubicBezTo>
                    <a:pt x="3678" y="63"/>
                    <a:pt x="3539" y="71"/>
                    <a:pt x="3403" y="71"/>
                  </a:cubicBezTo>
                  <a:cubicBezTo>
                    <a:pt x="3261" y="71"/>
                    <a:pt x="3124" y="59"/>
                    <a:pt x="2989" y="59"/>
                  </a:cubicBezTo>
                  <a:cubicBezTo>
                    <a:pt x="2846" y="59"/>
                    <a:pt x="2707" y="63"/>
                    <a:pt x="2573" y="63"/>
                  </a:cubicBezTo>
                  <a:cubicBezTo>
                    <a:pt x="2429" y="63"/>
                    <a:pt x="2290" y="55"/>
                    <a:pt x="2157" y="55"/>
                  </a:cubicBezTo>
                  <a:cubicBezTo>
                    <a:pt x="2012" y="55"/>
                    <a:pt x="1873" y="51"/>
                    <a:pt x="1741" y="51"/>
                  </a:cubicBezTo>
                  <a:cubicBezTo>
                    <a:pt x="1594" y="51"/>
                    <a:pt x="1455" y="60"/>
                    <a:pt x="1325" y="60"/>
                  </a:cubicBezTo>
                  <a:cubicBezTo>
                    <a:pt x="1174" y="60"/>
                    <a:pt x="1035" y="52"/>
                    <a:pt x="909" y="52"/>
                  </a:cubicBezTo>
                  <a:cubicBezTo>
                    <a:pt x="749" y="52"/>
                    <a:pt x="609" y="48"/>
                    <a:pt x="493" y="48"/>
                  </a:cubicBezTo>
                  <a:cubicBezTo>
                    <a:pt x="292" y="48"/>
                    <a:pt x="206" y="-18"/>
                    <a:pt x="146" y="5"/>
                  </a:cubicBezTo>
                  <a:close/>
                </a:path>
              </a:pathLst>
            </a:custGeom>
            <a:ln w="76200" cap="flat">
              <a:solidFill>
                <a:srgbClr val="1A171B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pic>
        <p:nvPicPr>
          <p:cNvPr id="15" name="Picture 3" descr="C:\Users\Stanko\Desktop\scrib\2017-04-11-PHOTO-000004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2722" y="3233726"/>
            <a:ext cx="4572032" cy="2571768"/>
          </a:xfrm>
          <a:prstGeom prst="rect">
            <a:avLst/>
          </a:prstGeom>
          <a:noFill/>
        </p:spPr>
      </p:pic>
      <p:pic>
        <p:nvPicPr>
          <p:cNvPr id="16" name="Picture 4" descr="C:\Users\Stanko\Desktop\scrib\2017-04-11-PHOTO-000004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8284" y="447644"/>
            <a:ext cx="4500594" cy="2531584"/>
          </a:xfrm>
          <a:prstGeom prst="rect">
            <a:avLst/>
          </a:prstGeom>
          <a:noFill/>
        </p:spPr>
      </p:pic>
      <p:pic>
        <p:nvPicPr>
          <p:cNvPr id="16390" name="Picture 6" descr="Slikovni rezultat za garfield and odi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9722" y="5948370"/>
            <a:ext cx="4429156" cy="293800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6866" name="Picture 2" descr="C:\Users\Stanko\Desktop\kkkkk\2017-10-28-PHOTO-0000022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32" y="447644"/>
            <a:ext cx="6068633" cy="8091510"/>
          </a:xfrm>
          <a:prstGeom prst="rect">
            <a:avLst/>
          </a:prstGeom>
          <a:noFill/>
        </p:spPr>
      </p:pic>
      <p:pic>
        <p:nvPicPr>
          <p:cNvPr id="37890" name="Picture 2" descr="C:\Users\Stanko\Desktop\kkkkk\2017-10-28-PHOTO-0000022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466" y="2090718"/>
            <a:ext cx="5586426" cy="74485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83</Words>
  <Application>Microsoft Office PowerPoint</Application>
  <PresentationFormat>Custom</PresentationFormat>
  <Paragraphs>32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White</vt:lpstr>
      <vt:lpstr>Linearne jednadžbe u stripu</vt:lpstr>
      <vt:lpstr>Slide 2</vt:lpstr>
      <vt:lpstr>Slide 3</vt:lpstr>
      <vt:lpstr>Moderni matematički kurikulum stavlja naglasak na:</vt:lpstr>
      <vt:lpstr>“Razgovarajmo s matematikom”  dr. sc. Tomislav Šikić, FER  2. webinar za učitelje i nastavnike matematike:      1) izbjegavati klišeje - uvažavati učenike kao jednakovrijedne sugovornike (mozak im je u boljem stanju od našeg)  2) osluškivati djecu da bismo se mogli brzo prilagoditi situaciji      3) voditi rasprave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Stupnjevi poznavanja matematike  Matematika bez suza,  Prof. Mahesh C. Sharma  </vt:lpstr>
      <vt:lpstr>Stupnjevi poznavanja matematike </vt:lpstr>
      <vt:lpstr>Stupnjevi poznavanja matematike </vt:lpstr>
      <vt:lpstr>Slide 23</vt:lpstr>
      <vt:lpstr> Crtamo i dalje…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82</cp:revision>
  <dcterms:modified xsi:type="dcterms:W3CDTF">2017-11-06T21:13:44Z</dcterms:modified>
</cp:coreProperties>
</file>