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2B75C-BCA7-45F8-AF23-EF8A7D7B3774}" v="600" dt="2018-05-01T15:29:55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113" d="100"/>
          <a:sy n="113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a krmek" userId="6922f849ecb90d4d" providerId="LiveId" clId="{0872B75C-BCA7-45F8-AF23-EF8A7D7B3774}"/>
    <pc:docChg chg="undo custSel addSld delSld modSld modMainMaster">
      <pc:chgData name="karla krmek" userId="6922f849ecb90d4d" providerId="LiveId" clId="{0872B75C-BCA7-45F8-AF23-EF8A7D7B3774}" dt="2018-05-01T15:29:55.645" v="602" actId="14100"/>
      <pc:docMkLst>
        <pc:docMk/>
      </pc:docMkLst>
      <pc:sldChg chg="modTransition">
        <pc:chgData name="karla krmek" userId="6922f849ecb90d4d" providerId="LiveId" clId="{0872B75C-BCA7-45F8-AF23-EF8A7D7B3774}" dt="2018-05-01T13:00:20.840" v="20" actId="2696"/>
        <pc:sldMkLst>
          <pc:docMk/>
          <pc:sldMk cId="2722460520" sldId="256"/>
        </pc:sldMkLst>
      </pc:sldChg>
      <pc:sldChg chg="addSp delSp modSp modTransition modAnim">
        <pc:chgData name="karla krmek" userId="6922f849ecb90d4d" providerId="LiveId" clId="{0872B75C-BCA7-45F8-AF23-EF8A7D7B3774}" dt="2018-05-01T15:17:01.026" v="547"/>
        <pc:sldMkLst>
          <pc:docMk/>
          <pc:sldMk cId="329353104" sldId="258"/>
        </pc:sldMkLst>
        <pc:spChg chg="mod topLvl">
          <ac:chgData name="karla krmek" userId="6922f849ecb90d4d" providerId="LiveId" clId="{0872B75C-BCA7-45F8-AF23-EF8A7D7B3774}" dt="2018-05-01T12:57:29.904" v="4" actId="165"/>
          <ac:spMkLst>
            <pc:docMk/>
            <pc:sldMk cId="329353104" sldId="258"/>
            <ac:spMk id="3" creationId="{27AD7572-2D48-4EC8-AFB6-829DAB16D447}"/>
          </ac:spMkLst>
        </pc:spChg>
        <pc:spChg chg="mod topLvl">
          <ac:chgData name="karla krmek" userId="6922f849ecb90d4d" providerId="LiveId" clId="{0872B75C-BCA7-45F8-AF23-EF8A7D7B3774}" dt="2018-05-01T15:11:24.279" v="506" actId="20577"/>
          <ac:spMkLst>
            <pc:docMk/>
            <pc:sldMk cId="329353104" sldId="258"/>
            <ac:spMk id="4" creationId="{04186206-C9F1-4A2D-99A7-EECF60391514}"/>
          </ac:spMkLst>
        </pc:spChg>
        <pc:spChg chg="add del mod">
          <ac:chgData name="karla krmek" userId="6922f849ecb90d4d" providerId="LiveId" clId="{0872B75C-BCA7-45F8-AF23-EF8A7D7B3774}" dt="2018-05-01T15:14:47.845" v="538"/>
          <ac:spMkLst>
            <pc:docMk/>
            <pc:sldMk cId="329353104" sldId="258"/>
            <ac:spMk id="5" creationId="{639A4849-61B3-48BA-A156-DEC71730F6A1}"/>
          </ac:spMkLst>
        </pc:spChg>
        <pc:spChg chg="add mod">
          <ac:chgData name="karla krmek" userId="6922f849ecb90d4d" providerId="LiveId" clId="{0872B75C-BCA7-45F8-AF23-EF8A7D7B3774}" dt="2018-05-01T15:16:19.483" v="546" actId="2711"/>
          <ac:spMkLst>
            <pc:docMk/>
            <pc:sldMk cId="329353104" sldId="258"/>
            <ac:spMk id="6" creationId="{18F0E466-5BDF-4BB5-9DAE-0A952049E9EB}"/>
          </ac:spMkLst>
        </pc:spChg>
        <pc:grpChg chg="del">
          <ac:chgData name="karla krmek" userId="6922f849ecb90d4d" providerId="LiveId" clId="{0872B75C-BCA7-45F8-AF23-EF8A7D7B3774}" dt="2018-05-01T12:57:29.904" v="4" actId="165"/>
          <ac:grpSpMkLst>
            <pc:docMk/>
            <pc:sldMk cId="329353104" sldId="258"/>
            <ac:grpSpMk id="5" creationId="{ABE8432E-D50D-44E6-A463-61F50B29CA74}"/>
          </ac:grpSpMkLst>
        </pc:grpChg>
      </pc:sldChg>
      <pc:sldChg chg="modSp modTransition modAnim">
        <pc:chgData name="karla krmek" userId="6922f849ecb90d4d" providerId="LiveId" clId="{0872B75C-BCA7-45F8-AF23-EF8A7D7B3774}" dt="2018-05-01T15:18:38.502" v="560" actId="20577"/>
        <pc:sldMkLst>
          <pc:docMk/>
          <pc:sldMk cId="3653178937" sldId="259"/>
        </pc:sldMkLst>
        <pc:spChg chg="mod">
          <ac:chgData name="karla krmek" userId="6922f849ecb90d4d" providerId="LiveId" clId="{0872B75C-BCA7-45F8-AF23-EF8A7D7B3774}" dt="2018-05-01T15:18:38.502" v="560" actId="20577"/>
          <ac:spMkLst>
            <pc:docMk/>
            <pc:sldMk cId="3653178937" sldId="259"/>
            <ac:spMk id="3" creationId="{6621DD77-F515-4D5A-AB9A-356B4C7C3121}"/>
          </ac:spMkLst>
        </pc:spChg>
      </pc:sldChg>
      <pc:sldChg chg="addSp delSp modSp modTransition modAnim">
        <pc:chgData name="karla krmek" userId="6922f849ecb90d4d" providerId="LiveId" clId="{0872B75C-BCA7-45F8-AF23-EF8A7D7B3774}" dt="2018-05-01T13:07:04.183" v="67" actId="2696"/>
        <pc:sldMkLst>
          <pc:docMk/>
          <pc:sldMk cId="4133022472" sldId="260"/>
        </pc:sldMkLst>
        <pc:spChg chg="mod">
          <ac:chgData name="karla krmek" userId="6922f849ecb90d4d" providerId="LiveId" clId="{0872B75C-BCA7-45F8-AF23-EF8A7D7B3774}" dt="2018-05-01T13:05:54.299" v="51" actId="1076"/>
          <ac:spMkLst>
            <pc:docMk/>
            <pc:sldMk cId="4133022472" sldId="260"/>
            <ac:spMk id="5" creationId="{EEB42FB2-F6FE-4FA8-9758-BF0B1B00101C}"/>
          </ac:spMkLst>
        </pc:spChg>
        <pc:spChg chg="mod ord topLvl">
          <ac:chgData name="karla krmek" userId="6922f849ecb90d4d" providerId="LiveId" clId="{0872B75C-BCA7-45F8-AF23-EF8A7D7B3774}" dt="2018-05-01T13:06:55.863" v="66" actId="1076"/>
          <ac:spMkLst>
            <pc:docMk/>
            <pc:sldMk cId="4133022472" sldId="260"/>
            <ac:spMk id="11" creationId="{A54BD1DD-96AB-4127-928B-E163571C07BE}"/>
          </ac:spMkLst>
        </pc:spChg>
        <pc:spChg chg="mod">
          <ac:chgData name="karla krmek" userId="6922f849ecb90d4d" providerId="LiveId" clId="{0872B75C-BCA7-45F8-AF23-EF8A7D7B3774}" dt="2018-05-01T13:06:21.788" v="60" actId="164"/>
          <ac:spMkLst>
            <pc:docMk/>
            <pc:sldMk cId="4133022472" sldId="260"/>
            <ac:spMk id="14" creationId="{B9E6E8A9-3864-42C0-809C-5F14CF6586CA}"/>
          </ac:spMkLst>
        </pc:spChg>
        <pc:spChg chg="mod">
          <ac:chgData name="karla krmek" userId="6922f849ecb90d4d" providerId="LiveId" clId="{0872B75C-BCA7-45F8-AF23-EF8A7D7B3774}" dt="2018-05-01T13:06:21.788" v="60" actId="164"/>
          <ac:spMkLst>
            <pc:docMk/>
            <pc:sldMk cId="4133022472" sldId="260"/>
            <ac:spMk id="15" creationId="{B2BD9698-D3BE-4C6C-94E3-3A9A7B6827AD}"/>
          </ac:spMkLst>
        </pc:spChg>
        <pc:spChg chg="mod">
          <ac:chgData name="karla krmek" userId="6922f849ecb90d4d" providerId="LiveId" clId="{0872B75C-BCA7-45F8-AF23-EF8A7D7B3774}" dt="2018-05-01T13:06:21.788" v="60" actId="164"/>
          <ac:spMkLst>
            <pc:docMk/>
            <pc:sldMk cId="4133022472" sldId="260"/>
            <ac:spMk id="16" creationId="{48AFAFD8-E161-40CE-A3D1-02D8FF68C29A}"/>
          </ac:spMkLst>
        </pc:spChg>
        <pc:grpChg chg="add mod">
          <ac:chgData name="karla krmek" userId="6922f849ecb90d4d" providerId="LiveId" clId="{0872B75C-BCA7-45F8-AF23-EF8A7D7B3774}" dt="2018-05-01T13:06:01.083" v="55" actId="164"/>
          <ac:grpSpMkLst>
            <pc:docMk/>
            <pc:sldMk cId="4133022472" sldId="260"/>
            <ac:grpSpMk id="4" creationId="{5892B6DF-614B-43D3-8B75-D66093537F6D}"/>
          </ac:grpSpMkLst>
        </pc:grpChg>
        <pc:grpChg chg="add mod">
          <ac:chgData name="karla krmek" userId="6922f849ecb90d4d" providerId="LiveId" clId="{0872B75C-BCA7-45F8-AF23-EF8A7D7B3774}" dt="2018-05-01T13:06:21.788" v="60" actId="164"/>
          <ac:grpSpMkLst>
            <pc:docMk/>
            <pc:sldMk cId="4133022472" sldId="260"/>
            <ac:grpSpMk id="6" creationId="{01EBA326-A085-4E92-8BE0-423C4FA592DA}"/>
          </ac:grpSpMkLst>
        </pc:grpChg>
        <pc:grpChg chg="mod topLvl">
          <ac:chgData name="karla krmek" userId="6922f849ecb90d4d" providerId="LiveId" clId="{0872B75C-BCA7-45F8-AF23-EF8A7D7B3774}" dt="2018-05-01T13:06:21.788" v="60" actId="164"/>
          <ac:grpSpMkLst>
            <pc:docMk/>
            <pc:sldMk cId="4133022472" sldId="260"/>
            <ac:grpSpMk id="10" creationId="{43697EB7-2639-4AF3-ADAB-2CF4FDA50DA9}"/>
          </ac:grpSpMkLst>
        </pc:grpChg>
        <pc:grpChg chg="del">
          <ac:chgData name="karla krmek" userId="6922f849ecb90d4d" providerId="LiveId" clId="{0872B75C-BCA7-45F8-AF23-EF8A7D7B3774}" dt="2018-05-01T13:04:14.509" v="36" actId="165"/>
          <ac:grpSpMkLst>
            <pc:docMk/>
            <pc:sldMk cId="4133022472" sldId="260"/>
            <ac:grpSpMk id="12" creationId="{11B430E1-6F3D-4A50-B5E7-A43A08C4F314}"/>
          </ac:grpSpMkLst>
        </pc:grpChg>
      </pc:sldChg>
      <pc:sldChg chg="addSp modSp modTransition modAnim">
        <pc:chgData name="karla krmek" userId="6922f849ecb90d4d" providerId="LiveId" clId="{0872B75C-BCA7-45F8-AF23-EF8A7D7B3774}" dt="2018-05-01T13:11:47.831" v="80" actId="2696"/>
        <pc:sldMkLst>
          <pc:docMk/>
          <pc:sldMk cId="1595679301" sldId="261"/>
        </pc:sldMkLst>
        <pc:spChg chg="mod">
          <ac:chgData name="karla krmek" userId="6922f849ecb90d4d" providerId="LiveId" clId="{0872B75C-BCA7-45F8-AF23-EF8A7D7B3774}" dt="2018-05-01T13:09:20.712" v="72" actId="164"/>
          <ac:spMkLst>
            <pc:docMk/>
            <pc:sldMk cId="1595679301" sldId="261"/>
            <ac:spMk id="7" creationId="{900D8697-88E9-49E7-B874-05D5941E7EAD}"/>
          </ac:spMkLst>
        </pc:spChg>
        <pc:spChg chg="mod">
          <ac:chgData name="karla krmek" userId="6922f849ecb90d4d" providerId="LiveId" clId="{0872B75C-BCA7-45F8-AF23-EF8A7D7B3774}" dt="2018-05-01T13:09:20.712" v="72" actId="164"/>
          <ac:spMkLst>
            <pc:docMk/>
            <pc:sldMk cId="1595679301" sldId="261"/>
            <ac:spMk id="8" creationId="{D7BBA6F9-BB21-4DE7-B68C-3E4F9B09F50C}"/>
          </ac:spMkLst>
        </pc:spChg>
        <pc:spChg chg="mod">
          <ac:chgData name="karla krmek" userId="6922f849ecb90d4d" providerId="LiveId" clId="{0872B75C-BCA7-45F8-AF23-EF8A7D7B3774}" dt="2018-05-01T13:10:40.474" v="76" actId="164"/>
          <ac:spMkLst>
            <pc:docMk/>
            <pc:sldMk cId="1595679301" sldId="261"/>
            <ac:spMk id="9" creationId="{C71A2D35-EB01-49EE-8E5F-08EB93C7D5AF}"/>
          </ac:spMkLst>
        </pc:spChg>
        <pc:grpChg chg="add mod">
          <ac:chgData name="karla krmek" userId="6922f849ecb90d4d" providerId="LiveId" clId="{0872B75C-BCA7-45F8-AF23-EF8A7D7B3774}" dt="2018-05-01T13:10:56.252" v="77" actId="1076"/>
          <ac:grpSpMkLst>
            <pc:docMk/>
            <pc:sldMk cId="1595679301" sldId="261"/>
            <ac:grpSpMk id="2" creationId="{7D2F2CDA-8A08-47D1-977B-5D80C78858C8}"/>
          </ac:grpSpMkLst>
        </pc:grpChg>
        <pc:grpChg chg="add mod">
          <ac:chgData name="karla krmek" userId="6922f849ecb90d4d" providerId="LiveId" clId="{0872B75C-BCA7-45F8-AF23-EF8A7D7B3774}" dt="2018-05-01T13:10:40.474" v="76" actId="164"/>
          <ac:grpSpMkLst>
            <pc:docMk/>
            <pc:sldMk cId="1595679301" sldId="261"/>
            <ac:grpSpMk id="10" creationId="{68C00F20-7FAD-4F18-8732-718181D7F988}"/>
          </ac:grpSpMkLst>
        </pc:grpChg>
        <pc:picChg chg="mod ord">
          <ac:chgData name="karla krmek" userId="6922f849ecb90d4d" providerId="LiveId" clId="{0872B75C-BCA7-45F8-AF23-EF8A7D7B3774}" dt="2018-05-01T13:10:40.474" v="76" actId="164"/>
          <ac:picMkLst>
            <pc:docMk/>
            <pc:sldMk cId="1595679301" sldId="261"/>
            <ac:picMk id="6" creationId="{5849A318-841C-4718-87FB-492B521E95F6}"/>
          </ac:picMkLst>
        </pc:picChg>
      </pc:sldChg>
      <pc:sldChg chg="addSp modSp modTransition modAnim">
        <pc:chgData name="karla krmek" userId="6922f849ecb90d4d" providerId="LiveId" clId="{0872B75C-BCA7-45F8-AF23-EF8A7D7B3774}" dt="2018-05-01T15:20:21.894" v="565" actId="16959"/>
        <pc:sldMkLst>
          <pc:docMk/>
          <pc:sldMk cId="1081920570" sldId="262"/>
        </pc:sldMkLst>
        <pc:spChg chg="mod">
          <ac:chgData name="karla krmek" userId="6922f849ecb90d4d" providerId="LiveId" clId="{0872B75C-BCA7-45F8-AF23-EF8A7D7B3774}" dt="2018-05-01T13:14:21.433" v="85" actId="14100"/>
          <ac:spMkLst>
            <pc:docMk/>
            <pc:sldMk cId="1081920570" sldId="262"/>
            <ac:spMk id="2" creationId="{FB8A3468-F616-473E-9EDD-8437219B6F3B}"/>
          </ac:spMkLst>
        </pc:spChg>
        <pc:spChg chg="mod">
          <ac:chgData name="karla krmek" userId="6922f849ecb90d4d" providerId="LiveId" clId="{0872B75C-BCA7-45F8-AF23-EF8A7D7B3774}" dt="2018-05-01T15:20:09.703" v="563" actId="16959"/>
          <ac:spMkLst>
            <pc:docMk/>
            <pc:sldMk cId="1081920570" sldId="262"/>
            <ac:spMk id="3" creationId="{4D714F84-C3AA-45B5-BE15-C999ED555442}"/>
          </ac:spMkLst>
        </pc:spChg>
        <pc:spChg chg="mod">
          <ac:chgData name="karla krmek" userId="6922f849ecb90d4d" providerId="LiveId" clId="{0872B75C-BCA7-45F8-AF23-EF8A7D7B3774}" dt="2018-05-01T13:16:26.045" v="93" actId="164"/>
          <ac:spMkLst>
            <pc:docMk/>
            <pc:sldMk cId="1081920570" sldId="262"/>
            <ac:spMk id="6" creationId="{09B12DE4-964B-42C8-A951-D6957A7CD260}"/>
          </ac:spMkLst>
        </pc:spChg>
        <pc:spChg chg="mod">
          <ac:chgData name="karla krmek" userId="6922f849ecb90d4d" providerId="LiveId" clId="{0872B75C-BCA7-45F8-AF23-EF8A7D7B3774}" dt="2018-05-01T13:16:26.045" v="93" actId="164"/>
          <ac:spMkLst>
            <pc:docMk/>
            <pc:sldMk cId="1081920570" sldId="262"/>
            <ac:spMk id="7" creationId="{705561CF-D486-4BF9-A05A-E5CA972A4F39}"/>
          </ac:spMkLst>
        </pc:spChg>
        <pc:spChg chg="mod">
          <ac:chgData name="karla krmek" userId="6922f849ecb90d4d" providerId="LiveId" clId="{0872B75C-BCA7-45F8-AF23-EF8A7D7B3774}" dt="2018-05-01T15:20:21.894" v="565" actId="16959"/>
          <ac:spMkLst>
            <pc:docMk/>
            <pc:sldMk cId="1081920570" sldId="262"/>
            <ac:spMk id="8" creationId="{5EB2D894-9C9D-4032-B561-DBE838D890D0}"/>
          </ac:spMkLst>
        </pc:spChg>
        <pc:spChg chg="add mod">
          <ac:chgData name="karla krmek" userId="6922f849ecb90d4d" providerId="LiveId" clId="{0872B75C-BCA7-45F8-AF23-EF8A7D7B3774}" dt="2018-05-01T15:07:01.108" v="474" actId="164"/>
          <ac:spMkLst>
            <pc:docMk/>
            <pc:sldMk cId="1081920570" sldId="262"/>
            <ac:spMk id="17" creationId="{D5B209CB-B413-4C95-B49F-BA4D7028EF6E}"/>
          </ac:spMkLst>
        </pc:spChg>
        <pc:grpChg chg="add mod">
          <ac:chgData name="karla krmek" userId="6922f849ecb90d4d" providerId="LiveId" clId="{0872B75C-BCA7-45F8-AF23-EF8A7D7B3774}" dt="2018-05-01T13:17:37.674" v="98" actId="164"/>
          <ac:grpSpMkLst>
            <pc:docMk/>
            <pc:sldMk cId="1081920570" sldId="262"/>
            <ac:grpSpMk id="19" creationId="{5A12BB9A-4B94-42F9-85D2-D6C6D4C72F7B}"/>
          </ac:grpSpMkLst>
        </pc:grpChg>
        <pc:grpChg chg="add mod">
          <ac:chgData name="karla krmek" userId="6922f849ecb90d4d" providerId="LiveId" clId="{0872B75C-BCA7-45F8-AF23-EF8A7D7B3774}" dt="2018-05-01T15:20:21.894" v="565" actId="16959"/>
          <ac:grpSpMkLst>
            <pc:docMk/>
            <pc:sldMk cId="1081920570" sldId="262"/>
            <ac:grpSpMk id="20" creationId="{B7CB392D-1B2C-4906-8D4D-D91A64C0B10A}"/>
          </ac:grpSpMkLst>
        </pc:grpChg>
        <pc:grpChg chg="add mod">
          <ac:chgData name="karla krmek" userId="6922f849ecb90d4d" providerId="LiveId" clId="{0872B75C-BCA7-45F8-AF23-EF8A7D7B3774}" dt="2018-05-01T15:07:39.975" v="479" actId="1076"/>
          <ac:grpSpMkLst>
            <pc:docMk/>
            <pc:sldMk cId="1081920570" sldId="262"/>
            <ac:grpSpMk id="23" creationId="{329EBDC5-5F52-446C-9E15-101A6A2D62F8}"/>
          </ac:grpSpMkLst>
        </pc:grpChg>
        <pc:picChg chg="mod">
          <ac:chgData name="karla krmek" userId="6922f849ecb90d4d" providerId="LiveId" clId="{0872B75C-BCA7-45F8-AF23-EF8A7D7B3774}" dt="2018-05-01T13:16:26.045" v="93" actId="164"/>
          <ac:picMkLst>
            <pc:docMk/>
            <pc:sldMk cId="1081920570" sldId="262"/>
            <ac:picMk id="5" creationId="{6CB7F4EB-27F6-4BBD-A19E-59CAB52E597C}"/>
          </ac:picMkLst>
        </pc:picChg>
        <pc:picChg chg="add mod">
          <ac:chgData name="karla krmek" userId="6922f849ecb90d4d" providerId="LiveId" clId="{0872B75C-BCA7-45F8-AF23-EF8A7D7B3774}" dt="2018-05-01T15:07:01.108" v="474" actId="164"/>
          <ac:picMkLst>
            <pc:docMk/>
            <pc:sldMk cId="1081920570" sldId="262"/>
            <ac:picMk id="22" creationId="{41234707-418C-4266-9938-510026A3E22A}"/>
          </ac:picMkLst>
        </pc:picChg>
      </pc:sldChg>
      <pc:sldChg chg="addSp delSp modSp modTransition modAnim">
        <pc:chgData name="karla krmek" userId="6922f849ecb90d4d" providerId="LiveId" clId="{0872B75C-BCA7-45F8-AF23-EF8A7D7B3774}" dt="2018-05-01T13:25:31.539" v="127" actId="2696"/>
        <pc:sldMkLst>
          <pc:docMk/>
          <pc:sldMk cId="2533506238" sldId="263"/>
        </pc:sldMkLst>
        <pc:spChg chg="mod">
          <ac:chgData name="karla krmek" userId="6922f849ecb90d4d" providerId="LiveId" clId="{0872B75C-BCA7-45F8-AF23-EF8A7D7B3774}" dt="2018-05-01T13:21:00.015" v="106" actId="164"/>
          <ac:spMkLst>
            <pc:docMk/>
            <pc:sldMk cId="2533506238" sldId="263"/>
            <ac:spMk id="7" creationId="{8F2E4956-C7A6-4453-9D79-253CB201C1D0}"/>
          </ac:spMkLst>
        </pc:spChg>
        <pc:spChg chg="mod">
          <ac:chgData name="karla krmek" userId="6922f849ecb90d4d" providerId="LiveId" clId="{0872B75C-BCA7-45F8-AF23-EF8A7D7B3774}" dt="2018-05-01T13:21:56.169" v="112" actId="1076"/>
          <ac:spMkLst>
            <pc:docMk/>
            <pc:sldMk cId="2533506238" sldId="263"/>
            <ac:spMk id="9" creationId="{060831B5-0DFD-43AD-B4A9-E1D357EB936C}"/>
          </ac:spMkLst>
        </pc:spChg>
        <pc:spChg chg="add mod">
          <ac:chgData name="karla krmek" userId="6922f849ecb90d4d" providerId="LiveId" clId="{0872B75C-BCA7-45F8-AF23-EF8A7D7B3774}" dt="2018-05-01T13:25:17.350" v="124" actId="1076"/>
          <ac:spMkLst>
            <pc:docMk/>
            <pc:sldMk cId="2533506238" sldId="263"/>
            <ac:spMk id="16" creationId="{349D9567-38FA-4BAC-AA73-261E92C7FAA1}"/>
          </ac:spMkLst>
        </pc:spChg>
        <pc:grpChg chg="add mod">
          <ac:chgData name="karla krmek" userId="6922f849ecb90d4d" providerId="LiveId" clId="{0872B75C-BCA7-45F8-AF23-EF8A7D7B3774}" dt="2018-05-01T13:21:00.015" v="106" actId="164"/>
          <ac:grpSpMkLst>
            <pc:docMk/>
            <pc:sldMk cId="2533506238" sldId="263"/>
            <ac:grpSpMk id="14" creationId="{3D09677B-459C-4209-9729-F176E823736D}"/>
          </ac:grpSpMkLst>
        </pc:grpChg>
        <pc:grpChg chg="del">
          <ac:chgData name="karla krmek" userId="6922f849ecb90d4d" providerId="LiveId" clId="{0872B75C-BCA7-45F8-AF23-EF8A7D7B3774}" dt="2018-05-01T13:23:01.671" v="115" actId="2696"/>
          <ac:grpSpMkLst>
            <pc:docMk/>
            <pc:sldMk cId="2533506238" sldId="263"/>
            <ac:grpSpMk id="15" creationId="{5E92AAF7-08C4-40C9-90CB-64C2605D33A4}"/>
          </ac:grpSpMkLst>
        </pc:grpChg>
        <pc:picChg chg="mod">
          <ac:chgData name="karla krmek" userId="6922f849ecb90d4d" providerId="LiveId" clId="{0872B75C-BCA7-45F8-AF23-EF8A7D7B3774}" dt="2018-05-01T13:21:00.015" v="106" actId="164"/>
          <ac:picMkLst>
            <pc:docMk/>
            <pc:sldMk cId="2533506238" sldId="263"/>
            <ac:picMk id="5" creationId="{99995DDF-A452-4D76-ADEC-273A9048283E}"/>
          </ac:picMkLst>
        </pc:picChg>
      </pc:sldChg>
      <pc:sldChg chg="addSp delSp modSp modTransition modAnim">
        <pc:chgData name="karla krmek" userId="6922f849ecb90d4d" providerId="LiveId" clId="{0872B75C-BCA7-45F8-AF23-EF8A7D7B3774}" dt="2018-05-01T15:22:40.128" v="566" actId="20577"/>
        <pc:sldMkLst>
          <pc:docMk/>
          <pc:sldMk cId="2714877823" sldId="264"/>
        </pc:sldMkLst>
        <pc:spChg chg="mod">
          <ac:chgData name="karla krmek" userId="6922f849ecb90d4d" providerId="LiveId" clId="{0872B75C-BCA7-45F8-AF23-EF8A7D7B3774}" dt="2018-05-01T15:22:40.128" v="566" actId="20577"/>
          <ac:spMkLst>
            <pc:docMk/>
            <pc:sldMk cId="2714877823" sldId="264"/>
            <ac:spMk id="3" creationId="{775D2B1F-6A34-400C-A973-D63AACC28DC1}"/>
          </ac:spMkLst>
        </pc:spChg>
        <pc:spChg chg="mod topLvl">
          <ac:chgData name="karla krmek" userId="6922f849ecb90d4d" providerId="LiveId" clId="{0872B75C-BCA7-45F8-AF23-EF8A7D7B3774}" dt="2018-05-01T13:29:32.232" v="133" actId="164"/>
          <ac:spMkLst>
            <pc:docMk/>
            <pc:sldMk cId="2714877823" sldId="264"/>
            <ac:spMk id="11" creationId="{4A0EA0CC-3C6E-43D8-8C8C-3254235FAA0E}"/>
          </ac:spMkLst>
        </pc:spChg>
        <pc:spChg chg="mod topLvl">
          <ac:chgData name="karla krmek" userId="6922f849ecb90d4d" providerId="LiveId" clId="{0872B75C-BCA7-45F8-AF23-EF8A7D7B3774}" dt="2018-05-01T13:29:32.232" v="133" actId="164"/>
          <ac:spMkLst>
            <pc:docMk/>
            <pc:sldMk cId="2714877823" sldId="264"/>
            <ac:spMk id="12" creationId="{85D1CE06-5B29-46D4-852C-9CBF58EBD992}"/>
          </ac:spMkLst>
        </pc:spChg>
        <pc:spChg chg="mod topLvl">
          <ac:chgData name="karla krmek" userId="6922f849ecb90d4d" providerId="LiveId" clId="{0872B75C-BCA7-45F8-AF23-EF8A7D7B3774}" dt="2018-05-01T13:29:42.438" v="134" actId="164"/>
          <ac:spMkLst>
            <pc:docMk/>
            <pc:sldMk cId="2714877823" sldId="264"/>
            <ac:spMk id="13" creationId="{CC1DF754-A883-44A3-A851-B56753DAE288}"/>
          </ac:spMkLst>
        </pc:spChg>
        <pc:spChg chg="mod topLvl">
          <ac:chgData name="karla krmek" userId="6922f849ecb90d4d" providerId="LiveId" clId="{0872B75C-BCA7-45F8-AF23-EF8A7D7B3774}" dt="2018-05-01T13:29:42.438" v="134" actId="164"/>
          <ac:spMkLst>
            <pc:docMk/>
            <pc:sldMk cId="2714877823" sldId="264"/>
            <ac:spMk id="14" creationId="{BEF54ED5-9BA4-4912-B049-77A7EE1401E5}"/>
          </ac:spMkLst>
        </pc:spChg>
        <pc:spChg chg="mod topLvl">
          <ac:chgData name="karla krmek" userId="6922f849ecb90d4d" providerId="LiveId" clId="{0872B75C-BCA7-45F8-AF23-EF8A7D7B3774}" dt="2018-05-01T13:29:42.438" v="134" actId="164"/>
          <ac:spMkLst>
            <pc:docMk/>
            <pc:sldMk cId="2714877823" sldId="264"/>
            <ac:spMk id="15" creationId="{A1C9F1CE-8094-4B0A-A8D7-1719A129C999}"/>
          </ac:spMkLst>
        </pc:spChg>
        <pc:grpChg chg="del">
          <ac:chgData name="karla krmek" userId="6922f849ecb90d4d" providerId="LiveId" clId="{0872B75C-BCA7-45F8-AF23-EF8A7D7B3774}" dt="2018-05-01T13:29:15.745" v="132" actId="165"/>
          <ac:grpSpMkLst>
            <pc:docMk/>
            <pc:sldMk cId="2714877823" sldId="264"/>
            <ac:grpSpMk id="16" creationId="{AB882159-B458-4C65-A11E-A525EB6C1586}"/>
          </ac:grpSpMkLst>
        </pc:grpChg>
        <pc:grpChg chg="mod">
          <ac:chgData name="karla krmek" userId="6922f849ecb90d4d" providerId="LiveId" clId="{0872B75C-BCA7-45F8-AF23-EF8A7D7B3774}" dt="2018-05-01T13:30:06.917" v="136" actId="164"/>
          <ac:grpSpMkLst>
            <pc:docMk/>
            <pc:sldMk cId="2714877823" sldId="264"/>
            <ac:grpSpMk id="17" creationId="{70035FAA-CA2A-4B63-9B4E-389B58C629A9}"/>
          </ac:grpSpMkLst>
        </pc:grpChg>
        <pc:grpChg chg="add mod">
          <ac:chgData name="karla krmek" userId="6922f849ecb90d4d" providerId="LiveId" clId="{0872B75C-BCA7-45F8-AF23-EF8A7D7B3774}" dt="2018-05-01T13:30:06.917" v="136" actId="164"/>
          <ac:grpSpMkLst>
            <pc:docMk/>
            <pc:sldMk cId="2714877823" sldId="264"/>
            <ac:grpSpMk id="18" creationId="{C6DE317C-849F-4C6B-8E89-73AA5B17938A}"/>
          </ac:grpSpMkLst>
        </pc:grpChg>
        <pc:grpChg chg="add mod">
          <ac:chgData name="karla krmek" userId="6922f849ecb90d4d" providerId="LiveId" clId="{0872B75C-BCA7-45F8-AF23-EF8A7D7B3774}" dt="2018-05-01T13:30:13.671" v="137" actId="1076"/>
          <ac:grpSpMkLst>
            <pc:docMk/>
            <pc:sldMk cId="2714877823" sldId="264"/>
            <ac:grpSpMk id="19" creationId="{80FA5E95-EE35-4126-B169-FFEE3E157FC0}"/>
          </ac:grpSpMkLst>
        </pc:grpChg>
        <pc:grpChg chg="add mod">
          <ac:chgData name="karla krmek" userId="6922f849ecb90d4d" providerId="LiveId" clId="{0872B75C-BCA7-45F8-AF23-EF8A7D7B3774}" dt="2018-05-01T13:30:06.917" v="136" actId="164"/>
          <ac:grpSpMkLst>
            <pc:docMk/>
            <pc:sldMk cId="2714877823" sldId="264"/>
            <ac:grpSpMk id="20" creationId="{9E732671-F77C-4111-9931-9F73489C1699}"/>
          </ac:grpSpMkLst>
        </pc:grpChg>
      </pc:sldChg>
      <pc:sldChg chg="addSp delSp modSp modTransition modAnim">
        <pc:chgData name="karla krmek" userId="6922f849ecb90d4d" providerId="LiveId" clId="{0872B75C-BCA7-45F8-AF23-EF8A7D7B3774}" dt="2018-05-01T13:41:32.774" v="219" actId="2696"/>
        <pc:sldMkLst>
          <pc:docMk/>
          <pc:sldMk cId="2899702584" sldId="265"/>
        </pc:sldMkLst>
        <pc:spChg chg="mod">
          <ac:chgData name="karla krmek" userId="6922f849ecb90d4d" providerId="LiveId" clId="{0872B75C-BCA7-45F8-AF23-EF8A7D7B3774}" dt="2018-05-01T13:32:36.977" v="142" actId="1076"/>
          <ac:spMkLst>
            <pc:docMk/>
            <pc:sldMk cId="2899702584" sldId="265"/>
            <ac:spMk id="2" creationId="{CF6A20F9-4E92-4D44-8978-1F21AA2A6652}"/>
          </ac:spMkLst>
        </pc:spChg>
        <pc:spChg chg="mod topLvl">
          <ac:chgData name="karla krmek" userId="6922f849ecb90d4d" providerId="LiveId" clId="{0872B75C-BCA7-45F8-AF23-EF8A7D7B3774}" dt="2018-05-01T13:39:04.008" v="202" actId="165"/>
          <ac:spMkLst>
            <pc:docMk/>
            <pc:sldMk cId="2899702584" sldId="265"/>
            <ac:spMk id="3" creationId="{3714C437-ED0E-4EF0-991A-955A288EF238}"/>
          </ac:spMkLst>
        </pc:spChg>
        <pc:spChg chg="mod">
          <ac:chgData name="karla krmek" userId="6922f849ecb90d4d" providerId="LiveId" clId="{0872B75C-BCA7-45F8-AF23-EF8A7D7B3774}" dt="2018-05-01T13:38:05.733" v="197" actId="1076"/>
          <ac:spMkLst>
            <pc:docMk/>
            <pc:sldMk cId="2899702584" sldId="265"/>
            <ac:spMk id="9" creationId="{809EDB30-DA66-4EF8-B666-79D09B523A9E}"/>
          </ac:spMkLst>
        </pc:spChg>
        <pc:spChg chg="mod topLvl">
          <ac:chgData name="karla krmek" userId="6922f849ecb90d4d" providerId="LiveId" clId="{0872B75C-BCA7-45F8-AF23-EF8A7D7B3774}" dt="2018-05-01T13:39:37.022" v="205" actId="164"/>
          <ac:spMkLst>
            <pc:docMk/>
            <pc:sldMk cId="2899702584" sldId="265"/>
            <ac:spMk id="10" creationId="{D39CEED4-9CB7-4590-A67C-B9DB5936B524}"/>
          </ac:spMkLst>
        </pc:spChg>
        <pc:spChg chg="mod topLvl">
          <ac:chgData name="karla krmek" userId="6922f849ecb90d4d" providerId="LiveId" clId="{0872B75C-BCA7-45F8-AF23-EF8A7D7B3774}" dt="2018-05-01T13:39:37.022" v="205" actId="164"/>
          <ac:spMkLst>
            <pc:docMk/>
            <pc:sldMk cId="2899702584" sldId="265"/>
            <ac:spMk id="11" creationId="{04F10E00-8899-4909-BC41-3DD14E584DD5}"/>
          </ac:spMkLst>
        </pc:spChg>
        <pc:spChg chg="mod topLvl">
          <ac:chgData name="karla krmek" userId="6922f849ecb90d4d" providerId="LiveId" clId="{0872B75C-BCA7-45F8-AF23-EF8A7D7B3774}" dt="2018-05-01T13:39:04.008" v="202" actId="165"/>
          <ac:spMkLst>
            <pc:docMk/>
            <pc:sldMk cId="2899702584" sldId="265"/>
            <ac:spMk id="18" creationId="{9786CB24-EB89-428B-881F-056CF7700734}"/>
          </ac:spMkLst>
        </pc:spChg>
        <pc:spChg chg="mod topLvl">
          <ac:chgData name="karla krmek" userId="6922f849ecb90d4d" providerId="LiveId" clId="{0872B75C-BCA7-45F8-AF23-EF8A7D7B3774}" dt="2018-05-01T13:39:04.008" v="202" actId="165"/>
          <ac:spMkLst>
            <pc:docMk/>
            <pc:sldMk cId="2899702584" sldId="265"/>
            <ac:spMk id="19" creationId="{683378F1-B05D-448E-9163-C21D323269D7}"/>
          </ac:spMkLst>
        </pc:spChg>
        <pc:spChg chg="mod topLvl">
          <ac:chgData name="karla krmek" userId="6922f849ecb90d4d" providerId="LiveId" clId="{0872B75C-BCA7-45F8-AF23-EF8A7D7B3774}" dt="2018-05-01T13:39:04.008" v="202" actId="165"/>
          <ac:spMkLst>
            <pc:docMk/>
            <pc:sldMk cId="2899702584" sldId="265"/>
            <ac:spMk id="20" creationId="{4ADF523A-66AA-41DA-A30F-6EFBBE677749}"/>
          </ac:spMkLst>
        </pc:spChg>
        <pc:spChg chg="mod topLvl">
          <ac:chgData name="karla krmek" userId="6922f849ecb90d4d" providerId="LiveId" clId="{0872B75C-BCA7-45F8-AF23-EF8A7D7B3774}" dt="2018-05-01T13:39:56.918" v="208" actId="164"/>
          <ac:spMkLst>
            <pc:docMk/>
            <pc:sldMk cId="2899702584" sldId="265"/>
            <ac:spMk id="21" creationId="{25D82ABD-B439-4041-A486-43411BC01FF7}"/>
          </ac:spMkLst>
        </pc:spChg>
        <pc:spChg chg="del mod topLvl">
          <ac:chgData name="karla krmek" userId="6922f849ecb90d4d" providerId="LiveId" clId="{0872B75C-BCA7-45F8-AF23-EF8A7D7B3774}" dt="2018-05-01T13:36:57.186" v="178" actId="2696"/>
          <ac:spMkLst>
            <pc:docMk/>
            <pc:sldMk cId="2899702584" sldId="265"/>
            <ac:spMk id="23" creationId="{5159A7A8-E148-46CB-ACCF-C2E3F2894B4A}"/>
          </ac:spMkLst>
        </pc:spChg>
        <pc:spChg chg="del mod topLvl">
          <ac:chgData name="karla krmek" userId="6922f849ecb90d4d" providerId="LiveId" clId="{0872B75C-BCA7-45F8-AF23-EF8A7D7B3774}" dt="2018-05-01T13:37:09.984" v="186" actId="2696"/>
          <ac:spMkLst>
            <pc:docMk/>
            <pc:sldMk cId="2899702584" sldId="265"/>
            <ac:spMk id="25" creationId="{928A1940-338B-4847-951F-8A4FBF0CBB96}"/>
          </ac:spMkLst>
        </pc:spChg>
        <pc:spChg chg="del mod topLvl">
          <ac:chgData name="karla krmek" userId="6922f849ecb90d4d" providerId="LiveId" clId="{0872B75C-BCA7-45F8-AF23-EF8A7D7B3774}" dt="2018-05-01T13:37:09.984" v="188" actId="2696"/>
          <ac:spMkLst>
            <pc:docMk/>
            <pc:sldMk cId="2899702584" sldId="265"/>
            <ac:spMk id="26" creationId="{EE374791-273F-4CAD-9366-64B79AEE7180}"/>
          </ac:spMkLst>
        </pc:spChg>
        <pc:spChg chg="mod">
          <ac:chgData name="karla krmek" userId="6922f849ecb90d4d" providerId="LiveId" clId="{0872B75C-BCA7-45F8-AF23-EF8A7D7B3774}" dt="2018-05-01T13:32:32.293" v="141" actId="164"/>
          <ac:spMkLst>
            <pc:docMk/>
            <pc:sldMk cId="2899702584" sldId="265"/>
            <ac:spMk id="27" creationId="{F13D522F-9F51-4B22-BC13-2AA60BE2BCF7}"/>
          </ac:spMkLst>
        </pc:spChg>
        <pc:spChg chg="mod">
          <ac:chgData name="karla krmek" userId="6922f849ecb90d4d" providerId="LiveId" clId="{0872B75C-BCA7-45F8-AF23-EF8A7D7B3774}" dt="2018-05-01T13:32:32.293" v="141" actId="164"/>
          <ac:spMkLst>
            <pc:docMk/>
            <pc:sldMk cId="2899702584" sldId="265"/>
            <ac:spMk id="28" creationId="{C0F072A3-F9FD-4F74-8DA0-74EA976761A2}"/>
          </ac:spMkLst>
        </pc:spChg>
        <pc:spChg chg="mod">
          <ac:chgData name="karla krmek" userId="6922f849ecb90d4d" providerId="LiveId" clId="{0872B75C-BCA7-45F8-AF23-EF8A7D7B3774}" dt="2018-05-01T13:32:32.293" v="141" actId="164"/>
          <ac:spMkLst>
            <pc:docMk/>
            <pc:sldMk cId="2899702584" sldId="265"/>
            <ac:spMk id="29" creationId="{F46DCB56-2267-434F-AB84-A8789765FF2E}"/>
          </ac:spMkLst>
        </pc:spChg>
        <pc:spChg chg="add mod">
          <ac:chgData name="karla krmek" userId="6922f849ecb90d4d" providerId="LiveId" clId="{0872B75C-BCA7-45F8-AF23-EF8A7D7B3774}" dt="2018-05-01T13:41:10.960" v="216" actId="404"/>
          <ac:spMkLst>
            <pc:docMk/>
            <pc:sldMk cId="2899702584" sldId="265"/>
            <ac:spMk id="30" creationId="{8ADC7F6C-F7F8-4BE6-B544-330BE8B105CB}"/>
          </ac:spMkLst>
        </pc:spChg>
        <pc:spChg chg="mod topLvl">
          <ac:chgData name="karla krmek" userId="6922f849ecb90d4d" providerId="LiveId" clId="{0872B75C-BCA7-45F8-AF23-EF8A7D7B3774}" dt="2018-05-01T13:39:56.918" v="208" actId="164"/>
          <ac:spMkLst>
            <pc:docMk/>
            <pc:sldMk cId="2899702584" sldId="265"/>
            <ac:spMk id="31" creationId="{DB5A73A6-A248-4D2B-B298-9E26C7C3D9AC}"/>
          </ac:spMkLst>
        </pc:spChg>
        <pc:grpChg chg="add del mod">
          <ac:chgData name="karla krmek" userId="6922f849ecb90d4d" providerId="LiveId" clId="{0872B75C-BCA7-45F8-AF23-EF8A7D7B3774}" dt="2018-05-01T13:36:24.193" v="173" actId="165"/>
          <ac:grpSpMkLst>
            <pc:docMk/>
            <pc:sldMk cId="2899702584" sldId="265"/>
            <ac:grpSpMk id="4" creationId="{0C2859E3-0C9B-460B-96E7-D1E365ED0919}"/>
          </ac:grpSpMkLst>
        </pc:grpChg>
        <pc:grpChg chg="add mod">
          <ac:chgData name="karla krmek" userId="6922f849ecb90d4d" providerId="LiveId" clId="{0872B75C-BCA7-45F8-AF23-EF8A7D7B3774}" dt="2018-05-01T13:41:27.749" v="218" actId="14100"/>
          <ac:grpSpMkLst>
            <pc:docMk/>
            <pc:sldMk cId="2899702584" sldId="265"/>
            <ac:grpSpMk id="5" creationId="{7DE3A9B2-646A-4EF4-A820-C955B5EAFCDE}"/>
          </ac:grpSpMkLst>
        </pc:grpChg>
        <pc:grpChg chg="mod topLvl">
          <ac:chgData name="karla krmek" userId="6922f849ecb90d4d" providerId="LiveId" clId="{0872B75C-BCA7-45F8-AF23-EF8A7D7B3774}" dt="2018-05-01T13:39:04.008" v="202" actId="165"/>
          <ac:grpSpMkLst>
            <pc:docMk/>
            <pc:sldMk cId="2899702584" sldId="265"/>
            <ac:grpSpMk id="8" creationId="{AFBF053F-8025-4514-B091-A00E10FE665D}"/>
          </ac:grpSpMkLst>
        </pc:grpChg>
        <pc:grpChg chg="add del mod">
          <ac:chgData name="karla krmek" userId="6922f849ecb90d4d" providerId="LiveId" clId="{0872B75C-BCA7-45F8-AF23-EF8A7D7B3774}" dt="2018-05-01T13:35:34.298" v="165" actId="165"/>
          <ac:grpSpMkLst>
            <pc:docMk/>
            <pc:sldMk cId="2899702584" sldId="265"/>
            <ac:grpSpMk id="12" creationId="{996F06FF-C27A-40D0-83E1-857AFB7034EF}"/>
          </ac:grpSpMkLst>
        </pc:grpChg>
        <pc:grpChg chg="add del mod">
          <ac:chgData name="karla krmek" userId="6922f849ecb90d4d" providerId="LiveId" clId="{0872B75C-BCA7-45F8-AF23-EF8A7D7B3774}" dt="2018-05-01T13:33:57.155" v="153" actId="165"/>
          <ac:grpSpMkLst>
            <pc:docMk/>
            <pc:sldMk cId="2899702584" sldId="265"/>
            <ac:grpSpMk id="13" creationId="{085EB98F-9DB0-4CCB-B5A9-83A05AEB1502}"/>
          </ac:grpSpMkLst>
        </pc:grpChg>
        <pc:grpChg chg="add del mod">
          <ac:chgData name="karla krmek" userId="6922f849ecb90d4d" providerId="LiveId" clId="{0872B75C-BCA7-45F8-AF23-EF8A7D7B3774}" dt="2018-05-01T13:34:38.352" v="161" actId="165"/>
          <ac:grpSpMkLst>
            <pc:docMk/>
            <pc:sldMk cId="2899702584" sldId="265"/>
            <ac:grpSpMk id="14" creationId="{664DF610-229B-45EC-A738-F237F0D46C51}"/>
          </ac:grpSpMkLst>
        </pc:grpChg>
        <pc:grpChg chg="add del mod">
          <ac:chgData name="karla krmek" userId="6922f849ecb90d4d" providerId="LiveId" clId="{0872B75C-BCA7-45F8-AF23-EF8A7D7B3774}" dt="2018-05-01T13:39:04.008" v="202" actId="165"/>
          <ac:grpSpMkLst>
            <pc:docMk/>
            <pc:sldMk cId="2899702584" sldId="265"/>
            <ac:grpSpMk id="15" creationId="{D5834078-9F4C-4C9C-9CF0-3C1B6854E438}"/>
          </ac:grpSpMkLst>
        </pc:grpChg>
        <pc:grpChg chg="add mod">
          <ac:chgData name="karla krmek" userId="6922f849ecb90d4d" providerId="LiveId" clId="{0872B75C-BCA7-45F8-AF23-EF8A7D7B3774}" dt="2018-05-01T13:39:37.022" v="205" actId="164"/>
          <ac:grpSpMkLst>
            <pc:docMk/>
            <pc:sldMk cId="2899702584" sldId="265"/>
            <ac:grpSpMk id="16" creationId="{367BA7A5-252B-4DFB-9F26-84C5734139D0}"/>
          </ac:grpSpMkLst>
        </pc:grpChg>
        <pc:grpChg chg="add mod">
          <ac:chgData name="karla krmek" userId="6922f849ecb90d4d" providerId="LiveId" clId="{0872B75C-BCA7-45F8-AF23-EF8A7D7B3774}" dt="2018-05-01T13:39:56.918" v="208" actId="164"/>
          <ac:grpSpMkLst>
            <pc:docMk/>
            <pc:sldMk cId="2899702584" sldId="265"/>
            <ac:grpSpMk id="24" creationId="{49E97FCC-B0CD-4ADC-8992-A06B81B10EF4}"/>
          </ac:grpSpMkLst>
        </pc:grpChg>
        <pc:grpChg chg="del mod topLvl">
          <ac:chgData name="karla krmek" userId="6922f849ecb90d4d" providerId="LiveId" clId="{0872B75C-BCA7-45F8-AF23-EF8A7D7B3774}" dt="2018-05-01T13:36:52.170" v="177" actId="165"/>
          <ac:grpSpMkLst>
            <pc:docMk/>
            <pc:sldMk cId="2899702584" sldId="265"/>
            <ac:grpSpMk id="33" creationId="{58487CD7-779F-45B8-A261-73803519D842}"/>
          </ac:grpSpMkLst>
        </pc:grpChg>
        <pc:grpChg chg="del mod topLvl">
          <ac:chgData name="karla krmek" userId="6922f849ecb90d4d" providerId="LiveId" clId="{0872B75C-BCA7-45F8-AF23-EF8A7D7B3774}" dt="2018-05-01T13:36:45.465" v="176" actId="165"/>
          <ac:grpSpMkLst>
            <pc:docMk/>
            <pc:sldMk cId="2899702584" sldId="265"/>
            <ac:grpSpMk id="34" creationId="{4881066C-FDBB-4853-8D98-3747CF7F4858}"/>
          </ac:grpSpMkLst>
        </pc:grpChg>
        <pc:picChg chg="del mod topLvl">
          <ac:chgData name="karla krmek" userId="6922f849ecb90d4d" providerId="LiveId" clId="{0872B75C-BCA7-45F8-AF23-EF8A7D7B3774}" dt="2018-05-01T13:35:55.280" v="168" actId="2696"/>
          <ac:picMkLst>
            <pc:docMk/>
            <pc:sldMk cId="2899702584" sldId="265"/>
            <ac:picMk id="17" creationId="{4A023826-91BE-44CE-9F73-3BE95B2530F4}"/>
          </ac:picMkLst>
        </pc:picChg>
        <pc:picChg chg="del mod topLvl">
          <ac:chgData name="karla krmek" userId="6922f849ecb90d4d" providerId="LiveId" clId="{0872B75C-BCA7-45F8-AF23-EF8A7D7B3774}" dt="2018-05-01T13:36:57.186" v="178" actId="2696"/>
          <ac:picMkLst>
            <pc:docMk/>
            <pc:sldMk cId="2899702584" sldId="265"/>
            <ac:picMk id="22" creationId="{A6D02732-5B0A-4FE7-8EBB-08CCAE1993ED}"/>
          </ac:picMkLst>
        </pc:picChg>
      </pc:sldChg>
      <pc:sldChg chg="addSp delSp modSp modTransition modAnim">
        <pc:chgData name="karla krmek" userId="6922f849ecb90d4d" providerId="LiveId" clId="{0872B75C-BCA7-45F8-AF23-EF8A7D7B3774}" dt="2018-05-01T13:46:08.503" v="252" actId="2696"/>
        <pc:sldMkLst>
          <pc:docMk/>
          <pc:sldMk cId="295289267" sldId="266"/>
        </pc:sldMkLst>
        <pc:spChg chg="mod">
          <ac:chgData name="karla krmek" userId="6922f849ecb90d4d" providerId="LiveId" clId="{0872B75C-BCA7-45F8-AF23-EF8A7D7B3774}" dt="2018-05-01T13:43:59.678" v="232" actId="1076"/>
          <ac:spMkLst>
            <pc:docMk/>
            <pc:sldMk cId="295289267" sldId="266"/>
            <ac:spMk id="3" creationId="{9DAA0B8E-F250-4C87-8818-E7707898987B}"/>
          </ac:spMkLst>
        </pc:spChg>
        <pc:spChg chg="mod topLvl">
          <ac:chgData name="karla krmek" userId="6922f849ecb90d4d" providerId="LiveId" clId="{0872B75C-BCA7-45F8-AF23-EF8A7D7B3774}" dt="2018-05-01T13:44:18.576" v="238" actId="1076"/>
          <ac:spMkLst>
            <pc:docMk/>
            <pc:sldMk cId="295289267" sldId="266"/>
            <ac:spMk id="7" creationId="{6C4DC4CC-7EBC-4300-AC6F-F358EF95EF15}"/>
          </ac:spMkLst>
        </pc:spChg>
        <pc:spChg chg="mod topLvl">
          <ac:chgData name="karla krmek" userId="6922f849ecb90d4d" providerId="LiveId" clId="{0872B75C-BCA7-45F8-AF23-EF8A7D7B3774}" dt="2018-05-01T13:44:37.438" v="241" actId="1076"/>
          <ac:spMkLst>
            <pc:docMk/>
            <pc:sldMk cId="295289267" sldId="266"/>
            <ac:spMk id="8" creationId="{79207045-73D8-487A-B65A-6B3DF15747F4}"/>
          </ac:spMkLst>
        </pc:spChg>
        <pc:spChg chg="add mod">
          <ac:chgData name="karla krmek" userId="6922f849ecb90d4d" providerId="LiveId" clId="{0872B75C-BCA7-45F8-AF23-EF8A7D7B3774}" dt="2018-05-01T13:45:41.838" v="249" actId="1076"/>
          <ac:spMkLst>
            <pc:docMk/>
            <pc:sldMk cId="295289267" sldId="266"/>
            <ac:spMk id="9" creationId="{05ED957C-B5F9-4D19-93E1-472E13483A05}"/>
          </ac:spMkLst>
        </pc:spChg>
        <pc:spChg chg="mod topLvl">
          <ac:chgData name="karla krmek" userId="6922f849ecb90d4d" providerId="LiveId" clId="{0872B75C-BCA7-45F8-AF23-EF8A7D7B3774}" dt="2018-05-01T13:44:33.678" v="240" actId="1076"/>
          <ac:spMkLst>
            <pc:docMk/>
            <pc:sldMk cId="295289267" sldId="266"/>
            <ac:spMk id="10" creationId="{4A7C47BB-B998-4269-B9F3-E45851ECE3F4}"/>
          </ac:spMkLst>
        </pc:spChg>
        <pc:spChg chg="mod">
          <ac:chgData name="karla krmek" userId="6922f849ecb90d4d" providerId="LiveId" clId="{0872B75C-BCA7-45F8-AF23-EF8A7D7B3774}" dt="2018-05-01T13:43:54.419" v="231" actId="1076"/>
          <ac:spMkLst>
            <pc:docMk/>
            <pc:sldMk cId="295289267" sldId="266"/>
            <ac:spMk id="11" creationId="{EBA1FF19-C828-4A4D-9584-C7FB3B019C59}"/>
          </ac:spMkLst>
        </pc:spChg>
        <pc:spChg chg="mod">
          <ac:chgData name="karla krmek" userId="6922f849ecb90d4d" providerId="LiveId" clId="{0872B75C-BCA7-45F8-AF23-EF8A7D7B3774}" dt="2018-05-01T13:43:24.214" v="223" actId="164"/>
          <ac:spMkLst>
            <pc:docMk/>
            <pc:sldMk cId="295289267" sldId="266"/>
            <ac:spMk id="14" creationId="{40F07FEF-D7E3-449E-9D56-11F769803877}"/>
          </ac:spMkLst>
        </pc:spChg>
        <pc:spChg chg="del mod">
          <ac:chgData name="karla krmek" userId="6922f849ecb90d4d" providerId="LiveId" clId="{0872B75C-BCA7-45F8-AF23-EF8A7D7B3774}" dt="2018-05-01T13:44:03.056" v="235" actId="2696"/>
          <ac:spMkLst>
            <pc:docMk/>
            <pc:sldMk cId="295289267" sldId="266"/>
            <ac:spMk id="16" creationId="{EAA5722E-6947-4A32-AF03-826F25797C24}"/>
          </ac:spMkLst>
        </pc:spChg>
        <pc:spChg chg="mod">
          <ac:chgData name="karla krmek" userId="6922f849ecb90d4d" providerId="LiveId" clId="{0872B75C-BCA7-45F8-AF23-EF8A7D7B3774}" dt="2018-05-01T13:46:04.212" v="251" actId="164"/>
          <ac:spMkLst>
            <pc:docMk/>
            <pc:sldMk cId="295289267" sldId="266"/>
            <ac:spMk id="17" creationId="{381898D6-C06E-444F-BF6D-74311A929548}"/>
          </ac:spMkLst>
        </pc:spChg>
        <pc:spChg chg="mod">
          <ac:chgData name="karla krmek" userId="6922f849ecb90d4d" providerId="LiveId" clId="{0872B75C-BCA7-45F8-AF23-EF8A7D7B3774}" dt="2018-05-01T13:46:04.212" v="251" actId="164"/>
          <ac:spMkLst>
            <pc:docMk/>
            <pc:sldMk cId="295289267" sldId="266"/>
            <ac:spMk id="18" creationId="{168DFF3D-0289-4214-8B76-32EDF10E8EF7}"/>
          </ac:spMkLst>
        </pc:spChg>
        <pc:spChg chg="mod">
          <ac:chgData name="karla krmek" userId="6922f849ecb90d4d" providerId="LiveId" clId="{0872B75C-BCA7-45F8-AF23-EF8A7D7B3774}" dt="2018-05-01T13:43:24.214" v="223" actId="164"/>
          <ac:spMkLst>
            <pc:docMk/>
            <pc:sldMk cId="295289267" sldId="266"/>
            <ac:spMk id="20" creationId="{07404B3C-367C-43D0-94A5-CD0799E5767D}"/>
          </ac:spMkLst>
        </pc:spChg>
        <pc:spChg chg="mod">
          <ac:chgData name="karla krmek" userId="6922f849ecb90d4d" providerId="LiveId" clId="{0872B75C-BCA7-45F8-AF23-EF8A7D7B3774}" dt="2018-05-01T13:46:04.212" v="251" actId="164"/>
          <ac:spMkLst>
            <pc:docMk/>
            <pc:sldMk cId="295289267" sldId="266"/>
            <ac:spMk id="21" creationId="{0CA28142-5628-40B9-8AD8-E3DA9F700911}"/>
          </ac:spMkLst>
        </pc:spChg>
        <pc:grpChg chg="add del mod">
          <ac:chgData name="karla krmek" userId="6922f849ecb90d4d" providerId="LiveId" clId="{0872B75C-BCA7-45F8-AF23-EF8A7D7B3774}" dt="2018-05-01T13:44:10.617" v="236" actId="165"/>
          <ac:grpSpMkLst>
            <pc:docMk/>
            <pc:sldMk cId="295289267" sldId="266"/>
            <ac:grpSpMk id="4" creationId="{5D09B6C2-942D-4B08-80D7-CEBFD09761BA}"/>
          </ac:grpSpMkLst>
        </pc:grpChg>
        <pc:grpChg chg="add del mod">
          <ac:chgData name="karla krmek" userId="6922f849ecb90d4d" providerId="LiveId" clId="{0872B75C-BCA7-45F8-AF23-EF8A7D7B3774}" dt="2018-05-01T13:44:03.056" v="233" actId="478"/>
          <ac:grpSpMkLst>
            <pc:docMk/>
            <pc:sldMk cId="295289267" sldId="266"/>
            <ac:grpSpMk id="5" creationId="{F1954E9C-E07F-4A86-9C17-9F240F67E30A}"/>
          </ac:grpSpMkLst>
        </pc:grpChg>
        <pc:grpChg chg="add mod">
          <ac:chgData name="karla krmek" userId="6922f849ecb90d4d" providerId="LiveId" clId="{0872B75C-BCA7-45F8-AF23-EF8A7D7B3774}" dt="2018-05-01T13:46:04.212" v="251" actId="164"/>
          <ac:grpSpMkLst>
            <pc:docMk/>
            <pc:sldMk cId="295289267" sldId="266"/>
            <ac:grpSpMk id="12" creationId="{B2669D6E-81BF-45AD-84FB-1B81F35CFE11}"/>
          </ac:grpSpMkLst>
        </pc:grpChg>
        <pc:picChg chg="mod topLvl">
          <ac:chgData name="karla krmek" userId="6922f849ecb90d4d" providerId="LiveId" clId="{0872B75C-BCA7-45F8-AF23-EF8A7D7B3774}" dt="2018-05-01T13:44:18.576" v="238" actId="1076"/>
          <ac:picMkLst>
            <pc:docMk/>
            <pc:sldMk cId="295289267" sldId="266"/>
            <ac:picMk id="6" creationId="{86EE9726-7BBF-427F-AC9B-DC0BB8F8AD0A}"/>
          </ac:picMkLst>
        </pc:picChg>
        <pc:picChg chg="mod">
          <ac:chgData name="karla krmek" userId="6922f849ecb90d4d" providerId="LiveId" clId="{0872B75C-BCA7-45F8-AF23-EF8A7D7B3774}" dt="2018-05-01T13:43:24.214" v="223" actId="164"/>
          <ac:picMkLst>
            <pc:docMk/>
            <pc:sldMk cId="295289267" sldId="266"/>
            <ac:picMk id="19" creationId="{B549E469-6D78-4C68-8281-136AD908E1CE}"/>
          </ac:picMkLst>
        </pc:picChg>
      </pc:sldChg>
      <pc:sldChg chg="addSp delSp modSp modTransition">
        <pc:chgData name="karla krmek" userId="6922f849ecb90d4d" providerId="LiveId" clId="{0872B75C-BCA7-45F8-AF23-EF8A7D7B3774}" dt="2018-05-01T14:38:59.937" v="416" actId="2696"/>
        <pc:sldMkLst>
          <pc:docMk/>
          <pc:sldMk cId="2076274387" sldId="267"/>
        </pc:sldMkLst>
        <pc:graphicFrameChg chg="add del modGraphic">
          <ac:chgData name="karla krmek" userId="6922f849ecb90d4d" providerId="LiveId" clId="{0872B75C-BCA7-45F8-AF23-EF8A7D7B3774}" dt="2018-05-01T14:38:59.937" v="416" actId="2696"/>
          <ac:graphicFrameMkLst>
            <pc:docMk/>
            <pc:sldMk cId="2076274387" sldId="267"/>
            <ac:graphicFrameMk id="5" creationId="{DFAE5783-98E0-45EA-A737-DE1FDCA4E979}"/>
          </ac:graphicFrameMkLst>
        </pc:graphicFrameChg>
      </pc:sldChg>
      <pc:sldChg chg="addSp delSp modSp modTransition modAnim">
        <pc:chgData name="karla krmek" userId="6922f849ecb90d4d" providerId="LiveId" clId="{0872B75C-BCA7-45F8-AF23-EF8A7D7B3774}" dt="2018-05-01T15:24:28.326" v="567" actId="16959"/>
        <pc:sldMkLst>
          <pc:docMk/>
          <pc:sldMk cId="318985592" sldId="268"/>
        </pc:sldMkLst>
        <pc:spChg chg="mod topLvl">
          <ac:chgData name="karla krmek" userId="6922f849ecb90d4d" providerId="LiveId" clId="{0872B75C-BCA7-45F8-AF23-EF8A7D7B3774}" dt="2018-05-01T13:51:50.057" v="266" actId="1076"/>
          <ac:spMkLst>
            <pc:docMk/>
            <pc:sldMk cId="318985592" sldId="268"/>
            <ac:spMk id="10" creationId="{0CBA5F47-C3EF-4262-AB9B-85D17C58B9D5}"/>
          </ac:spMkLst>
        </pc:spChg>
        <pc:spChg chg="mod topLvl">
          <ac:chgData name="karla krmek" userId="6922f849ecb90d4d" providerId="LiveId" clId="{0872B75C-BCA7-45F8-AF23-EF8A7D7B3774}" dt="2018-05-01T13:51:27.586" v="262" actId="165"/>
          <ac:spMkLst>
            <pc:docMk/>
            <pc:sldMk cId="318985592" sldId="268"/>
            <ac:spMk id="11" creationId="{05F4F14F-2439-48B4-B32A-BDD2B567CDD7}"/>
          </ac:spMkLst>
        </pc:spChg>
        <pc:spChg chg="mod topLvl">
          <ac:chgData name="karla krmek" userId="6922f849ecb90d4d" providerId="LiveId" clId="{0872B75C-BCA7-45F8-AF23-EF8A7D7B3774}" dt="2018-05-01T13:51:27.586" v="262" actId="165"/>
          <ac:spMkLst>
            <pc:docMk/>
            <pc:sldMk cId="318985592" sldId="268"/>
            <ac:spMk id="12" creationId="{7C2E72E9-F888-4E84-90CD-4EFA2FBCAA66}"/>
          </ac:spMkLst>
        </pc:spChg>
        <pc:spChg chg="del">
          <ac:chgData name="karla krmek" userId="6922f849ecb90d4d" providerId="LiveId" clId="{0872B75C-BCA7-45F8-AF23-EF8A7D7B3774}" dt="2018-05-01T13:51:02.554" v="255" actId="478"/>
          <ac:spMkLst>
            <pc:docMk/>
            <pc:sldMk cId="318985592" sldId="268"/>
            <ac:spMk id="13" creationId="{051839DE-903E-4775-8EAE-85BDA4C29A4F}"/>
          </ac:spMkLst>
        </pc:spChg>
        <pc:spChg chg="del">
          <ac:chgData name="karla krmek" userId="6922f849ecb90d4d" providerId="LiveId" clId="{0872B75C-BCA7-45F8-AF23-EF8A7D7B3774}" dt="2018-05-01T13:51:02.554" v="255" actId="478"/>
          <ac:spMkLst>
            <pc:docMk/>
            <pc:sldMk cId="318985592" sldId="268"/>
            <ac:spMk id="14" creationId="{A087C7D8-B99A-46B9-AABB-4DE3CD1F547C}"/>
          </ac:spMkLst>
        </pc:spChg>
        <pc:spChg chg="mod">
          <ac:chgData name="karla krmek" userId="6922f849ecb90d4d" providerId="LiveId" clId="{0872B75C-BCA7-45F8-AF23-EF8A7D7B3774}" dt="2018-05-01T13:52:13.207" v="269" actId="1076"/>
          <ac:spMkLst>
            <pc:docMk/>
            <pc:sldMk cId="318985592" sldId="268"/>
            <ac:spMk id="15" creationId="{C8D7422E-96EA-4E6F-BE3D-DF496D49526E}"/>
          </ac:spMkLst>
        </pc:spChg>
        <pc:spChg chg="mod topLvl">
          <ac:chgData name="karla krmek" userId="6922f849ecb90d4d" providerId="LiveId" clId="{0872B75C-BCA7-45F8-AF23-EF8A7D7B3774}" dt="2018-05-01T15:24:28.326" v="567" actId="16959"/>
          <ac:spMkLst>
            <pc:docMk/>
            <pc:sldMk cId="318985592" sldId="268"/>
            <ac:spMk id="16" creationId="{741C43FE-58B8-40FB-B3E8-0D3B75EA888E}"/>
          </ac:spMkLst>
        </pc:spChg>
        <pc:spChg chg="mod topLvl">
          <ac:chgData name="karla krmek" userId="6922f849ecb90d4d" providerId="LiveId" clId="{0872B75C-BCA7-45F8-AF23-EF8A7D7B3774}" dt="2018-05-01T13:51:39.378" v="265" actId="165"/>
          <ac:spMkLst>
            <pc:docMk/>
            <pc:sldMk cId="318985592" sldId="268"/>
            <ac:spMk id="17" creationId="{E92C38F9-FEB3-429E-A95B-1804F7028F61}"/>
          </ac:spMkLst>
        </pc:spChg>
        <pc:spChg chg="mod topLvl">
          <ac:chgData name="karla krmek" userId="6922f849ecb90d4d" providerId="LiveId" clId="{0872B75C-BCA7-45F8-AF23-EF8A7D7B3774}" dt="2018-05-01T13:51:39.378" v="265" actId="165"/>
          <ac:spMkLst>
            <pc:docMk/>
            <pc:sldMk cId="318985592" sldId="268"/>
            <ac:spMk id="18" creationId="{4B4C8393-61C1-4CC4-A0A5-4ED49E3C013C}"/>
          </ac:spMkLst>
        </pc:spChg>
        <pc:spChg chg="add del mod">
          <ac:chgData name="karla krmek" userId="6922f849ecb90d4d" providerId="LiveId" clId="{0872B75C-BCA7-45F8-AF23-EF8A7D7B3774}" dt="2018-05-01T13:54:36.736" v="289" actId="478"/>
          <ac:spMkLst>
            <pc:docMk/>
            <pc:sldMk cId="318985592" sldId="268"/>
            <ac:spMk id="21" creationId="{3AF32DD6-33E3-4027-8D8E-B1BE1F318DF5}"/>
          </ac:spMkLst>
        </pc:spChg>
        <pc:grpChg chg="add del mod">
          <ac:chgData name="karla krmek" userId="6922f849ecb90d4d" providerId="LiveId" clId="{0872B75C-BCA7-45F8-AF23-EF8A7D7B3774}" dt="2018-05-01T13:51:27.586" v="262" actId="165"/>
          <ac:grpSpMkLst>
            <pc:docMk/>
            <pc:sldMk cId="318985592" sldId="268"/>
            <ac:grpSpMk id="19" creationId="{FB807436-0CA7-4D99-856A-63FA585D05E2}"/>
          </ac:grpSpMkLst>
        </pc:grpChg>
        <pc:grpChg chg="add del mod">
          <ac:chgData name="karla krmek" userId="6922f849ecb90d4d" providerId="LiveId" clId="{0872B75C-BCA7-45F8-AF23-EF8A7D7B3774}" dt="2018-05-01T13:51:39.378" v="265" actId="165"/>
          <ac:grpSpMkLst>
            <pc:docMk/>
            <pc:sldMk cId="318985592" sldId="268"/>
            <ac:grpSpMk id="20" creationId="{53BE4531-F3F7-40B1-B495-98F18646FE64}"/>
          </ac:grpSpMkLst>
        </pc:grpChg>
        <pc:picChg chg="mod topLvl">
          <ac:chgData name="karla krmek" userId="6922f849ecb90d4d" providerId="LiveId" clId="{0872B75C-BCA7-45F8-AF23-EF8A7D7B3774}" dt="2018-05-01T13:53:29.611" v="278" actId="1076"/>
          <ac:picMkLst>
            <pc:docMk/>
            <pc:sldMk cId="318985592" sldId="268"/>
            <ac:picMk id="8" creationId="{0634A7D0-1BEB-49B0-8DB7-9D6F72F572ED}"/>
          </ac:picMkLst>
        </pc:picChg>
        <pc:picChg chg="del">
          <ac:chgData name="karla krmek" userId="6922f849ecb90d4d" providerId="LiveId" clId="{0872B75C-BCA7-45F8-AF23-EF8A7D7B3774}" dt="2018-05-01T13:51:02.554" v="255" actId="478"/>
          <ac:picMkLst>
            <pc:docMk/>
            <pc:sldMk cId="318985592" sldId="268"/>
            <ac:picMk id="9" creationId="{FC77F710-C86E-4F5E-9A11-A274EBF4A461}"/>
          </ac:picMkLst>
        </pc:picChg>
      </pc:sldChg>
      <pc:sldChg chg="addSp delSp modSp modTransition modAnim">
        <pc:chgData name="karla krmek" userId="6922f849ecb90d4d" providerId="LiveId" clId="{0872B75C-BCA7-45F8-AF23-EF8A7D7B3774}" dt="2018-05-01T15:26:00.341" v="572" actId="14100"/>
        <pc:sldMkLst>
          <pc:docMk/>
          <pc:sldMk cId="537283868" sldId="269"/>
        </pc:sldMkLst>
        <pc:spChg chg="mod">
          <ac:chgData name="karla krmek" userId="6922f849ecb90d4d" providerId="LiveId" clId="{0872B75C-BCA7-45F8-AF23-EF8A7D7B3774}" dt="2018-05-01T13:54:50.715" v="290" actId="164"/>
          <ac:spMkLst>
            <pc:docMk/>
            <pc:sldMk cId="537283868" sldId="269"/>
            <ac:spMk id="3" creationId="{0151061C-D74A-4887-807E-05F2929410B6}"/>
          </ac:spMkLst>
        </pc:spChg>
        <pc:spChg chg="mod">
          <ac:chgData name="karla krmek" userId="6922f849ecb90d4d" providerId="LiveId" clId="{0872B75C-BCA7-45F8-AF23-EF8A7D7B3774}" dt="2018-05-01T15:25:39.283" v="570" actId="20577"/>
          <ac:spMkLst>
            <pc:docMk/>
            <pc:sldMk cId="537283868" sldId="269"/>
            <ac:spMk id="4" creationId="{D9E12FBC-C258-46FA-86EB-CEE103266077}"/>
          </ac:spMkLst>
        </pc:spChg>
        <pc:spChg chg="mod">
          <ac:chgData name="karla krmek" userId="6922f849ecb90d4d" providerId="LiveId" clId="{0872B75C-BCA7-45F8-AF23-EF8A7D7B3774}" dt="2018-05-01T13:54:50.715" v="290" actId="164"/>
          <ac:spMkLst>
            <pc:docMk/>
            <pc:sldMk cId="537283868" sldId="269"/>
            <ac:spMk id="5" creationId="{A7B3D72E-9983-4C97-A8A6-BB3495BD9C74}"/>
          </ac:spMkLst>
        </pc:spChg>
        <pc:spChg chg="mod">
          <ac:chgData name="karla krmek" userId="6922f849ecb90d4d" providerId="LiveId" clId="{0872B75C-BCA7-45F8-AF23-EF8A7D7B3774}" dt="2018-05-01T13:54:50.715" v="290" actId="164"/>
          <ac:spMkLst>
            <pc:docMk/>
            <pc:sldMk cId="537283868" sldId="269"/>
            <ac:spMk id="6" creationId="{D613046C-7788-4237-B10D-BF5E730EDB9A}"/>
          </ac:spMkLst>
        </pc:spChg>
        <pc:spChg chg="mod">
          <ac:chgData name="karla krmek" userId="6922f849ecb90d4d" providerId="LiveId" clId="{0872B75C-BCA7-45F8-AF23-EF8A7D7B3774}" dt="2018-05-01T13:54:50.715" v="290" actId="164"/>
          <ac:spMkLst>
            <pc:docMk/>
            <pc:sldMk cId="537283868" sldId="269"/>
            <ac:spMk id="7" creationId="{0665D1C5-B431-486C-A92D-614D9368506F}"/>
          </ac:spMkLst>
        </pc:spChg>
        <pc:spChg chg="mod topLvl">
          <ac:chgData name="karla krmek" userId="6922f849ecb90d4d" providerId="LiveId" clId="{0872B75C-BCA7-45F8-AF23-EF8A7D7B3774}" dt="2018-05-01T13:55:19.449" v="297" actId="165"/>
          <ac:spMkLst>
            <pc:docMk/>
            <pc:sldMk cId="537283868" sldId="269"/>
            <ac:spMk id="13" creationId="{AE1F311A-C712-4413-88E6-C37223BC3D00}"/>
          </ac:spMkLst>
        </pc:spChg>
        <pc:spChg chg="mod topLvl">
          <ac:chgData name="karla krmek" userId="6922f849ecb90d4d" providerId="LiveId" clId="{0872B75C-BCA7-45F8-AF23-EF8A7D7B3774}" dt="2018-05-01T13:55:19.449" v="297" actId="165"/>
          <ac:spMkLst>
            <pc:docMk/>
            <pc:sldMk cId="537283868" sldId="269"/>
            <ac:spMk id="14" creationId="{869DAB29-563F-4FA6-A4C0-1271979149B4}"/>
          </ac:spMkLst>
        </pc:spChg>
        <pc:spChg chg="mod topLvl">
          <ac:chgData name="karla krmek" userId="6922f849ecb90d4d" providerId="LiveId" clId="{0872B75C-BCA7-45F8-AF23-EF8A7D7B3774}" dt="2018-05-01T13:55:19.449" v="297" actId="165"/>
          <ac:spMkLst>
            <pc:docMk/>
            <pc:sldMk cId="537283868" sldId="269"/>
            <ac:spMk id="15" creationId="{1B9E708A-17A6-4AB9-9318-E63B60A58154}"/>
          </ac:spMkLst>
        </pc:spChg>
        <pc:spChg chg="del">
          <ac:chgData name="karla krmek" userId="6922f849ecb90d4d" providerId="LiveId" clId="{0872B75C-BCA7-45F8-AF23-EF8A7D7B3774}" dt="2018-05-01T13:55:04.651" v="293" actId="478"/>
          <ac:spMkLst>
            <pc:docMk/>
            <pc:sldMk cId="537283868" sldId="269"/>
            <ac:spMk id="19" creationId="{407A90A0-0A3A-4706-9E4B-104F668F5CE7}"/>
          </ac:spMkLst>
        </pc:spChg>
        <pc:spChg chg="mod">
          <ac:chgData name="karla krmek" userId="6922f849ecb90d4d" providerId="LiveId" clId="{0872B75C-BCA7-45F8-AF23-EF8A7D7B3774}" dt="2018-05-01T13:55:48.070" v="301" actId="1076"/>
          <ac:spMkLst>
            <pc:docMk/>
            <pc:sldMk cId="537283868" sldId="269"/>
            <ac:spMk id="20" creationId="{CA011677-14C2-429A-BDFA-1DCCDBF01A0D}"/>
          </ac:spMkLst>
        </pc:spChg>
        <pc:grpChg chg="add mod">
          <ac:chgData name="karla krmek" userId="6922f849ecb90d4d" providerId="LiveId" clId="{0872B75C-BCA7-45F8-AF23-EF8A7D7B3774}" dt="2018-05-01T15:26:00.341" v="572" actId="14100"/>
          <ac:grpSpMkLst>
            <pc:docMk/>
            <pc:sldMk cId="537283868" sldId="269"/>
            <ac:grpSpMk id="16" creationId="{5AC4B70E-C7BB-4290-A1CA-DD88D5819AAC}"/>
          </ac:grpSpMkLst>
        </pc:grpChg>
        <pc:grpChg chg="add del mod">
          <ac:chgData name="karla krmek" userId="6922f849ecb90d4d" providerId="LiveId" clId="{0872B75C-BCA7-45F8-AF23-EF8A7D7B3774}" dt="2018-05-01T13:55:19.449" v="297" actId="165"/>
          <ac:grpSpMkLst>
            <pc:docMk/>
            <pc:sldMk cId="537283868" sldId="269"/>
            <ac:grpSpMk id="17" creationId="{56D5A25D-6F68-464A-ABE1-D5E033843769}"/>
          </ac:grpSpMkLst>
        </pc:grpChg>
        <pc:picChg chg="mod topLvl">
          <ac:chgData name="karla krmek" userId="6922f849ecb90d4d" providerId="LiveId" clId="{0872B75C-BCA7-45F8-AF23-EF8A7D7B3774}" dt="2018-05-01T13:55:19.449" v="297" actId="165"/>
          <ac:picMkLst>
            <pc:docMk/>
            <pc:sldMk cId="537283868" sldId="269"/>
            <ac:picMk id="12" creationId="{7A01E362-CC08-48F7-983D-459A0B30C5C0}"/>
          </ac:picMkLst>
        </pc:picChg>
        <pc:picChg chg="del">
          <ac:chgData name="karla krmek" userId="6922f849ecb90d4d" providerId="LiveId" clId="{0872B75C-BCA7-45F8-AF23-EF8A7D7B3774}" dt="2018-05-01T13:55:04.651" v="293" actId="478"/>
          <ac:picMkLst>
            <pc:docMk/>
            <pc:sldMk cId="537283868" sldId="269"/>
            <ac:picMk id="18" creationId="{938ADE82-C4E6-447E-AAF3-EF821728A2EC}"/>
          </ac:picMkLst>
        </pc:picChg>
      </pc:sldChg>
      <pc:sldChg chg="modTransition">
        <pc:chgData name="karla krmek" userId="6922f849ecb90d4d" providerId="LiveId" clId="{0872B75C-BCA7-45F8-AF23-EF8A7D7B3774}" dt="2018-05-01T13:00:20.840" v="20" actId="2696"/>
        <pc:sldMkLst>
          <pc:docMk/>
          <pc:sldMk cId="1682715323" sldId="270"/>
        </pc:sldMkLst>
      </pc:sldChg>
      <pc:sldChg chg="addSp delSp modSp modTransition modAnim">
        <pc:chgData name="karla krmek" userId="6922f849ecb90d4d" providerId="LiveId" clId="{0872B75C-BCA7-45F8-AF23-EF8A7D7B3774}" dt="2018-05-01T15:26:58.239" v="576" actId="1076"/>
        <pc:sldMkLst>
          <pc:docMk/>
          <pc:sldMk cId="178002975" sldId="271"/>
        </pc:sldMkLst>
        <pc:spChg chg="mod">
          <ac:chgData name="karla krmek" userId="6922f849ecb90d4d" providerId="LiveId" clId="{0872B75C-BCA7-45F8-AF23-EF8A7D7B3774}" dt="2018-05-01T15:26:58.239" v="576" actId="1076"/>
          <ac:spMkLst>
            <pc:docMk/>
            <pc:sldMk cId="178002975" sldId="271"/>
            <ac:spMk id="2" creationId="{179342C6-45B1-4902-A6E9-D54591328321}"/>
          </ac:spMkLst>
        </pc:spChg>
        <pc:spChg chg="mod">
          <ac:chgData name="karla krmek" userId="6922f849ecb90d4d" providerId="LiveId" clId="{0872B75C-BCA7-45F8-AF23-EF8A7D7B3774}" dt="2018-05-01T13:59:02.654" v="337" actId="164"/>
          <ac:spMkLst>
            <pc:docMk/>
            <pc:sldMk cId="178002975" sldId="271"/>
            <ac:spMk id="3" creationId="{33A6C489-8383-430F-9A61-C57A5A5E091B}"/>
          </ac:spMkLst>
        </pc:spChg>
        <pc:spChg chg="mod">
          <ac:chgData name="karla krmek" userId="6922f849ecb90d4d" providerId="LiveId" clId="{0872B75C-BCA7-45F8-AF23-EF8A7D7B3774}" dt="2018-05-01T13:59:02.654" v="337" actId="164"/>
          <ac:spMkLst>
            <pc:docMk/>
            <pc:sldMk cId="178002975" sldId="271"/>
            <ac:spMk id="4" creationId="{2227E596-9CC6-4892-977C-6F064FF5E0E5}"/>
          </ac:spMkLst>
        </pc:spChg>
        <pc:spChg chg="mod">
          <ac:chgData name="karla krmek" userId="6922f849ecb90d4d" providerId="LiveId" clId="{0872B75C-BCA7-45F8-AF23-EF8A7D7B3774}" dt="2018-05-01T13:59:02.654" v="337" actId="164"/>
          <ac:spMkLst>
            <pc:docMk/>
            <pc:sldMk cId="178002975" sldId="271"/>
            <ac:spMk id="5" creationId="{133FA3E3-9240-46D7-9425-081ABB9FFFD7}"/>
          </ac:spMkLst>
        </pc:spChg>
        <pc:spChg chg="mod">
          <ac:chgData name="karla krmek" userId="6922f849ecb90d4d" providerId="LiveId" clId="{0872B75C-BCA7-45F8-AF23-EF8A7D7B3774}" dt="2018-05-01T13:59:02.654" v="337" actId="164"/>
          <ac:spMkLst>
            <pc:docMk/>
            <pc:sldMk cId="178002975" sldId="271"/>
            <ac:spMk id="6" creationId="{7DFF2D50-9775-46E9-A2F7-9A868F78C115}"/>
          </ac:spMkLst>
        </pc:spChg>
        <pc:spChg chg="mod">
          <ac:chgData name="karla krmek" userId="6922f849ecb90d4d" providerId="LiveId" clId="{0872B75C-BCA7-45F8-AF23-EF8A7D7B3774}" dt="2018-05-01T13:59:02.654" v="337" actId="164"/>
          <ac:spMkLst>
            <pc:docMk/>
            <pc:sldMk cId="178002975" sldId="271"/>
            <ac:spMk id="7" creationId="{6AB72CBE-ED5E-439C-906E-8557EF8CA7D6}"/>
          </ac:spMkLst>
        </pc:spChg>
        <pc:spChg chg="mod">
          <ac:chgData name="karla krmek" userId="6922f849ecb90d4d" providerId="LiveId" clId="{0872B75C-BCA7-45F8-AF23-EF8A7D7B3774}" dt="2018-05-01T13:59:02.654" v="337" actId="164"/>
          <ac:spMkLst>
            <pc:docMk/>
            <pc:sldMk cId="178002975" sldId="271"/>
            <ac:spMk id="8" creationId="{AA93847A-9F1E-488A-B75F-E0FC76FC16B5}"/>
          </ac:spMkLst>
        </pc:spChg>
        <pc:spChg chg="del mod topLvl">
          <ac:chgData name="karla krmek" userId="6922f849ecb90d4d" providerId="LiveId" clId="{0872B75C-BCA7-45F8-AF23-EF8A7D7B3774}" dt="2018-05-01T13:58:11.542" v="327" actId="478"/>
          <ac:spMkLst>
            <pc:docMk/>
            <pc:sldMk cId="178002975" sldId="271"/>
            <ac:spMk id="15" creationId="{0E60C749-71D6-49B9-B9D8-086E6E510BB3}"/>
          </ac:spMkLst>
        </pc:spChg>
        <pc:spChg chg="del mod">
          <ac:chgData name="karla krmek" userId="6922f849ecb90d4d" providerId="LiveId" clId="{0872B75C-BCA7-45F8-AF23-EF8A7D7B3774}" dt="2018-05-01T13:58:00.121" v="325" actId="478"/>
          <ac:spMkLst>
            <pc:docMk/>
            <pc:sldMk cId="178002975" sldId="271"/>
            <ac:spMk id="17" creationId="{2C45278B-1AF9-4AFE-B429-E04308A41A59}"/>
          </ac:spMkLst>
        </pc:spChg>
        <pc:spChg chg="add del mod">
          <ac:chgData name="karla krmek" userId="6922f849ecb90d4d" providerId="LiveId" clId="{0872B75C-BCA7-45F8-AF23-EF8A7D7B3774}" dt="2018-05-01T13:58:06.753" v="326" actId="164"/>
          <ac:spMkLst>
            <pc:docMk/>
            <pc:sldMk cId="178002975" sldId="271"/>
            <ac:spMk id="18" creationId="{06908F8D-14F7-4FAE-9494-489751470D27}"/>
          </ac:spMkLst>
        </pc:spChg>
        <pc:spChg chg="add del mod">
          <ac:chgData name="karla krmek" userId="6922f849ecb90d4d" providerId="LiveId" clId="{0872B75C-BCA7-45F8-AF23-EF8A7D7B3774}" dt="2018-05-01T13:58:06.753" v="326" actId="164"/>
          <ac:spMkLst>
            <pc:docMk/>
            <pc:sldMk cId="178002975" sldId="271"/>
            <ac:spMk id="19" creationId="{F5B6F296-A267-46D8-932B-A1174CC1CC71}"/>
          </ac:spMkLst>
        </pc:spChg>
        <pc:spChg chg="add mod topLvl">
          <ac:chgData name="karla krmek" userId="6922f849ecb90d4d" providerId="LiveId" clId="{0872B75C-BCA7-45F8-AF23-EF8A7D7B3774}" dt="2018-05-01T13:59:23.575" v="341" actId="1076"/>
          <ac:spMkLst>
            <pc:docMk/>
            <pc:sldMk cId="178002975" sldId="271"/>
            <ac:spMk id="21" creationId="{2495803A-E7F6-40A7-BC5B-4BFDA711425F}"/>
          </ac:spMkLst>
        </pc:spChg>
        <pc:spChg chg="add mod">
          <ac:chgData name="karla krmek" userId="6922f849ecb90d4d" providerId="LiveId" clId="{0872B75C-BCA7-45F8-AF23-EF8A7D7B3774}" dt="2018-05-01T14:00:15.824" v="348" actId="1076"/>
          <ac:spMkLst>
            <pc:docMk/>
            <pc:sldMk cId="178002975" sldId="271"/>
            <ac:spMk id="24" creationId="{86D1D719-FD3E-41BF-BD37-204A1BA92BF0}"/>
          </ac:spMkLst>
        </pc:spChg>
        <pc:grpChg chg="add del mod">
          <ac:chgData name="karla krmek" userId="6922f849ecb90d4d" providerId="LiveId" clId="{0872B75C-BCA7-45F8-AF23-EF8A7D7B3774}" dt="2018-05-01T13:57:40.131" v="320" actId="164"/>
          <ac:grpSpMkLst>
            <pc:docMk/>
            <pc:sldMk cId="178002975" sldId="271"/>
            <ac:grpSpMk id="13" creationId="{92B4329F-8D8F-415F-82AA-A8C4C282E5AA}"/>
          </ac:grpSpMkLst>
        </pc:grpChg>
        <pc:grpChg chg="add mod topLvl">
          <ac:chgData name="karla krmek" userId="6922f849ecb90d4d" providerId="LiveId" clId="{0872B75C-BCA7-45F8-AF23-EF8A7D7B3774}" dt="2018-05-01T13:59:16.374" v="340" actId="1076"/>
          <ac:grpSpMkLst>
            <pc:docMk/>
            <pc:sldMk cId="178002975" sldId="271"/>
            <ac:grpSpMk id="20" creationId="{0B566B61-DB6D-4634-A142-6564B2202106}"/>
          </ac:grpSpMkLst>
        </pc:grpChg>
        <pc:grpChg chg="add del mod">
          <ac:chgData name="karla krmek" userId="6922f849ecb90d4d" providerId="LiveId" clId="{0872B75C-BCA7-45F8-AF23-EF8A7D7B3774}" dt="2018-05-01T13:59:07.647" v="338" actId="165"/>
          <ac:grpSpMkLst>
            <pc:docMk/>
            <pc:sldMk cId="178002975" sldId="271"/>
            <ac:grpSpMk id="22" creationId="{5843E26F-622A-43C2-B303-0FD2C91CDD3E}"/>
          </ac:grpSpMkLst>
        </pc:grpChg>
        <pc:grpChg chg="add mod">
          <ac:chgData name="karla krmek" userId="6922f849ecb90d4d" providerId="LiveId" clId="{0872B75C-BCA7-45F8-AF23-EF8A7D7B3774}" dt="2018-05-01T15:26:53.622" v="575" actId="1076"/>
          <ac:grpSpMkLst>
            <pc:docMk/>
            <pc:sldMk cId="178002975" sldId="271"/>
            <ac:grpSpMk id="23" creationId="{16B949B5-C75F-4A38-87AD-B5A653123287}"/>
          </ac:grpSpMkLst>
        </pc:grpChg>
        <pc:picChg chg="del mod topLvl">
          <ac:chgData name="karla krmek" userId="6922f849ecb90d4d" providerId="LiveId" clId="{0872B75C-BCA7-45F8-AF23-EF8A7D7B3774}" dt="2018-05-01T13:58:11.542" v="327" actId="478"/>
          <ac:picMkLst>
            <pc:docMk/>
            <pc:sldMk cId="178002975" sldId="271"/>
            <ac:picMk id="14" creationId="{8B2A6F70-5B1A-4A60-857C-2E5E3163D917}"/>
          </ac:picMkLst>
        </pc:picChg>
        <pc:picChg chg="add del mod">
          <ac:chgData name="karla krmek" userId="6922f849ecb90d4d" providerId="LiveId" clId="{0872B75C-BCA7-45F8-AF23-EF8A7D7B3774}" dt="2018-05-01T13:58:06.753" v="326" actId="164"/>
          <ac:picMkLst>
            <pc:docMk/>
            <pc:sldMk cId="178002975" sldId="271"/>
            <ac:picMk id="16" creationId="{EB80F035-8220-42D5-B79C-402871F0E33B}"/>
          </ac:picMkLst>
        </pc:picChg>
      </pc:sldChg>
      <pc:sldChg chg="addSp delSp modSp modTransition modAnim">
        <pc:chgData name="karla krmek" userId="6922f849ecb90d4d" providerId="LiveId" clId="{0872B75C-BCA7-45F8-AF23-EF8A7D7B3774}" dt="2018-05-01T14:47:33.182" v="449" actId="1076"/>
        <pc:sldMkLst>
          <pc:docMk/>
          <pc:sldMk cId="1324255545" sldId="272"/>
        </pc:sldMkLst>
        <pc:spChg chg="mod topLvl">
          <ac:chgData name="karla krmek" userId="6922f849ecb90d4d" providerId="LiveId" clId="{0872B75C-BCA7-45F8-AF23-EF8A7D7B3774}" dt="2018-05-01T14:01:58.533" v="361" actId="1076"/>
          <ac:spMkLst>
            <pc:docMk/>
            <pc:sldMk cId="1324255545" sldId="272"/>
            <ac:spMk id="10" creationId="{9DC0C68D-647A-42CD-879F-3FAC37AF625D}"/>
          </ac:spMkLst>
        </pc:spChg>
        <pc:spChg chg="mod">
          <ac:chgData name="karla krmek" userId="6922f849ecb90d4d" providerId="LiveId" clId="{0872B75C-BCA7-45F8-AF23-EF8A7D7B3774}" dt="2018-05-01T14:47:33.182" v="449" actId="1076"/>
          <ac:spMkLst>
            <pc:docMk/>
            <pc:sldMk cId="1324255545" sldId="272"/>
            <ac:spMk id="11" creationId="{DC69C711-D2DB-4D7F-9D97-F226B33891E8}"/>
          </ac:spMkLst>
        </pc:spChg>
        <pc:spChg chg="mod topLvl">
          <ac:chgData name="karla krmek" userId="6922f849ecb90d4d" providerId="LiveId" clId="{0872B75C-BCA7-45F8-AF23-EF8A7D7B3774}" dt="2018-05-01T14:01:52.927" v="360" actId="1076"/>
          <ac:spMkLst>
            <pc:docMk/>
            <pc:sldMk cId="1324255545" sldId="272"/>
            <ac:spMk id="12" creationId="{E27D17B4-6D91-4DAC-9733-BF199DFCE63A}"/>
          </ac:spMkLst>
        </pc:spChg>
        <pc:spChg chg="del">
          <ac:chgData name="karla krmek" userId="6922f849ecb90d4d" providerId="LiveId" clId="{0872B75C-BCA7-45F8-AF23-EF8A7D7B3774}" dt="2018-05-01T14:01:15.794" v="352" actId="478"/>
          <ac:spMkLst>
            <pc:docMk/>
            <pc:sldMk cId="1324255545" sldId="272"/>
            <ac:spMk id="13" creationId="{4008C237-9C8B-4FD9-9F6A-F44E83CB6943}"/>
          </ac:spMkLst>
        </pc:spChg>
        <pc:spChg chg="mod topLvl">
          <ac:chgData name="karla krmek" userId="6922f849ecb90d4d" providerId="LiveId" clId="{0872B75C-BCA7-45F8-AF23-EF8A7D7B3774}" dt="2018-05-01T14:01:43.537" v="359" actId="1076"/>
          <ac:spMkLst>
            <pc:docMk/>
            <pc:sldMk cId="1324255545" sldId="272"/>
            <ac:spMk id="14" creationId="{6F23CCB9-7484-4788-B8D3-2C6CF8422E6D}"/>
          </ac:spMkLst>
        </pc:spChg>
        <pc:spChg chg="del">
          <ac:chgData name="karla krmek" userId="6922f849ecb90d4d" providerId="LiveId" clId="{0872B75C-BCA7-45F8-AF23-EF8A7D7B3774}" dt="2018-05-01T14:01:15.794" v="352" actId="478"/>
          <ac:spMkLst>
            <pc:docMk/>
            <pc:sldMk cId="1324255545" sldId="272"/>
            <ac:spMk id="15" creationId="{FC7C146D-1C90-4386-809A-AA0EB45122C2}"/>
          </ac:spMkLst>
        </pc:spChg>
        <pc:grpChg chg="add del mod">
          <ac:chgData name="karla krmek" userId="6922f849ecb90d4d" providerId="LiveId" clId="{0872B75C-BCA7-45F8-AF23-EF8A7D7B3774}" dt="2018-05-01T14:01:35.644" v="357" actId="165"/>
          <ac:grpSpMkLst>
            <pc:docMk/>
            <pc:sldMk cId="1324255545" sldId="272"/>
            <ac:grpSpMk id="16" creationId="{17098ECD-01BE-466D-867E-653A17252303}"/>
          </ac:grpSpMkLst>
        </pc:grpChg>
        <pc:picChg chg="mod topLvl">
          <ac:chgData name="karla krmek" userId="6922f849ecb90d4d" providerId="LiveId" clId="{0872B75C-BCA7-45F8-AF23-EF8A7D7B3774}" dt="2018-05-01T14:46:55.172" v="447" actId="1076"/>
          <ac:picMkLst>
            <pc:docMk/>
            <pc:sldMk cId="1324255545" sldId="272"/>
            <ac:picMk id="5" creationId="{67EA69AB-26E9-46B1-A3F1-8CE79EA4FA75}"/>
          </ac:picMkLst>
        </pc:picChg>
        <pc:picChg chg="del">
          <ac:chgData name="karla krmek" userId="6922f849ecb90d4d" providerId="LiveId" clId="{0872B75C-BCA7-45F8-AF23-EF8A7D7B3774}" dt="2018-05-01T14:01:15.794" v="352" actId="478"/>
          <ac:picMkLst>
            <pc:docMk/>
            <pc:sldMk cId="1324255545" sldId="272"/>
            <ac:picMk id="6" creationId="{8B045FA8-A7FA-46AF-A93B-EFF40EB701B4}"/>
          </ac:picMkLst>
        </pc:picChg>
      </pc:sldChg>
      <pc:sldChg chg="delSp modSp modTransition modAnim">
        <pc:chgData name="karla krmek" userId="6922f849ecb90d4d" providerId="LiveId" clId="{0872B75C-BCA7-45F8-AF23-EF8A7D7B3774}" dt="2018-05-01T14:04:39.108" v="385" actId="2696"/>
        <pc:sldMkLst>
          <pc:docMk/>
          <pc:sldMk cId="892001719" sldId="273"/>
        </pc:sldMkLst>
        <pc:spChg chg="mod">
          <ac:chgData name="karla krmek" userId="6922f849ecb90d4d" providerId="LiveId" clId="{0872B75C-BCA7-45F8-AF23-EF8A7D7B3774}" dt="2018-05-01T14:03:02.712" v="367" actId="1076"/>
          <ac:spMkLst>
            <pc:docMk/>
            <pc:sldMk cId="892001719" sldId="273"/>
            <ac:spMk id="2" creationId="{5F327ADB-EE83-4FCA-87A7-E1CE7CF94FDD}"/>
          </ac:spMkLst>
        </pc:spChg>
        <pc:spChg chg="mod">
          <ac:chgData name="karla krmek" userId="6922f849ecb90d4d" providerId="LiveId" clId="{0872B75C-BCA7-45F8-AF23-EF8A7D7B3774}" dt="2018-05-01T14:04:17.487" v="381" actId="1076"/>
          <ac:spMkLst>
            <pc:docMk/>
            <pc:sldMk cId="892001719" sldId="273"/>
            <ac:spMk id="5" creationId="{402A6669-8E2E-4827-B800-DB827AD0CE66}"/>
          </ac:spMkLst>
        </pc:spChg>
        <pc:spChg chg="mod topLvl">
          <ac:chgData name="karla krmek" userId="6922f849ecb90d4d" providerId="LiveId" clId="{0872B75C-BCA7-45F8-AF23-EF8A7D7B3774}" dt="2018-05-01T14:04:03.730" v="379" actId="165"/>
          <ac:spMkLst>
            <pc:docMk/>
            <pc:sldMk cId="892001719" sldId="273"/>
            <ac:spMk id="10" creationId="{385AD48C-46BA-4BE2-BDED-F044AA9D9707}"/>
          </ac:spMkLst>
        </pc:spChg>
        <pc:spChg chg="mod topLvl">
          <ac:chgData name="karla krmek" userId="6922f849ecb90d4d" providerId="LiveId" clId="{0872B75C-BCA7-45F8-AF23-EF8A7D7B3774}" dt="2018-05-01T14:04:03.730" v="379" actId="165"/>
          <ac:spMkLst>
            <pc:docMk/>
            <pc:sldMk cId="892001719" sldId="273"/>
            <ac:spMk id="11" creationId="{65CB2EB8-AAE7-4D67-9679-BB0D7DC175C0}"/>
          </ac:spMkLst>
        </pc:spChg>
        <pc:spChg chg="mod topLvl">
          <ac:chgData name="karla krmek" userId="6922f849ecb90d4d" providerId="LiveId" clId="{0872B75C-BCA7-45F8-AF23-EF8A7D7B3774}" dt="2018-05-01T14:04:03.730" v="379" actId="165"/>
          <ac:spMkLst>
            <pc:docMk/>
            <pc:sldMk cId="892001719" sldId="273"/>
            <ac:spMk id="12" creationId="{040B5EFF-A666-4DA9-8B6A-3BE9C261BA22}"/>
          </ac:spMkLst>
        </pc:spChg>
        <pc:spChg chg="del mod topLvl">
          <ac:chgData name="karla krmek" userId="6922f849ecb90d4d" providerId="LiveId" clId="{0872B75C-BCA7-45F8-AF23-EF8A7D7B3774}" dt="2018-05-01T14:03:22.816" v="370" actId="478"/>
          <ac:spMkLst>
            <pc:docMk/>
            <pc:sldMk cId="892001719" sldId="273"/>
            <ac:spMk id="13" creationId="{EEB90970-D37C-424B-A334-31D73E86EC8D}"/>
          </ac:spMkLst>
        </pc:spChg>
        <pc:spChg chg="del mod topLvl">
          <ac:chgData name="karla krmek" userId="6922f849ecb90d4d" providerId="LiveId" clId="{0872B75C-BCA7-45F8-AF23-EF8A7D7B3774}" dt="2018-05-01T14:03:22.816" v="370" actId="478"/>
          <ac:spMkLst>
            <pc:docMk/>
            <pc:sldMk cId="892001719" sldId="273"/>
            <ac:spMk id="14" creationId="{D4F2FE13-0DE7-424B-9455-470B47CD56C0}"/>
          </ac:spMkLst>
        </pc:spChg>
        <pc:spChg chg="mod topLvl">
          <ac:chgData name="karla krmek" userId="6922f849ecb90d4d" providerId="LiveId" clId="{0872B75C-BCA7-45F8-AF23-EF8A7D7B3774}" dt="2018-05-01T14:04:30.967" v="383" actId="1076"/>
          <ac:spMkLst>
            <pc:docMk/>
            <pc:sldMk cId="892001719" sldId="273"/>
            <ac:spMk id="15" creationId="{C659EA7C-139B-4C6C-8609-B7EA6734A9CE}"/>
          </ac:spMkLst>
        </pc:spChg>
        <pc:grpChg chg="del mod">
          <ac:chgData name="karla krmek" userId="6922f849ecb90d4d" providerId="LiveId" clId="{0872B75C-BCA7-45F8-AF23-EF8A7D7B3774}" dt="2018-05-01T14:04:03.730" v="379" actId="165"/>
          <ac:grpSpMkLst>
            <pc:docMk/>
            <pc:sldMk cId="892001719" sldId="273"/>
            <ac:grpSpMk id="16" creationId="{2ED79E19-6B45-48C6-BA19-BA95591F9F5A}"/>
          </ac:grpSpMkLst>
        </pc:grpChg>
        <pc:grpChg chg="del">
          <ac:chgData name="karla krmek" userId="6922f849ecb90d4d" providerId="LiveId" clId="{0872B75C-BCA7-45F8-AF23-EF8A7D7B3774}" dt="2018-05-01T14:03:18.347" v="369" actId="165"/>
          <ac:grpSpMkLst>
            <pc:docMk/>
            <pc:sldMk cId="892001719" sldId="273"/>
            <ac:grpSpMk id="17" creationId="{A29B6FF6-1CB2-4389-9968-2A25C0DE506D}"/>
          </ac:grpSpMkLst>
        </pc:grpChg>
        <pc:picChg chg="del mod topLvl">
          <ac:chgData name="karla krmek" userId="6922f849ecb90d4d" providerId="LiveId" clId="{0872B75C-BCA7-45F8-AF23-EF8A7D7B3774}" dt="2018-05-01T14:03:22.816" v="370" actId="478"/>
          <ac:picMkLst>
            <pc:docMk/>
            <pc:sldMk cId="892001719" sldId="273"/>
            <ac:picMk id="8" creationId="{8F7CB9E3-CB21-47D3-AE0B-69BC28981A65}"/>
          </ac:picMkLst>
        </pc:picChg>
        <pc:picChg chg="mod topLvl">
          <ac:chgData name="karla krmek" userId="6922f849ecb90d4d" providerId="LiveId" clId="{0872B75C-BCA7-45F8-AF23-EF8A7D7B3774}" dt="2018-05-01T14:04:03.730" v="379" actId="165"/>
          <ac:picMkLst>
            <pc:docMk/>
            <pc:sldMk cId="892001719" sldId="273"/>
            <ac:picMk id="9" creationId="{84A25011-64D7-4509-B2AE-53113B67533F}"/>
          </ac:picMkLst>
        </pc:picChg>
      </pc:sldChg>
      <pc:sldChg chg="delSp modSp modTransition modAnim">
        <pc:chgData name="karla krmek" userId="6922f849ecb90d4d" providerId="LiveId" clId="{0872B75C-BCA7-45F8-AF23-EF8A7D7B3774}" dt="2018-05-01T14:07:22.422" v="415" actId="2696"/>
        <pc:sldMkLst>
          <pc:docMk/>
          <pc:sldMk cId="3496508885" sldId="274"/>
        </pc:sldMkLst>
        <pc:spChg chg="mod">
          <ac:chgData name="karla krmek" userId="6922f849ecb90d4d" providerId="LiveId" clId="{0872B75C-BCA7-45F8-AF23-EF8A7D7B3774}" dt="2018-05-01T14:04:55.584" v="386" actId="1076"/>
          <ac:spMkLst>
            <pc:docMk/>
            <pc:sldMk cId="3496508885" sldId="274"/>
            <ac:spMk id="2" creationId="{55109081-CEE0-43CF-A73F-31437D58DF43}"/>
          </ac:spMkLst>
        </pc:spChg>
        <pc:spChg chg="mod topLvl">
          <ac:chgData name="karla krmek" userId="6922f849ecb90d4d" providerId="LiveId" clId="{0872B75C-BCA7-45F8-AF23-EF8A7D7B3774}" dt="2018-05-01T14:05:41.085" v="397" actId="165"/>
          <ac:spMkLst>
            <pc:docMk/>
            <pc:sldMk cId="3496508885" sldId="274"/>
            <ac:spMk id="11" creationId="{09D0B4F1-B177-4F1E-82AA-6FA2582D42BA}"/>
          </ac:spMkLst>
        </pc:spChg>
        <pc:spChg chg="mod topLvl">
          <ac:chgData name="karla krmek" userId="6922f849ecb90d4d" providerId="LiveId" clId="{0872B75C-BCA7-45F8-AF23-EF8A7D7B3774}" dt="2018-05-01T14:05:41.085" v="397" actId="165"/>
          <ac:spMkLst>
            <pc:docMk/>
            <pc:sldMk cId="3496508885" sldId="274"/>
            <ac:spMk id="13" creationId="{CC56D4D2-4367-4AF3-AB9A-F919B9B48EF5}"/>
          </ac:spMkLst>
        </pc:spChg>
        <pc:spChg chg="mod topLvl">
          <ac:chgData name="karla krmek" userId="6922f849ecb90d4d" providerId="LiveId" clId="{0872B75C-BCA7-45F8-AF23-EF8A7D7B3774}" dt="2018-05-01T14:05:41.085" v="397" actId="165"/>
          <ac:spMkLst>
            <pc:docMk/>
            <pc:sldMk cId="3496508885" sldId="274"/>
            <ac:spMk id="15" creationId="{BB36A51F-3E1D-4715-8690-1508DB702052}"/>
          </ac:spMkLst>
        </pc:spChg>
        <pc:spChg chg="del mod topLvl">
          <ac:chgData name="karla krmek" userId="6922f849ecb90d4d" providerId="LiveId" clId="{0872B75C-BCA7-45F8-AF23-EF8A7D7B3774}" dt="2018-05-01T14:05:21.120" v="391" actId="478"/>
          <ac:spMkLst>
            <pc:docMk/>
            <pc:sldMk cId="3496508885" sldId="274"/>
            <ac:spMk id="16" creationId="{D2F0E4BC-5B5C-4AC2-8F3E-E5F1D949ED42}"/>
          </ac:spMkLst>
        </pc:spChg>
        <pc:spChg chg="mod topLvl">
          <ac:chgData name="karla krmek" userId="6922f849ecb90d4d" providerId="LiveId" clId="{0872B75C-BCA7-45F8-AF23-EF8A7D7B3774}" dt="2018-05-01T14:07:12.642" v="413" actId="1076"/>
          <ac:spMkLst>
            <pc:docMk/>
            <pc:sldMk cId="3496508885" sldId="274"/>
            <ac:spMk id="17" creationId="{35F1A744-5E35-4200-8B4E-364109FB366A}"/>
          </ac:spMkLst>
        </pc:spChg>
        <pc:grpChg chg="del mod">
          <ac:chgData name="karla krmek" userId="6922f849ecb90d4d" providerId="LiveId" clId="{0872B75C-BCA7-45F8-AF23-EF8A7D7B3774}" dt="2018-05-01T14:05:41.085" v="397" actId="165"/>
          <ac:grpSpMkLst>
            <pc:docMk/>
            <pc:sldMk cId="3496508885" sldId="274"/>
            <ac:grpSpMk id="14" creationId="{D5AAB8F4-05F0-4B6E-89F2-7BD9EA96C5F9}"/>
          </ac:grpSpMkLst>
        </pc:grpChg>
        <pc:grpChg chg="del mod">
          <ac:chgData name="karla krmek" userId="6922f849ecb90d4d" providerId="LiveId" clId="{0872B75C-BCA7-45F8-AF23-EF8A7D7B3774}" dt="2018-05-01T14:05:08.613" v="388" actId="165"/>
          <ac:grpSpMkLst>
            <pc:docMk/>
            <pc:sldMk cId="3496508885" sldId="274"/>
            <ac:grpSpMk id="18" creationId="{5F836968-06D9-4464-89B5-3F6FC8B9C9DC}"/>
          </ac:grpSpMkLst>
        </pc:grpChg>
        <pc:picChg chg="del mod topLvl">
          <ac:chgData name="karla krmek" userId="6922f849ecb90d4d" providerId="LiveId" clId="{0872B75C-BCA7-45F8-AF23-EF8A7D7B3774}" dt="2018-05-01T14:05:21.120" v="391" actId="478"/>
          <ac:picMkLst>
            <pc:docMk/>
            <pc:sldMk cId="3496508885" sldId="274"/>
            <ac:picMk id="9" creationId="{623FE056-058F-4D2E-A0D9-5D07E85A5275}"/>
          </ac:picMkLst>
        </pc:picChg>
        <pc:picChg chg="mod topLvl">
          <ac:chgData name="karla krmek" userId="6922f849ecb90d4d" providerId="LiveId" clId="{0872B75C-BCA7-45F8-AF23-EF8A7D7B3774}" dt="2018-05-01T14:05:50.168" v="398" actId="1076"/>
          <ac:picMkLst>
            <pc:docMk/>
            <pc:sldMk cId="3496508885" sldId="274"/>
            <ac:picMk id="10" creationId="{5EBE8107-7407-4A05-B9B7-6564BE7AAEB7}"/>
          </ac:picMkLst>
        </pc:picChg>
        <pc:picChg chg="del mod topLvl">
          <ac:chgData name="karla krmek" userId="6922f849ecb90d4d" providerId="LiveId" clId="{0872B75C-BCA7-45F8-AF23-EF8A7D7B3774}" dt="2018-05-01T14:05:21.120" v="391" actId="478"/>
          <ac:picMkLst>
            <pc:docMk/>
            <pc:sldMk cId="3496508885" sldId="274"/>
            <ac:picMk id="12" creationId="{1F43C31B-FA9F-430A-8D28-6D2EF85D0698}"/>
          </ac:picMkLst>
        </pc:picChg>
      </pc:sldChg>
      <pc:sldChg chg="addSp modSp modTransition">
        <pc:chgData name="karla krmek" userId="6922f849ecb90d4d" providerId="LiveId" clId="{0872B75C-BCA7-45F8-AF23-EF8A7D7B3774}" dt="2018-05-01T15:29:55.645" v="602" actId="14100"/>
        <pc:sldMkLst>
          <pc:docMk/>
          <pc:sldMk cId="461538163" sldId="275"/>
        </pc:sldMkLst>
        <pc:spChg chg="add mod">
          <ac:chgData name="karla krmek" userId="6922f849ecb90d4d" providerId="LiveId" clId="{0872B75C-BCA7-45F8-AF23-EF8A7D7B3774}" dt="2018-05-01T15:29:55.645" v="602" actId="14100"/>
          <ac:spMkLst>
            <pc:docMk/>
            <pc:sldMk cId="461538163" sldId="275"/>
            <ac:spMk id="4" creationId="{4B26C565-1A84-4E38-BAD9-766067561803}"/>
          </ac:spMkLst>
        </pc:spChg>
      </pc:sldChg>
      <pc:sldChg chg="addSp delSp modSp add del modTransition modAnim">
        <pc:chgData name="karla krmek" userId="6922f849ecb90d4d" providerId="LiveId" clId="{0872B75C-BCA7-45F8-AF23-EF8A7D7B3774}" dt="2018-05-01T14:54:21.815" v="465" actId="2696"/>
        <pc:sldMkLst>
          <pc:docMk/>
          <pc:sldMk cId="1710133327" sldId="276"/>
        </pc:sldMkLst>
        <pc:spChg chg="add mod">
          <ac:chgData name="karla krmek" userId="6922f849ecb90d4d" providerId="LiveId" clId="{0872B75C-BCA7-45F8-AF23-EF8A7D7B3774}" dt="2018-05-01T14:43:30.599" v="426" actId="339"/>
          <ac:spMkLst>
            <pc:docMk/>
            <pc:sldMk cId="1710133327" sldId="276"/>
            <ac:spMk id="2" creationId="{882808CC-FD9B-47AA-8BB0-C9187FD74713}"/>
          </ac:spMkLst>
        </pc:spChg>
        <pc:spChg chg="add del mod">
          <ac:chgData name="karla krmek" userId="6922f849ecb90d4d" providerId="LiveId" clId="{0872B75C-BCA7-45F8-AF23-EF8A7D7B3774}" dt="2018-05-01T14:45:34.390" v="433" actId="2696"/>
          <ac:spMkLst>
            <pc:docMk/>
            <pc:sldMk cId="1710133327" sldId="276"/>
            <ac:spMk id="3" creationId="{C4DAB48C-09BA-49BE-B276-48E3B5FBE668}"/>
          </ac:spMkLst>
        </pc:spChg>
        <pc:spChg chg="add mod">
          <ac:chgData name="karla krmek" userId="6922f849ecb90d4d" providerId="LiveId" clId="{0872B75C-BCA7-45F8-AF23-EF8A7D7B3774}" dt="2018-05-01T14:45:54.172" v="439" actId="20577"/>
          <ac:spMkLst>
            <pc:docMk/>
            <pc:sldMk cId="1710133327" sldId="276"/>
            <ac:spMk id="4" creationId="{7F5FDDC9-323E-4CD6-872A-982247E098D8}"/>
          </ac:spMkLst>
        </pc:spChg>
      </pc:sldChg>
      <pc:sldChg chg="add del">
        <pc:chgData name="karla krmek" userId="6922f849ecb90d4d" providerId="LiveId" clId="{0872B75C-BCA7-45F8-AF23-EF8A7D7B3774}" dt="2018-05-01T14:42:31.101" v="418" actId="2696"/>
        <pc:sldMkLst>
          <pc:docMk/>
          <pc:sldMk cId="2138751663" sldId="276"/>
        </pc:sldMkLst>
      </pc:sldChg>
      <pc:sldMasterChg chg="modTransition modSldLayout">
        <pc:chgData name="karla krmek" userId="6922f849ecb90d4d" providerId="LiveId" clId="{0872B75C-BCA7-45F8-AF23-EF8A7D7B3774}" dt="2018-05-01T13:00:20.840" v="20" actId="2696"/>
        <pc:sldMasterMkLst>
          <pc:docMk/>
          <pc:sldMasterMk cId="3012788391" sldId="2147483696"/>
        </pc:sldMasterMkLst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1537429180" sldId="2147483697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2561179552" sldId="2147483698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986378356" sldId="2147483699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3030028864" sldId="2147483700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2760360335" sldId="2147483701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360186570" sldId="2147483702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1052377549" sldId="2147483703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3188859962" sldId="2147483704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1555770215" sldId="2147483705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411506177" sldId="2147483706"/>
          </pc:sldLayoutMkLst>
        </pc:sldLayoutChg>
        <pc:sldLayoutChg chg="modTransition">
          <pc:chgData name="karla krmek" userId="6922f849ecb90d4d" providerId="LiveId" clId="{0872B75C-BCA7-45F8-AF23-EF8A7D7B3774}" dt="2018-05-01T13:00:20.840" v="20" actId="2696"/>
          <pc:sldLayoutMkLst>
            <pc:docMk/>
            <pc:sldMasterMk cId="3012788391" sldId="2147483696"/>
            <pc:sldLayoutMk cId="531324275" sldId="2147483707"/>
          </pc:sldLayoutMkLst>
        </pc:sldLayoutChg>
      </pc:sldMasterChg>
    </pc:docChg>
  </pc:docChgLst>
  <pc:docChgLst>
    <pc:chgData name="karla krmek" userId="6922f849ecb90d4d" providerId="LiveId" clId="{0A58EA5C-A113-49DC-AE2C-4A6660E1F617}"/>
    <pc:docChg chg="undo custSel addSld modSld modMainMaster">
      <pc:chgData name="karla krmek" userId="6922f849ecb90d4d" providerId="LiveId" clId="{0A58EA5C-A113-49DC-AE2C-4A6660E1F617}" dt="2018-04-07T20:21:45.798" v="819" actId="1076"/>
      <pc:docMkLst>
        <pc:docMk/>
      </pc:docMkLst>
      <pc:sldChg chg="addSp delSp modSp mod setBg setClrOvrMap">
        <pc:chgData name="karla krmek" userId="6922f849ecb90d4d" providerId="LiveId" clId="{0A58EA5C-A113-49DC-AE2C-4A6660E1F617}" dt="2018-04-07T19:00:32.228" v="278" actId="2711"/>
        <pc:sldMkLst>
          <pc:docMk/>
          <pc:sldMk cId="2722460520" sldId="256"/>
        </pc:sldMkLst>
        <pc:spChg chg="mod">
          <ac:chgData name="karla krmek" userId="6922f849ecb90d4d" providerId="LiveId" clId="{0A58EA5C-A113-49DC-AE2C-4A6660E1F617}" dt="2018-04-07T19:00:32.228" v="278" actId="2711"/>
          <ac:spMkLst>
            <pc:docMk/>
            <pc:sldMk cId="2722460520" sldId="256"/>
            <ac:spMk id="2" creationId="{C798D954-2492-47D0-B8B0-623A67C66FC6}"/>
          </ac:spMkLst>
        </pc:spChg>
        <pc:spChg chg="mod">
          <ac:chgData name="karla krmek" userId="6922f849ecb90d4d" providerId="LiveId" clId="{0A58EA5C-A113-49DC-AE2C-4A6660E1F617}" dt="2018-04-07T18:47:05.193" v="15" actId="26606"/>
          <ac:spMkLst>
            <pc:docMk/>
            <pc:sldMk cId="2722460520" sldId="256"/>
            <ac:spMk id="3" creationId="{0CB71B4D-B463-4492-B0DA-7DB2B67E8550}"/>
          </ac:spMkLst>
        </pc:spChg>
        <pc:spChg chg="add del">
          <ac:chgData name="karla krmek" userId="6922f849ecb90d4d" providerId="LiveId" clId="{0A58EA5C-A113-49DC-AE2C-4A6660E1F617}" dt="2018-04-07T18:45:51.854" v="3" actId="26606"/>
          <ac:spMkLst>
            <pc:docMk/>
            <pc:sldMk cId="2722460520" sldId="256"/>
            <ac:spMk id="12" creationId="{B672F332-AF08-46C6-94F0-77684310D7B7}"/>
          </ac:spMkLst>
        </pc:spChg>
        <pc:spChg chg="add del">
          <ac:chgData name="karla krmek" userId="6922f849ecb90d4d" providerId="LiveId" clId="{0A58EA5C-A113-49DC-AE2C-4A6660E1F617}" dt="2018-04-07T18:45:49.177" v="1" actId="26606"/>
          <ac:spMkLst>
            <pc:docMk/>
            <pc:sldMk cId="2722460520" sldId="256"/>
            <ac:spMk id="13" creationId="{053FB2EE-284F-4C87-AB3D-BBF87A9FAB97}"/>
          </ac:spMkLst>
        </pc:spChg>
        <pc:spChg chg="add del">
          <ac:chgData name="karla krmek" userId="6922f849ecb90d4d" providerId="LiveId" clId="{0A58EA5C-A113-49DC-AE2C-4A6660E1F617}" dt="2018-04-07T18:45:51.854" v="3" actId="26606"/>
          <ac:spMkLst>
            <pc:docMk/>
            <pc:sldMk cId="2722460520" sldId="256"/>
            <ac:spMk id="14" creationId="{34244EF8-D73A-40E1-BE73-D46E6B4B04ED}"/>
          </ac:spMkLst>
        </pc:spChg>
        <pc:spChg chg="add del">
          <ac:chgData name="karla krmek" userId="6922f849ecb90d4d" providerId="LiveId" clId="{0A58EA5C-A113-49DC-AE2C-4A6660E1F617}" dt="2018-04-07T18:45:51.854" v="3" actId="26606"/>
          <ac:spMkLst>
            <pc:docMk/>
            <pc:sldMk cId="2722460520" sldId="256"/>
            <ac:spMk id="15" creationId="{559AE206-7EBA-4D33-8BC9-9D8158553F0E}"/>
          </ac:spMkLst>
        </pc:spChg>
        <pc:spChg chg="add del">
          <ac:chgData name="karla krmek" userId="6922f849ecb90d4d" providerId="LiveId" clId="{0A58EA5C-A113-49DC-AE2C-4A6660E1F617}" dt="2018-04-07T18:45:51.854" v="3" actId="26606"/>
          <ac:spMkLst>
            <pc:docMk/>
            <pc:sldMk cId="2722460520" sldId="256"/>
            <ac:spMk id="16" creationId="{6437D937-A7F1-4011-92B4-328E5BE1B166}"/>
          </ac:spMkLst>
        </pc:spChg>
        <pc:spChg chg="add del">
          <ac:chgData name="karla krmek" userId="6922f849ecb90d4d" providerId="LiveId" clId="{0A58EA5C-A113-49DC-AE2C-4A6660E1F617}" dt="2018-04-07T18:45:51.854" v="3" actId="26606"/>
          <ac:spMkLst>
            <pc:docMk/>
            <pc:sldMk cId="2722460520" sldId="256"/>
            <ac:spMk id="18" creationId="{AB84D7E8-4ECB-42D7-ADBF-01689B0F24AE}"/>
          </ac:spMkLst>
        </pc:spChg>
        <pc:spChg chg="add del">
          <ac:chgData name="karla krmek" userId="6922f849ecb90d4d" providerId="LiveId" clId="{0A58EA5C-A113-49DC-AE2C-4A6660E1F617}" dt="2018-04-07T18:45:55.287" v="5" actId="26606"/>
          <ac:spMkLst>
            <pc:docMk/>
            <pc:sldMk cId="2722460520" sldId="256"/>
            <ac:spMk id="20" creationId="{2A8AA5BC-4F7A-4226-8F99-6D824B226A97}"/>
          </ac:spMkLst>
        </pc:spChg>
        <pc:spChg chg="add del">
          <ac:chgData name="karla krmek" userId="6922f849ecb90d4d" providerId="LiveId" clId="{0A58EA5C-A113-49DC-AE2C-4A6660E1F617}" dt="2018-04-07T18:45:55.287" v="5" actId="26606"/>
          <ac:spMkLst>
            <pc:docMk/>
            <pc:sldMk cId="2722460520" sldId="256"/>
            <ac:spMk id="21" creationId="{3E5445C6-DD42-4979-86FF-03730E8C6DB0}"/>
          </ac:spMkLst>
        </pc:spChg>
        <pc:spChg chg="add del">
          <ac:chgData name="karla krmek" userId="6922f849ecb90d4d" providerId="LiveId" clId="{0A58EA5C-A113-49DC-AE2C-4A6660E1F617}" dt="2018-04-07T18:45:58.026" v="7" actId="26606"/>
          <ac:spMkLst>
            <pc:docMk/>
            <pc:sldMk cId="2722460520" sldId="256"/>
            <ac:spMk id="24" creationId="{D8386171-E87D-46AB-8718-4CE2A88748BD}"/>
          </ac:spMkLst>
        </pc:spChg>
        <pc:spChg chg="add del">
          <ac:chgData name="karla krmek" userId="6922f849ecb90d4d" providerId="LiveId" clId="{0A58EA5C-A113-49DC-AE2C-4A6660E1F617}" dt="2018-04-07T18:45:58.026" v="7" actId="26606"/>
          <ac:spMkLst>
            <pc:docMk/>
            <pc:sldMk cId="2722460520" sldId="256"/>
            <ac:spMk id="25" creationId="{207CB456-8849-413C-8210-B663779A32E0}"/>
          </ac:spMkLst>
        </pc:spChg>
        <pc:spChg chg="add del">
          <ac:chgData name="karla krmek" userId="6922f849ecb90d4d" providerId="LiveId" clId="{0A58EA5C-A113-49DC-AE2C-4A6660E1F617}" dt="2018-04-07T18:45:58.026" v="7" actId="26606"/>
          <ac:spMkLst>
            <pc:docMk/>
            <pc:sldMk cId="2722460520" sldId="256"/>
            <ac:spMk id="26" creationId="{E513936D-D1EB-4E42-A97F-942BA1F3DFA7}"/>
          </ac:spMkLst>
        </pc:spChg>
        <pc:spChg chg="add del">
          <ac:chgData name="karla krmek" userId="6922f849ecb90d4d" providerId="LiveId" clId="{0A58EA5C-A113-49DC-AE2C-4A6660E1F617}" dt="2018-04-07T18:46:02.821" v="9" actId="26606"/>
          <ac:spMkLst>
            <pc:docMk/>
            <pc:sldMk cId="2722460520" sldId="256"/>
            <ac:spMk id="28" creationId="{C66F2F30-5DC0-44A0-BFA6-E12F46ED16DA}"/>
          </ac:spMkLst>
        </pc:spChg>
        <pc:spChg chg="add del">
          <ac:chgData name="karla krmek" userId="6922f849ecb90d4d" providerId="LiveId" clId="{0A58EA5C-A113-49DC-AE2C-4A6660E1F617}" dt="2018-04-07T18:46:02.821" v="9" actId="26606"/>
          <ac:spMkLst>
            <pc:docMk/>
            <pc:sldMk cId="2722460520" sldId="256"/>
            <ac:spMk id="29" creationId="{04DC2037-48A0-4F22-B9D4-8EAEBC780AB4}"/>
          </ac:spMkLst>
        </pc:spChg>
        <pc:spChg chg="add del">
          <ac:chgData name="karla krmek" userId="6922f849ecb90d4d" providerId="LiveId" clId="{0A58EA5C-A113-49DC-AE2C-4A6660E1F617}" dt="2018-04-07T18:46:02.821" v="9" actId="26606"/>
          <ac:spMkLst>
            <pc:docMk/>
            <pc:sldMk cId="2722460520" sldId="256"/>
            <ac:spMk id="30" creationId="{0006CBFD-ADA0-43D1-9332-9C34CA1C76ED}"/>
          </ac:spMkLst>
        </pc:spChg>
        <pc:spChg chg="add del">
          <ac:chgData name="karla krmek" userId="6922f849ecb90d4d" providerId="LiveId" clId="{0A58EA5C-A113-49DC-AE2C-4A6660E1F617}" dt="2018-04-07T18:46:02.821" v="9" actId="26606"/>
          <ac:spMkLst>
            <pc:docMk/>
            <pc:sldMk cId="2722460520" sldId="256"/>
            <ac:spMk id="31" creationId="{85872F57-7F42-4F97-8391-DDC8D0054C03}"/>
          </ac:spMkLst>
        </pc:spChg>
        <pc:spChg chg="add del">
          <ac:chgData name="karla krmek" userId="6922f849ecb90d4d" providerId="LiveId" clId="{0A58EA5C-A113-49DC-AE2C-4A6660E1F617}" dt="2018-04-07T18:46:02.821" v="9" actId="26606"/>
          <ac:spMkLst>
            <pc:docMk/>
            <pc:sldMk cId="2722460520" sldId="256"/>
            <ac:spMk id="32" creationId="{2B931666-F28F-45F3-A074-66D2272D580B}"/>
          </ac:spMkLst>
        </pc:spChg>
        <pc:spChg chg="add del">
          <ac:chgData name="karla krmek" userId="6922f849ecb90d4d" providerId="LiveId" clId="{0A58EA5C-A113-49DC-AE2C-4A6660E1F617}" dt="2018-04-07T18:46:08.655" v="11" actId="26606"/>
          <ac:spMkLst>
            <pc:docMk/>
            <pc:sldMk cId="2722460520" sldId="256"/>
            <ac:spMk id="36" creationId="{053FB2EE-284F-4C87-AB3D-BBF87A9FAB97}"/>
          </ac:spMkLst>
        </pc:spChg>
        <pc:spChg chg="add del">
          <ac:chgData name="karla krmek" userId="6922f849ecb90d4d" providerId="LiveId" clId="{0A58EA5C-A113-49DC-AE2C-4A6660E1F617}" dt="2018-04-07T18:47:05.193" v="15" actId="26606"/>
          <ac:spMkLst>
            <pc:docMk/>
            <pc:sldMk cId="2722460520" sldId="256"/>
            <ac:spMk id="38" creationId="{559AE206-7EBA-4D33-8BC9-9D8158553F0E}"/>
          </ac:spMkLst>
        </pc:spChg>
        <pc:spChg chg="add del">
          <ac:chgData name="karla krmek" userId="6922f849ecb90d4d" providerId="LiveId" clId="{0A58EA5C-A113-49DC-AE2C-4A6660E1F617}" dt="2018-04-07T18:47:05.193" v="15" actId="26606"/>
          <ac:spMkLst>
            <pc:docMk/>
            <pc:sldMk cId="2722460520" sldId="256"/>
            <ac:spMk id="40" creationId="{B672F332-AF08-46C6-94F0-77684310D7B7}"/>
          </ac:spMkLst>
        </pc:spChg>
        <pc:spChg chg="add del">
          <ac:chgData name="karla krmek" userId="6922f849ecb90d4d" providerId="LiveId" clId="{0A58EA5C-A113-49DC-AE2C-4A6660E1F617}" dt="2018-04-07T18:47:05.193" v="15" actId="26606"/>
          <ac:spMkLst>
            <pc:docMk/>
            <pc:sldMk cId="2722460520" sldId="256"/>
            <ac:spMk id="41" creationId="{34244EF8-D73A-40E1-BE73-D46E6B4B04ED}"/>
          </ac:spMkLst>
        </pc:spChg>
        <pc:spChg chg="add del">
          <ac:chgData name="karla krmek" userId="6922f849ecb90d4d" providerId="LiveId" clId="{0A58EA5C-A113-49DC-AE2C-4A6660E1F617}" dt="2018-04-07T18:47:05.193" v="15" actId="26606"/>
          <ac:spMkLst>
            <pc:docMk/>
            <pc:sldMk cId="2722460520" sldId="256"/>
            <ac:spMk id="42" creationId="{6437D937-A7F1-4011-92B4-328E5BE1B166}"/>
          </ac:spMkLst>
        </pc:spChg>
        <pc:spChg chg="add del">
          <ac:chgData name="karla krmek" userId="6922f849ecb90d4d" providerId="LiveId" clId="{0A58EA5C-A113-49DC-AE2C-4A6660E1F617}" dt="2018-04-07T18:47:05.193" v="15" actId="26606"/>
          <ac:spMkLst>
            <pc:docMk/>
            <pc:sldMk cId="2722460520" sldId="256"/>
            <ac:spMk id="43" creationId="{AB84D7E8-4ECB-42D7-ADBF-01689B0F24AE}"/>
          </ac:spMkLst>
        </pc:spChg>
        <pc:grpChg chg="add del">
          <ac:chgData name="karla krmek" userId="6922f849ecb90d4d" providerId="LiveId" clId="{0A58EA5C-A113-49DC-AE2C-4A6660E1F617}" dt="2018-04-07T18:45:49.177" v="1" actId="26606"/>
          <ac:grpSpMkLst>
            <pc:docMk/>
            <pc:sldMk cId="2722460520" sldId="256"/>
            <ac:grpSpMk id="8" creationId="{D2C4BFA1-2075-4901-9E24-E41D1FDD51FD}"/>
          </ac:grpSpMkLst>
        </pc:grpChg>
        <pc:grpChg chg="add del">
          <ac:chgData name="karla krmek" userId="6922f849ecb90d4d" providerId="LiveId" clId="{0A58EA5C-A113-49DC-AE2C-4A6660E1F617}" dt="2018-04-07T18:46:08.655" v="11" actId="26606"/>
          <ac:grpSpMkLst>
            <pc:docMk/>
            <pc:sldMk cId="2722460520" sldId="256"/>
            <ac:grpSpMk id="34" creationId="{D2C4BFA1-2075-4901-9E24-E41D1FDD51FD}"/>
          </ac:grpSpMkLst>
        </pc:grpChg>
        <pc:cxnChg chg="add del">
          <ac:chgData name="karla krmek" userId="6922f849ecb90d4d" providerId="LiveId" clId="{0A58EA5C-A113-49DC-AE2C-4A6660E1F617}" dt="2018-04-07T18:45:51.854" v="3" actId="26606"/>
          <ac:cxnSpMkLst>
            <pc:docMk/>
            <pc:sldMk cId="2722460520" sldId="256"/>
            <ac:cxnSpMk id="10" creationId="{9E8E38ED-369A-44C2-B635-0BED0E48A6E8}"/>
          </ac:cxnSpMkLst>
        </pc:cxnChg>
        <pc:cxnChg chg="add del">
          <ac:chgData name="karla krmek" userId="6922f849ecb90d4d" providerId="LiveId" clId="{0A58EA5C-A113-49DC-AE2C-4A6660E1F617}" dt="2018-04-07T18:45:55.287" v="5" actId="26606"/>
          <ac:cxnSpMkLst>
            <pc:docMk/>
            <pc:sldMk cId="2722460520" sldId="256"/>
            <ac:cxnSpMk id="22" creationId="{45000665-DFC7-417E-8FD7-516A0F15C975}"/>
          </ac:cxnSpMkLst>
        </pc:cxnChg>
        <pc:cxnChg chg="add del">
          <ac:chgData name="karla krmek" userId="6922f849ecb90d4d" providerId="LiveId" clId="{0A58EA5C-A113-49DC-AE2C-4A6660E1F617}" dt="2018-04-07T18:47:05.193" v="15" actId="26606"/>
          <ac:cxnSpMkLst>
            <pc:docMk/>
            <pc:sldMk cId="2722460520" sldId="256"/>
            <ac:cxnSpMk id="39" creationId="{9E8E38ED-369A-44C2-B635-0BED0E48A6E8}"/>
          </ac:cxnSpMkLst>
        </pc:cxnChg>
      </pc:sldChg>
      <pc:sldChg chg="addSp modSp">
        <pc:chgData name="karla krmek" userId="6922f849ecb90d4d" providerId="LiveId" clId="{0A58EA5C-A113-49DC-AE2C-4A6660E1F617}" dt="2018-04-07T19:02:11.521" v="285" actId="14100"/>
        <pc:sldMkLst>
          <pc:docMk/>
          <pc:sldMk cId="329353104" sldId="258"/>
        </pc:sldMkLst>
        <pc:spChg chg="mod">
          <ac:chgData name="karla krmek" userId="6922f849ecb90d4d" providerId="LiveId" clId="{0A58EA5C-A113-49DC-AE2C-4A6660E1F617}" dt="2018-04-07T19:01:45.062" v="282" actId="403"/>
          <ac:spMkLst>
            <pc:docMk/>
            <pc:sldMk cId="329353104" sldId="258"/>
            <ac:spMk id="2" creationId="{30978807-0571-4F22-BFA6-945D58D52A2D}"/>
          </ac:spMkLst>
        </pc:spChg>
        <pc:spChg chg="mod">
          <ac:chgData name="karla krmek" userId="6922f849ecb90d4d" providerId="LiveId" clId="{0A58EA5C-A113-49DC-AE2C-4A6660E1F617}" dt="2018-04-07T19:01:57.065" v="283" actId="403"/>
          <ac:spMkLst>
            <pc:docMk/>
            <pc:sldMk cId="329353104" sldId="258"/>
            <ac:spMk id="3" creationId="{27AD7572-2D48-4EC8-AFB6-829DAB16D447}"/>
          </ac:spMkLst>
        </pc:spChg>
        <pc:spChg chg="mod">
          <ac:chgData name="karla krmek" userId="6922f849ecb90d4d" providerId="LiveId" clId="{0A58EA5C-A113-49DC-AE2C-4A6660E1F617}" dt="2018-04-07T19:02:03.006" v="284" actId="403"/>
          <ac:spMkLst>
            <pc:docMk/>
            <pc:sldMk cId="329353104" sldId="258"/>
            <ac:spMk id="4" creationId="{04186206-C9F1-4A2D-99A7-EECF60391514}"/>
          </ac:spMkLst>
        </pc:spChg>
        <pc:grpChg chg="add mod">
          <ac:chgData name="karla krmek" userId="6922f849ecb90d4d" providerId="LiveId" clId="{0A58EA5C-A113-49DC-AE2C-4A6660E1F617}" dt="2018-04-07T19:02:11.521" v="285" actId="14100"/>
          <ac:grpSpMkLst>
            <pc:docMk/>
            <pc:sldMk cId="329353104" sldId="258"/>
            <ac:grpSpMk id="5" creationId="{ABE8432E-D50D-44E6-A463-61F50B29CA74}"/>
          </ac:grpSpMkLst>
        </pc:grpChg>
      </pc:sldChg>
      <pc:sldChg chg="modSp">
        <pc:chgData name="karla krmek" userId="6922f849ecb90d4d" providerId="LiveId" clId="{0A58EA5C-A113-49DC-AE2C-4A6660E1F617}" dt="2018-04-07T19:23:52.251" v="428" actId="255"/>
        <pc:sldMkLst>
          <pc:docMk/>
          <pc:sldMk cId="3653178937" sldId="259"/>
        </pc:sldMkLst>
        <pc:spChg chg="mod">
          <ac:chgData name="karla krmek" userId="6922f849ecb90d4d" providerId="LiveId" clId="{0A58EA5C-A113-49DC-AE2C-4A6660E1F617}" dt="2018-04-07T19:02:39.041" v="287" actId="1076"/>
          <ac:spMkLst>
            <pc:docMk/>
            <pc:sldMk cId="3653178937" sldId="259"/>
            <ac:spMk id="2" creationId="{477250C6-F0C4-494B-98A4-07571B0118BF}"/>
          </ac:spMkLst>
        </pc:spChg>
        <pc:spChg chg="mod">
          <ac:chgData name="karla krmek" userId="6922f849ecb90d4d" providerId="LiveId" clId="{0A58EA5C-A113-49DC-AE2C-4A6660E1F617}" dt="2018-04-07T19:23:52.251" v="428" actId="255"/>
          <ac:spMkLst>
            <pc:docMk/>
            <pc:sldMk cId="3653178937" sldId="259"/>
            <ac:spMk id="3" creationId="{6621DD77-F515-4D5A-AB9A-356B4C7C3121}"/>
          </ac:spMkLst>
        </pc:spChg>
        <pc:spChg chg="mod">
          <ac:chgData name="karla krmek" userId="6922f849ecb90d4d" providerId="LiveId" clId="{0A58EA5C-A113-49DC-AE2C-4A6660E1F617}" dt="2018-04-07T19:10:41.192" v="330" actId="1076"/>
          <ac:spMkLst>
            <pc:docMk/>
            <pc:sldMk cId="3653178937" sldId="259"/>
            <ac:spMk id="4" creationId="{F36AAD07-408B-414B-826F-A59A4D36FE88}"/>
          </ac:spMkLst>
        </pc:spChg>
        <pc:spChg chg="mod">
          <ac:chgData name="karla krmek" userId="6922f849ecb90d4d" providerId="LiveId" clId="{0A58EA5C-A113-49DC-AE2C-4A6660E1F617}" dt="2018-04-07T19:11:43.335" v="342" actId="1076"/>
          <ac:spMkLst>
            <pc:docMk/>
            <pc:sldMk cId="3653178937" sldId="259"/>
            <ac:spMk id="5" creationId="{0F18867F-F449-46EA-B61E-A0B94475EF33}"/>
          </ac:spMkLst>
        </pc:spChg>
        <pc:spChg chg="mod">
          <ac:chgData name="karla krmek" userId="6922f849ecb90d4d" providerId="LiveId" clId="{0A58EA5C-A113-49DC-AE2C-4A6660E1F617}" dt="2018-04-07T19:11:49.206" v="343" actId="1076"/>
          <ac:spMkLst>
            <pc:docMk/>
            <pc:sldMk cId="3653178937" sldId="259"/>
            <ac:spMk id="6" creationId="{168335B3-880F-4011-9B77-DCD8F3BEDD7D}"/>
          </ac:spMkLst>
        </pc:spChg>
        <pc:spChg chg="mod">
          <ac:chgData name="karla krmek" userId="6922f849ecb90d4d" providerId="LiveId" clId="{0A58EA5C-A113-49DC-AE2C-4A6660E1F617}" dt="2018-04-07T19:11:55.360" v="344" actId="1076"/>
          <ac:spMkLst>
            <pc:docMk/>
            <pc:sldMk cId="3653178937" sldId="259"/>
            <ac:spMk id="7" creationId="{3A08729E-4BAA-4CE3-B58A-2688B3879D64}"/>
          </ac:spMkLst>
        </pc:spChg>
      </pc:sldChg>
      <pc:sldChg chg="addSp delSp modSp">
        <pc:chgData name="karla krmek" userId="6922f849ecb90d4d" providerId="LiveId" clId="{0A58EA5C-A113-49DC-AE2C-4A6660E1F617}" dt="2018-04-07T19:15:30.904" v="366" actId="20577"/>
        <pc:sldMkLst>
          <pc:docMk/>
          <pc:sldMk cId="4133022472" sldId="260"/>
        </pc:sldMkLst>
        <pc:spChg chg="mod">
          <ac:chgData name="karla krmek" userId="6922f849ecb90d4d" providerId="LiveId" clId="{0A58EA5C-A113-49DC-AE2C-4A6660E1F617}" dt="2018-04-07T19:15:30.904" v="366" actId="20577"/>
          <ac:spMkLst>
            <pc:docMk/>
            <pc:sldMk cId="4133022472" sldId="260"/>
            <ac:spMk id="2" creationId="{085E43B9-6CA3-42C8-9C6F-24E211476BF9}"/>
          </ac:spMkLst>
        </pc:spChg>
        <pc:spChg chg="mod">
          <ac:chgData name="karla krmek" userId="6922f849ecb90d4d" providerId="LiveId" clId="{0A58EA5C-A113-49DC-AE2C-4A6660E1F617}" dt="2018-04-07T19:14:18.827" v="354" actId="1076"/>
          <ac:spMkLst>
            <pc:docMk/>
            <pc:sldMk cId="4133022472" sldId="260"/>
            <ac:spMk id="3" creationId="{246A10EA-D42F-45B0-90F0-7C2B89D8F68D}"/>
          </ac:spMkLst>
        </pc:spChg>
        <pc:spChg chg="mod">
          <ac:chgData name="karla krmek" userId="6922f849ecb90d4d" providerId="LiveId" clId="{0A58EA5C-A113-49DC-AE2C-4A6660E1F617}" dt="2018-04-07T18:56:17.823" v="270" actId="1582"/>
          <ac:spMkLst>
            <pc:docMk/>
            <pc:sldMk cId="4133022472" sldId="260"/>
            <ac:spMk id="5" creationId="{EEB42FB2-F6FE-4FA8-9758-BF0B1B00101C}"/>
          </ac:spMkLst>
        </pc:spChg>
        <pc:spChg chg="mod">
          <ac:chgData name="karla krmek" userId="6922f849ecb90d4d" providerId="LiveId" clId="{0A58EA5C-A113-49DC-AE2C-4A6660E1F617}" dt="2018-04-07T18:56:17.823" v="270" actId="1582"/>
          <ac:spMkLst>
            <pc:docMk/>
            <pc:sldMk cId="4133022472" sldId="260"/>
            <ac:spMk id="9" creationId="{931BEBBD-BA38-40A5-86CF-0E34D4EE0385}"/>
          </ac:spMkLst>
        </pc:spChg>
        <pc:spChg chg="mod">
          <ac:chgData name="karla krmek" userId="6922f849ecb90d4d" providerId="LiveId" clId="{0A58EA5C-A113-49DC-AE2C-4A6660E1F617}" dt="2018-04-07T18:56:31.086" v="271" actId="208"/>
          <ac:spMkLst>
            <pc:docMk/>
            <pc:sldMk cId="4133022472" sldId="260"/>
            <ac:spMk id="11" creationId="{A54BD1DD-96AB-4127-928B-E163571C07BE}"/>
          </ac:spMkLst>
        </pc:spChg>
        <pc:spChg chg="mod topLvl">
          <ac:chgData name="karla krmek" userId="6922f849ecb90d4d" providerId="LiveId" clId="{0A58EA5C-A113-49DC-AE2C-4A6660E1F617}" dt="2018-04-07T19:14:56.371" v="362" actId="165"/>
          <ac:spMkLst>
            <pc:docMk/>
            <pc:sldMk cId="4133022472" sldId="260"/>
            <ac:spMk id="14" creationId="{B9E6E8A9-3864-42C0-809C-5F14CF6586CA}"/>
          </ac:spMkLst>
        </pc:spChg>
        <pc:spChg chg="mod topLvl">
          <ac:chgData name="karla krmek" userId="6922f849ecb90d4d" providerId="LiveId" clId="{0A58EA5C-A113-49DC-AE2C-4A6660E1F617}" dt="2018-04-07T19:14:56.371" v="362" actId="165"/>
          <ac:spMkLst>
            <pc:docMk/>
            <pc:sldMk cId="4133022472" sldId="260"/>
            <ac:spMk id="15" creationId="{B2BD9698-D3BE-4C6C-94E3-3A9A7B6827AD}"/>
          </ac:spMkLst>
        </pc:spChg>
        <pc:spChg chg="mod topLvl">
          <ac:chgData name="karla krmek" userId="6922f849ecb90d4d" providerId="LiveId" clId="{0A58EA5C-A113-49DC-AE2C-4A6660E1F617}" dt="2018-04-07T19:14:56.371" v="362" actId="165"/>
          <ac:spMkLst>
            <pc:docMk/>
            <pc:sldMk cId="4133022472" sldId="260"/>
            <ac:spMk id="16" creationId="{48AFAFD8-E161-40CE-A3D1-02D8FF68C29A}"/>
          </ac:spMkLst>
        </pc:spChg>
        <pc:grpChg chg="add del mod">
          <ac:chgData name="karla krmek" userId="6922f849ecb90d4d" providerId="LiveId" clId="{0A58EA5C-A113-49DC-AE2C-4A6660E1F617}" dt="2018-04-07T19:14:56.371" v="362" actId="165"/>
          <ac:grpSpMkLst>
            <pc:docMk/>
            <pc:sldMk cId="4133022472" sldId="260"/>
            <ac:grpSpMk id="4" creationId="{CCB7E9B3-46DC-434B-BB9F-2E9814A6FDEA}"/>
          </ac:grpSpMkLst>
        </pc:grpChg>
        <pc:grpChg chg="mod topLvl">
          <ac:chgData name="karla krmek" userId="6922f849ecb90d4d" providerId="LiveId" clId="{0A58EA5C-A113-49DC-AE2C-4A6660E1F617}" dt="2018-04-07T19:14:56.371" v="362" actId="165"/>
          <ac:grpSpMkLst>
            <pc:docMk/>
            <pc:sldMk cId="4133022472" sldId="260"/>
            <ac:grpSpMk id="12" creationId="{11B430E1-6F3D-4A50-B5E7-A43A08C4F314}"/>
          </ac:grpSpMkLst>
        </pc:grpChg>
      </pc:sldChg>
      <pc:sldChg chg="addSp delSp modSp">
        <pc:chgData name="karla krmek" userId="6922f849ecb90d4d" providerId="LiveId" clId="{0A58EA5C-A113-49DC-AE2C-4A6660E1F617}" dt="2018-04-07T19:18:57.806" v="390" actId="1076"/>
        <pc:sldMkLst>
          <pc:docMk/>
          <pc:sldMk cId="1595679301" sldId="261"/>
        </pc:sldMkLst>
        <pc:spChg chg="mod">
          <ac:chgData name="karla krmek" userId="6922f849ecb90d4d" providerId="LiveId" clId="{0A58EA5C-A113-49DC-AE2C-4A6660E1F617}" dt="2018-04-07T19:17:25.758" v="380" actId="1076"/>
          <ac:spMkLst>
            <pc:docMk/>
            <pc:sldMk cId="1595679301" sldId="261"/>
            <ac:spMk id="3" creationId="{B21D7D26-2FD6-41ED-91CE-365C928CCC5E}"/>
          </ac:spMkLst>
        </pc:spChg>
        <pc:spChg chg="mod">
          <ac:chgData name="karla krmek" userId="6922f849ecb90d4d" providerId="LiveId" clId="{0A58EA5C-A113-49DC-AE2C-4A6660E1F617}" dt="2018-04-07T19:18:57.806" v="390" actId="1076"/>
          <ac:spMkLst>
            <pc:docMk/>
            <pc:sldMk cId="1595679301" sldId="261"/>
            <ac:spMk id="4" creationId="{0DFFC8D1-C7F1-4948-B0CF-BA32681C1661}"/>
          </ac:spMkLst>
        </pc:spChg>
        <pc:spChg chg="mod">
          <ac:chgData name="karla krmek" userId="6922f849ecb90d4d" providerId="LiveId" clId="{0A58EA5C-A113-49DC-AE2C-4A6660E1F617}" dt="2018-04-07T19:17:35.296" v="381" actId="1076"/>
          <ac:spMkLst>
            <pc:docMk/>
            <pc:sldMk cId="1595679301" sldId="261"/>
            <ac:spMk id="5" creationId="{1C4D4B49-0325-4128-8EDF-29A10A3395C9}"/>
          </ac:spMkLst>
        </pc:spChg>
        <pc:spChg chg="mod topLvl">
          <ac:chgData name="karla krmek" userId="6922f849ecb90d4d" providerId="LiveId" clId="{0A58EA5C-A113-49DC-AE2C-4A6660E1F617}" dt="2018-04-07T19:18:20.580" v="388" actId="1076"/>
          <ac:spMkLst>
            <pc:docMk/>
            <pc:sldMk cId="1595679301" sldId="261"/>
            <ac:spMk id="7" creationId="{900D8697-88E9-49E7-B874-05D5941E7EAD}"/>
          </ac:spMkLst>
        </pc:spChg>
        <pc:spChg chg="mod topLvl">
          <ac:chgData name="karla krmek" userId="6922f849ecb90d4d" providerId="LiveId" clId="{0A58EA5C-A113-49DC-AE2C-4A6660E1F617}" dt="2018-04-07T19:18:12.938" v="387" actId="165"/>
          <ac:spMkLst>
            <pc:docMk/>
            <pc:sldMk cId="1595679301" sldId="261"/>
            <ac:spMk id="8" creationId="{D7BBA6F9-BB21-4DE7-B68C-3E4F9B09F50C}"/>
          </ac:spMkLst>
        </pc:spChg>
        <pc:spChg chg="mod topLvl">
          <ac:chgData name="karla krmek" userId="6922f849ecb90d4d" providerId="LiveId" clId="{0A58EA5C-A113-49DC-AE2C-4A6660E1F617}" dt="2018-04-07T19:18:24.274" v="389" actId="1076"/>
          <ac:spMkLst>
            <pc:docMk/>
            <pc:sldMk cId="1595679301" sldId="261"/>
            <ac:spMk id="9" creationId="{C71A2D35-EB01-49EE-8E5F-08EB93C7D5AF}"/>
          </ac:spMkLst>
        </pc:spChg>
        <pc:grpChg chg="add del mod">
          <ac:chgData name="karla krmek" userId="6922f849ecb90d4d" providerId="LiveId" clId="{0A58EA5C-A113-49DC-AE2C-4A6660E1F617}" dt="2018-04-07T19:18:12.938" v="387" actId="165"/>
          <ac:grpSpMkLst>
            <pc:docMk/>
            <pc:sldMk cId="1595679301" sldId="261"/>
            <ac:grpSpMk id="10" creationId="{7C6A2402-A2D0-4877-BF99-07F14FCB70F5}"/>
          </ac:grpSpMkLst>
        </pc:grpChg>
        <pc:picChg chg="del mod">
          <ac:chgData name="karla krmek" userId="6922f849ecb90d4d" providerId="LiveId" clId="{0A58EA5C-A113-49DC-AE2C-4A6660E1F617}" dt="2018-04-07T19:17:47.037" v="383" actId="1076"/>
          <ac:picMkLst>
            <pc:docMk/>
            <pc:sldMk cId="1595679301" sldId="261"/>
            <ac:picMk id="2" creationId="{6E120E4B-F256-48CD-B308-41B776C249D4}"/>
          </ac:picMkLst>
        </pc:picChg>
        <pc:picChg chg="mod topLvl">
          <ac:chgData name="karla krmek" userId="6922f849ecb90d4d" providerId="LiveId" clId="{0A58EA5C-A113-49DC-AE2C-4A6660E1F617}" dt="2018-04-07T19:18:12.938" v="387" actId="165"/>
          <ac:picMkLst>
            <pc:docMk/>
            <pc:sldMk cId="1595679301" sldId="261"/>
            <ac:picMk id="6" creationId="{5849A318-841C-4718-87FB-492B521E95F6}"/>
          </ac:picMkLst>
        </pc:picChg>
      </pc:sldChg>
      <pc:sldChg chg="addSp delSp modSp">
        <pc:chgData name="karla krmek" userId="6922f849ecb90d4d" providerId="LiveId" clId="{0A58EA5C-A113-49DC-AE2C-4A6660E1F617}" dt="2018-04-07T19:26:07.316" v="446" actId="20577"/>
        <pc:sldMkLst>
          <pc:docMk/>
          <pc:sldMk cId="1081920570" sldId="262"/>
        </pc:sldMkLst>
        <pc:spChg chg="mod">
          <ac:chgData name="karla krmek" userId="6922f849ecb90d4d" providerId="LiveId" clId="{0A58EA5C-A113-49DC-AE2C-4A6660E1F617}" dt="2018-04-07T19:26:07.316" v="446" actId="20577"/>
          <ac:spMkLst>
            <pc:docMk/>
            <pc:sldMk cId="1081920570" sldId="262"/>
            <ac:spMk id="2" creationId="{FB8A3468-F616-473E-9EDD-8437219B6F3B}"/>
          </ac:spMkLst>
        </pc:spChg>
        <pc:spChg chg="mod">
          <ac:chgData name="karla krmek" userId="6922f849ecb90d4d" providerId="LiveId" clId="{0A58EA5C-A113-49DC-AE2C-4A6660E1F617}" dt="2018-04-07T19:19:31.918" v="401" actId="403"/>
          <ac:spMkLst>
            <pc:docMk/>
            <pc:sldMk cId="1081920570" sldId="262"/>
            <ac:spMk id="3" creationId="{4D714F84-C3AA-45B5-BE15-C999ED555442}"/>
          </ac:spMkLst>
        </pc:spChg>
        <pc:spChg chg="mod">
          <ac:chgData name="karla krmek" userId="6922f849ecb90d4d" providerId="LiveId" clId="{0A58EA5C-A113-49DC-AE2C-4A6660E1F617}" dt="2018-04-07T19:21:28.044" v="415" actId="1076"/>
          <ac:spMkLst>
            <pc:docMk/>
            <pc:sldMk cId="1081920570" sldId="262"/>
            <ac:spMk id="4" creationId="{2954455D-49A6-4654-83D1-723F6554DDA5}"/>
          </ac:spMkLst>
        </pc:spChg>
        <pc:spChg chg="mod topLvl">
          <ac:chgData name="karla krmek" userId="6922f849ecb90d4d" providerId="LiveId" clId="{0A58EA5C-A113-49DC-AE2C-4A6660E1F617}" dt="2018-04-07T19:22:54.590" v="427" actId="1076"/>
          <ac:spMkLst>
            <pc:docMk/>
            <pc:sldMk cId="1081920570" sldId="262"/>
            <ac:spMk id="6" creationId="{09B12DE4-964B-42C8-A951-D6957A7CD260}"/>
          </ac:spMkLst>
        </pc:spChg>
        <pc:spChg chg="mod topLvl">
          <ac:chgData name="karla krmek" userId="6922f849ecb90d4d" providerId="LiveId" clId="{0A58EA5C-A113-49DC-AE2C-4A6660E1F617}" dt="2018-04-07T19:22:51.657" v="426" actId="1076"/>
          <ac:spMkLst>
            <pc:docMk/>
            <pc:sldMk cId="1081920570" sldId="262"/>
            <ac:spMk id="7" creationId="{705561CF-D486-4BF9-A05A-E5CA972A4F39}"/>
          </ac:spMkLst>
        </pc:spChg>
        <pc:spChg chg="mod topLvl">
          <ac:chgData name="karla krmek" userId="6922f849ecb90d4d" providerId="LiveId" clId="{0A58EA5C-A113-49DC-AE2C-4A6660E1F617}" dt="2018-04-07T19:22:47.941" v="425" actId="1076"/>
          <ac:spMkLst>
            <pc:docMk/>
            <pc:sldMk cId="1081920570" sldId="262"/>
            <ac:spMk id="8" creationId="{5EB2D894-9C9D-4032-B561-DBE838D890D0}"/>
          </ac:spMkLst>
        </pc:spChg>
        <pc:spChg chg="mod topLvl">
          <ac:chgData name="karla krmek" userId="6922f849ecb90d4d" providerId="LiveId" clId="{0A58EA5C-A113-49DC-AE2C-4A6660E1F617}" dt="2018-04-07T19:20:34.362" v="409" actId="164"/>
          <ac:spMkLst>
            <pc:docMk/>
            <pc:sldMk cId="1081920570" sldId="262"/>
            <ac:spMk id="9" creationId="{9514FC60-290C-406D-9238-5945608FDDF6}"/>
          </ac:spMkLst>
        </pc:spChg>
        <pc:spChg chg="mod topLvl">
          <ac:chgData name="karla krmek" userId="6922f849ecb90d4d" providerId="LiveId" clId="{0A58EA5C-A113-49DC-AE2C-4A6660E1F617}" dt="2018-04-07T19:20:34.362" v="409" actId="164"/>
          <ac:spMkLst>
            <pc:docMk/>
            <pc:sldMk cId="1081920570" sldId="262"/>
            <ac:spMk id="10" creationId="{0C822797-85BF-4611-AD22-8C8D02133E10}"/>
          </ac:spMkLst>
        </pc:spChg>
        <pc:spChg chg="mod topLvl">
          <ac:chgData name="karla krmek" userId="6922f849ecb90d4d" providerId="LiveId" clId="{0A58EA5C-A113-49DC-AE2C-4A6660E1F617}" dt="2018-04-07T19:20:34.362" v="409" actId="164"/>
          <ac:spMkLst>
            <pc:docMk/>
            <pc:sldMk cId="1081920570" sldId="262"/>
            <ac:spMk id="11" creationId="{67DFDE7D-A96B-432E-AA36-A1D89F1AB1F0}"/>
          </ac:spMkLst>
        </pc:spChg>
        <pc:spChg chg="mod">
          <ac:chgData name="karla krmek" userId="6922f849ecb90d4d" providerId="LiveId" clId="{0A58EA5C-A113-49DC-AE2C-4A6660E1F617}" dt="2018-04-07T19:21:52.014" v="418" actId="1076"/>
          <ac:spMkLst>
            <pc:docMk/>
            <pc:sldMk cId="1081920570" sldId="262"/>
            <ac:spMk id="18" creationId="{DDF7A9F8-8047-41D1-8F34-11FCBDEC7F45}"/>
          </ac:spMkLst>
        </pc:spChg>
        <pc:grpChg chg="add mod">
          <ac:chgData name="karla krmek" userId="6922f849ecb90d4d" providerId="LiveId" clId="{0A58EA5C-A113-49DC-AE2C-4A6660E1F617}" dt="2018-04-07T19:21:33.098" v="416" actId="1076"/>
          <ac:grpSpMkLst>
            <pc:docMk/>
            <pc:sldMk cId="1081920570" sldId="262"/>
            <ac:grpSpMk id="15" creationId="{9C94F6C9-5227-44F6-97E4-389C7C6F7A06}"/>
          </ac:grpSpMkLst>
        </pc:grpChg>
        <pc:grpChg chg="mod">
          <ac:chgData name="karla krmek" userId="6922f849ecb90d4d" providerId="LiveId" clId="{0A58EA5C-A113-49DC-AE2C-4A6660E1F617}" dt="2018-04-07T19:21:38.275" v="417" actId="1076"/>
          <ac:grpSpMkLst>
            <pc:docMk/>
            <pc:sldMk cId="1081920570" sldId="262"/>
            <ac:grpSpMk id="16" creationId="{3100CA62-EE58-4F38-AE96-7A3E91ECDFEC}"/>
          </ac:grpSpMkLst>
        </pc:grpChg>
        <pc:grpChg chg="del mod">
          <ac:chgData name="karla krmek" userId="6922f849ecb90d4d" providerId="LiveId" clId="{0A58EA5C-A113-49DC-AE2C-4A6660E1F617}" dt="2018-04-07T19:20:00.207" v="406" actId="165"/>
          <ac:grpSpMkLst>
            <pc:docMk/>
            <pc:sldMk cId="1081920570" sldId="262"/>
            <ac:grpSpMk id="17" creationId="{3E4BA01F-8B60-42E6-90DD-9402090FCBA6}"/>
          </ac:grpSpMkLst>
        </pc:grpChg>
        <pc:grpChg chg="add del mod">
          <ac:chgData name="karla krmek" userId="6922f849ecb90d4d" providerId="LiveId" clId="{0A58EA5C-A113-49DC-AE2C-4A6660E1F617}" dt="2018-04-07T19:22:16.359" v="422" actId="165"/>
          <ac:grpSpMkLst>
            <pc:docMk/>
            <pc:sldMk cId="1081920570" sldId="262"/>
            <ac:grpSpMk id="19" creationId="{D08BAE4E-1C83-42CD-99D1-49C369911903}"/>
          </ac:grpSpMkLst>
        </pc:grpChg>
        <pc:picChg chg="mod topLvl">
          <ac:chgData name="karla krmek" userId="6922f849ecb90d4d" providerId="LiveId" clId="{0A58EA5C-A113-49DC-AE2C-4A6660E1F617}" dt="2018-04-07T19:22:22.341" v="423" actId="1076"/>
          <ac:picMkLst>
            <pc:docMk/>
            <pc:sldMk cId="1081920570" sldId="262"/>
            <ac:picMk id="5" creationId="{6CB7F4EB-27F6-4BBD-A19E-59CAB52E597C}"/>
          </ac:picMkLst>
        </pc:picChg>
      </pc:sldChg>
      <pc:sldChg chg="addSp delSp modSp">
        <pc:chgData name="karla krmek" userId="6922f849ecb90d4d" providerId="LiveId" clId="{0A58EA5C-A113-49DC-AE2C-4A6660E1F617}" dt="2018-04-07T19:32:32.633" v="475" actId="1076"/>
        <pc:sldMkLst>
          <pc:docMk/>
          <pc:sldMk cId="2533506238" sldId="263"/>
        </pc:sldMkLst>
        <pc:spChg chg="mod">
          <ac:chgData name="karla krmek" userId="6922f849ecb90d4d" providerId="LiveId" clId="{0A58EA5C-A113-49DC-AE2C-4A6660E1F617}" dt="2018-04-07T19:24:25.519" v="432" actId="1076"/>
          <ac:spMkLst>
            <pc:docMk/>
            <pc:sldMk cId="2533506238" sldId="263"/>
            <ac:spMk id="2" creationId="{80A5765A-97D0-46E0-ABCB-5266D9ACF6D4}"/>
          </ac:spMkLst>
        </pc:spChg>
        <pc:spChg chg="mod">
          <ac:chgData name="karla krmek" userId="6922f849ecb90d4d" providerId="LiveId" clId="{0A58EA5C-A113-49DC-AE2C-4A6660E1F617}" dt="2018-04-07T19:24:45.671" v="437" actId="1076"/>
          <ac:spMkLst>
            <pc:docMk/>
            <pc:sldMk cId="2533506238" sldId="263"/>
            <ac:spMk id="3" creationId="{5741E251-EC55-4F84-AF4D-BF6AA44086AB}"/>
          </ac:spMkLst>
        </pc:spChg>
        <pc:spChg chg="mod">
          <ac:chgData name="karla krmek" userId="6922f849ecb90d4d" providerId="LiveId" clId="{0A58EA5C-A113-49DC-AE2C-4A6660E1F617}" dt="2018-04-07T19:28:10.918" v="447" actId="164"/>
          <ac:spMkLst>
            <pc:docMk/>
            <pc:sldMk cId="2533506238" sldId="263"/>
            <ac:spMk id="6" creationId="{C30B47A7-BDF5-4EE9-A527-1A04AEE39212}"/>
          </ac:spMkLst>
        </pc:spChg>
        <pc:spChg chg="mod topLvl">
          <ac:chgData name="karla krmek" userId="6922f849ecb90d4d" providerId="LiveId" clId="{0A58EA5C-A113-49DC-AE2C-4A6660E1F617}" dt="2018-04-07T19:30:44.423" v="470" actId="1076"/>
          <ac:spMkLst>
            <pc:docMk/>
            <pc:sldMk cId="2533506238" sldId="263"/>
            <ac:spMk id="7" creationId="{8F2E4956-C7A6-4453-9D79-253CB201C1D0}"/>
          </ac:spMkLst>
        </pc:spChg>
        <pc:spChg chg="mod">
          <ac:chgData name="karla krmek" userId="6922f849ecb90d4d" providerId="LiveId" clId="{0A58EA5C-A113-49DC-AE2C-4A6660E1F617}" dt="2018-04-07T19:28:10.918" v="447" actId="164"/>
          <ac:spMkLst>
            <pc:docMk/>
            <pc:sldMk cId="2533506238" sldId="263"/>
            <ac:spMk id="8" creationId="{FF5E91EB-476C-47A3-B4EB-8125E65ABDA5}"/>
          </ac:spMkLst>
        </pc:spChg>
        <pc:spChg chg="mod topLvl">
          <ac:chgData name="karla krmek" userId="6922f849ecb90d4d" providerId="LiveId" clId="{0A58EA5C-A113-49DC-AE2C-4A6660E1F617}" dt="2018-04-07T19:30:27.952" v="467" actId="1076"/>
          <ac:spMkLst>
            <pc:docMk/>
            <pc:sldMk cId="2533506238" sldId="263"/>
            <ac:spMk id="9" creationId="{060831B5-0DFD-43AD-B4A9-E1D357EB936C}"/>
          </ac:spMkLst>
        </pc:spChg>
        <pc:spChg chg="mod topLvl">
          <ac:chgData name="karla krmek" userId="6922f849ecb90d4d" providerId="LiveId" clId="{0A58EA5C-A113-49DC-AE2C-4A6660E1F617}" dt="2018-04-07T19:30:36.662" v="469" actId="1076"/>
          <ac:spMkLst>
            <pc:docMk/>
            <pc:sldMk cId="2533506238" sldId="263"/>
            <ac:spMk id="10" creationId="{AD2ECD9A-F701-4617-987E-D4CC62CF52D5}"/>
          </ac:spMkLst>
        </pc:spChg>
        <pc:spChg chg="mod">
          <ac:chgData name="karla krmek" userId="6922f849ecb90d4d" providerId="LiveId" clId="{0A58EA5C-A113-49DC-AE2C-4A6660E1F617}" dt="2018-04-07T19:28:10.918" v="447" actId="164"/>
          <ac:spMkLst>
            <pc:docMk/>
            <pc:sldMk cId="2533506238" sldId="263"/>
            <ac:spMk id="11" creationId="{B1A97232-2B82-44F3-B7F3-C9C64FC0B9A6}"/>
          </ac:spMkLst>
        </pc:spChg>
        <pc:spChg chg="mod">
          <ac:chgData name="karla krmek" userId="6922f849ecb90d4d" providerId="LiveId" clId="{0A58EA5C-A113-49DC-AE2C-4A6660E1F617}" dt="2018-04-07T19:28:43.732" v="453" actId="1076"/>
          <ac:spMkLst>
            <pc:docMk/>
            <pc:sldMk cId="2533506238" sldId="263"/>
            <ac:spMk id="12" creationId="{6321F5C7-FA85-4879-BCF5-A1365C682149}"/>
          </ac:spMkLst>
        </pc:spChg>
        <pc:spChg chg="mod">
          <ac:chgData name="karla krmek" userId="6922f849ecb90d4d" providerId="LiveId" clId="{0A58EA5C-A113-49DC-AE2C-4A6660E1F617}" dt="2018-04-07T19:30:10.779" v="464" actId="1076"/>
          <ac:spMkLst>
            <pc:docMk/>
            <pc:sldMk cId="2533506238" sldId="263"/>
            <ac:spMk id="13" creationId="{67646EE4-1C23-4CC9-B42F-9A6B6E700CA1}"/>
          </ac:spMkLst>
        </pc:spChg>
        <pc:grpChg chg="del">
          <ac:chgData name="karla krmek" userId="6922f849ecb90d4d" providerId="LiveId" clId="{0A58EA5C-A113-49DC-AE2C-4A6660E1F617}" dt="2018-04-07T19:29:38.324" v="459" actId="165"/>
          <ac:grpSpMkLst>
            <pc:docMk/>
            <pc:sldMk cId="2533506238" sldId="263"/>
            <ac:grpSpMk id="14" creationId="{BB49BF63-3BAB-4F3B-8B90-D1CC3B6AF613}"/>
          </ac:grpSpMkLst>
        </pc:grpChg>
        <pc:grpChg chg="add mod">
          <ac:chgData name="karla krmek" userId="6922f849ecb90d4d" providerId="LiveId" clId="{0A58EA5C-A113-49DC-AE2C-4A6660E1F617}" dt="2018-04-07T19:32:32.633" v="475" actId="1076"/>
          <ac:grpSpMkLst>
            <pc:docMk/>
            <pc:sldMk cId="2533506238" sldId="263"/>
            <ac:grpSpMk id="15" creationId="{5E92AAF7-08C4-40C9-90CB-64C2605D33A4}"/>
          </ac:grpSpMkLst>
        </pc:grpChg>
        <pc:grpChg chg="add del mod">
          <ac:chgData name="karla krmek" userId="6922f849ecb90d4d" providerId="LiveId" clId="{0A58EA5C-A113-49DC-AE2C-4A6660E1F617}" dt="2018-04-07T19:30:02.098" v="463" actId="165"/>
          <ac:grpSpMkLst>
            <pc:docMk/>
            <pc:sldMk cId="2533506238" sldId="263"/>
            <ac:grpSpMk id="16" creationId="{D301CB97-32AD-427A-89AD-818C245FD90D}"/>
          </ac:grpSpMkLst>
        </pc:grpChg>
        <pc:picChg chg="mod">
          <ac:chgData name="karla krmek" userId="6922f849ecb90d4d" providerId="LiveId" clId="{0A58EA5C-A113-49DC-AE2C-4A6660E1F617}" dt="2018-04-07T19:28:10.918" v="447" actId="164"/>
          <ac:picMkLst>
            <pc:docMk/>
            <pc:sldMk cId="2533506238" sldId="263"/>
            <ac:picMk id="4" creationId="{3D6D7B66-0FB2-4CFF-B11D-9B8BF9E95EAC}"/>
          </ac:picMkLst>
        </pc:picChg>
        <pc:picChg chg="mod topLvl">
          <ac:chgData name="karla krmek" userId="6922f849ecb90d4d" providerId="LiveId" clId="{0A58EA5C-A113-49DC-AE2C-4A6660E1F617}" dt="2018-04-07T19:30:02.098" v="463" actId="165"/>
          <ac:picMkLst>
            <pc:docMk/>
            <pc:sldMk cId="2533506238" sldId="263"/>
            <ac:picMk id="5" creationId="{99995DDF-A452-4D76-ADEC-273A9048283E}"/>
          </ac:picMkLst>
        </pc:picChg>
      </pc:sldChg>
      <pc:sldChg chg="addSp modSp">
        <pc:chgData name="karla krmek" userId="6922f849ecb90d4d" providerId="LiveId" clId="{0A58EA5C-A113-49DC-AE2C-4A6660E1F617}" dt="2018-04-07T19:36:55.445" v="493" actId="20577"/>
        <pc:sldMkLst>
          <pc:docMk/>
          <pc:sldMk cId="2714877823" sldId="264"/>
        </pc:sldMkLst>
        <pc:spChg chg="mod">
          <ac:chgData name="karla krmek" userId="6922f849ecb90d4d" providerId="LiveId" clId="{0A58EA5C-A113-49DC-AE2C-4A6660E1F617}" dt="2018-04-07T19:33:34.315" v="484" actId="1076"/>
          <ac:spMkLst>
            <pc:docMk/>
            <pc:sldMk cId="2714877823" sldId="264"/>
            <ac:spMk id="2" creationId="{F7B2FDAC-64B1-4BB7-BD90-1F549DFB30C1}"/>
          </ac:spMkLst>
        </pc:spChg>
        <pc:spChg chg="mod">
          <ac:chgData name="karla krmek" userId="6922f849ecb90d4d" providerId="LiveId" clId="{0A58EA5C-A113-49DC-AE2C-4A6660E1F617}" dt="2018-04-07T19:34:50.847" v="488" actId="113"/>
          <ac:spMkLst>
            <pc:docMk/>
            <pc:sldMk cId="2714877823" sldId="264"/>
            <ac:spMk id="3" creationId="{775D2B1F-6A34-400C-A973-D63AACC28DC1}"/>
          </ac:spMkLst>
        </pc:spChg>
        <pc:spChg chg="mod">
          <ac:chgData name="karla krmek" userId="6922f849ecb90d4d" providerId="LiveId" clId="{0A58EA5C-A113-49DC-AE2C-4A6660E1F617}" dt="2018-04-07T19:35:35.154" v="489" actId="164"/>
          <ac:spMkLst>
            <pc:docMk/>
            <pc:sldMk cId="2714877823" sldId="264"/>
            <ac:spMk id="4" creationId="{00B99A03-1BCB-460D-BFE0-85F504092F79}"/>
          </ac:spMkLst>
        </pc:spChg>
        <pc:spChg chg="mod">
          <ac:chgData name="karla krmek" userId="6922f849ecb90d4d" providerId="LiveId" clId="{0A58EA5C-A113-49DC-AE2C-4A6660E1F617}" dt="2018-04-07T19:36:55.445" v="493" actId="20577"/>
          <ac:spMkLst>
            <pc:docMk/>
            <pc:sldMk cId="2714877823" sldId="264"/>
            <ac:spMk id="5" creationId="{B2031ABC-DA05-4376-91E5-7DC70F46A396}"/>
          </ac:spMkLst>
        </pc:spChg>
        <pc:spChg chg="mod">
          <ac:chgData name="karla krmek" userId="6922f849ecb90d4d" providerId="LiveId" clId="{0A58EA5C-A113-49DC-AE2C-4A6660E1F617}" dt="2018-04-07T19:35:35.154" v="489" actId="164"/>
          <ac:spMkLst>
            <pc:docMk/>
            <pc:sldMk cId="2714877823" sldId="264"/>
            <ac:spMk id="6" creationId="{89A62662-A25D-45C5-BB89-A42BAB5F8C89}"/>
          </ac:spMkLst>
        </pc:spChg>
        <pc:spChg chg="mod">
          <ac:chgData name="karla krmek" userId="6922f849ecb90d4d" providerId="LiveId" clId="{0A58EA5C-A113-49DC-AE2C-4A6660E1F617}" dt="2018-04-07T19:35:35.154" v="489" actId="164"/>
          <ac:spMkLst>
            <pc:docMk/>
            <pc:sldMk cId="2714877823" sldId="264"/>
            <ac:spMk id="7" creationId="{C3BD3AEE-BC51-43D9-8B0B-D01201CAA63C}"/>
          </ac:spMkLst>
        </pc:spChg>
        <pc:spChg chg="mod">
          <ac:chgData name="karla krmek" userId="6922f849ecb90d4d" providerId="LiveId" clId="{0A58EA5C-A113-49DC-AE2C-4A6660E1F617}" dt="2018-04-07T19:35:35.154" v="489" actId="164"/>
          <ac:spMkLst>
            <pc:docMk/>
            <pc:sldMk cId="2714877823" sldId="264"/>
            <ac:spMk id="8" creationId="{B6B05DB6-7626-47F6-9D32-9F73ECFD2213}"/>
          </ac:spMkLst>
        </pc:spChg>
        <pc:spChg chg="mod">
          <ac:chgData name="karla krmek" userId="6922f849ecb90d4d" providerId="LiveId" clId="{0A58EA5C-A113-49DC-AE2C-4A6660E1F617}" dt="2018-04-07T19:35:35.154" v="489" actId="164"/>
          <ac:spMkLst>
            <pc:docMk/>
            <pc:sldMk cId="2714877823" sldId="264"/>
            <ac:spMk id="9" creationId="{D8F57BF7-1965-4A4E-8225-480DBE55ADD2}"/>
          </ac:spMkLst>
        </pc:spChg>
        <pc:spChg chg="mod">
          <ac:chgData name="karla krmek" userId="6922f849ecb90d4d" providerId="LiveId" clId="{0A58EA5C-A113-49DC-AE2C-4A6660E1F617}" dt="2018-04-07T19:35:35.154" v="489" actId="164"/>
          <ac:spMkLst>
            <pc:docMk/>
            <pc:sldMk cId="2714877823" sldId="264"/>
            <ac:spMk id="10" creationId="{FA8224B6-DE14-4BD6-8A8D-105D779AD1AE}"/>
          </ac:spMkLst>
        </pc:spChg>
        <pc:spChg chg="mod">
          <ac:chgData name="karla krmek" userId="6922f849ecb90d4d" providerId="LiveId" clId="{0A58EA5C-A113-49DC-AE2C-4A6660E1F617}" dt="2018-04-07T19:34:28.185" v="487" actId="207"/>
          <ac:spMkLst>
            <pc:docMk/>
            <pc:sldMk cId="2714877823" sldId="264"/>
            <ac:spMk id="12" creationId="{85D1CE06-5B29-46D4-852C-9CBF58EBD992}"/>
          </ac:spMkLst>
        </pc:spChg>
        <pc:spChg chg="mod">
          <ac:chgData name="karla krmek" userId="6922f849ecb90d4d" providerId="LiveId" clId="{0A58EA5C-A113-49DC-AE2C-4A6660E1F617}" dt="2018-04-07T19:34:13.586" v="486" actId="207"/>
          <ac:spMkLst>
            <pc:docMk/>
            <pc:sldMk cId="2714877823" sldId="264"/>
            <ac:spMk id="15" creationId="{A1C9F1CE-8094-4B0A-A8D7-1719A129C999}"/>
          </ac:spMkLst>
        </pc:spChg>
        <pc:grpChg chg="mod">
          <ac:chgData name="karla krmek" userId="6922f849ecb90d4d" providerId="LiveId" clId="{0A58EA5C-A113-49DC-AE2C-4A6660E1F617}" dt="2018-04-07T19:35:49.630" v="491" actId="1076"/>
          <ac:grpSpMkLst>
            <pc:docMk/>
            <pc:sldMk cId="2714877823" sldId="264"/>
            <ac:grpSpMk id="16" creationId="{AB882159-B458-4C65-A11E-A525EB6C1586}"/>
          </ac:grpSpMkLst>
        </pc:grpChg>
        <pc:grpChg chg="add mod">
          <ac:chgData name="karla krmek" userId="6922f849ecb90d4d" providerId="LiveId" clId="{0A58EA5C-A113-49DC-AE2C-4A6660E1F617}" dt="2018-04-07T19:36:55.445" v="493" actId="20577"/>
          <ac:grpSpMkLst>
            <pc:docMk/>
            <pc:sldMk cId="2714877823" sldId="264"/>
            <ac:grpSpMk id="17" creationId="{70035FAA-CA2A-4B63-9B4E-389B58C629A9}"/>
          </ac:grpSpMkLst>
        </pc:grpChg>
      </pc:sldChg>
      <pc:sldChg chg="addSp delSp modSp">
        <pc:chgData name="karla krmek" userId="6922f849ecb90d4d" providerId="LiveId" clId="{0A58EA5C-A113-49DC-AE2C-4A6660E1F617}" dt="2018-04-07T19:47:09.728" v="555" actId="1076"/>
        <pc:sldMkLst>
          <pc:docMk/>
          <pc:sldMk cId="2899702584" sldId="265"/>
        </pc:sldMkLst>
        <pc:spChg chg="mod">
          <ac:chgData name="karla krmek" userId="6922f849ecb90d4d" providerId="LiveId" clId="{0A58EA5C-A113-49DC-AE2C-4A6660E1F617}" dt="2018-04-07T19:39:21.819" v="496" actId="14100"/>
          <ac:spMkLst>
            <pc:docMk/>
            <pc:sldMk cId="2899702584" sldId="265"/>
            <ac:spMk id="2" creationId="{CF6A20F9-4E92-4D44-8978-1F21AA2A6652}"/>
          </ac:spMkLst>
        </pc:spChg>
        <pc:spChg chg="add mod ord">
          <ac:chgData name="karla krmek" userId="6922f849ecb90d4d" providerId="LiveId" clId="{0A58EA5C-A113-49DC-AE2C-4A6660E1F617}" dt="2018-04-07T19:44:43.103" v="539" actId="1076"/>
          <ac:spMkLst>
            <pc:docMk/>
            <pc:sldMk cId="2899702584" sldId="265"/>
            <ac:spMk id="3" creationId="{3714C437-ED0E-4EF0-991A-955A288EF238}"/>
          </ac:spMkLst>
        </pc:spChg>
        <pc:spChg chg="del">
          <ac:chgData name="karla krmek" userId="6922f849ecb90d4d" providerId="LiveId" clId="{0A58EA5C-A113-49DC-AE2C-4A6660E1F617}" dt="2018-04-07T19:40:21.032" v="503" actId="1076"/>
          <ac:spMkLst>
            <pc:docMk/>
            <pc:sldMk cId="2899702584" sldId="265"/>
            <ac:spMk id="5" creationId="{54049475-AB10-45E1-A885-59163AFF67F1}"/>
          </ac:spMkLst>
        </pc:spChg>
        <pc:spChg chg="mod">
          <ac:chgData name="karla krmek" userId="6922f849ecb90d4d" providerId="LiveId" clId="{0A58EA5C-A113-49DC-AE2C-4A6660E1F617}" dt="2018-04-07T19:42:13.176" v="516" actId="1076"/>
          <ac:spMkLst>
            <pc:docMk/>
            <pc:sldMk cId="2899702584" sldId="265"/>
            <ac:spMk id="6" creationId="{1B708664-BDA4-4EB5-A560-72D034E16434}"/>
          </ac:spMkLst>
        </pc:spChg>
        <pc:spChg chg="mod">
          <ac:chgData name="karla krmek" userId="6922f849ecb90d4d" providerId="LiveId" clId="{0A58EA5C-A113-49DC-AE2C-4A6660E1F617}" dt="2018-04-07T19:42:50.674" v="522" actId="1076"/>
          <ac:spMkLst>
            <pc:docMk/>
            <pc:sldMk cId="2899702584" sldId="265"/>
            <ac:spMk id="7" creationId="{F7574B0E-8502-4463-8593-527FE750D493}"/>
          </ac:spMkLst>
        </pc:spChg>
        <pc:spChg chg="mod">
          <ac:chgData name="karla krmek" userId="6922f849ecb90d4d" providerId="LiveId" clId="{0A58EA5C-A113-49DC-AE2C-4A6660E1F617}" dt="2018-04-07T19:40:08.903" v="502" actId="1076"/>
          <ac:spMkLst>
            <pc:docMk/>
            <pc:sldMk cId="2899702584" sldId="265"/>
            <ac:spMk id="9" creationId="{809EDB30-DA66-4EF8-B666-79D09B523A9E}"/>
          </ac:spMkLst>
        </pc:spChg>
        <pc:spChg chg="mod">
          <ac:chgData name="karla krmek" userId="6922f849ecb90d4d" providerId="LiveId" clId="{0A58EA5C-A113-49DC-AE2C-4A6660E1F617}" dt="2018-04-07T19:39:52.895" v="500" actId="1076"/>
          <ac:spMkLst>
            <pc:docMk/>
            <pc:sldMk cId="2899702584" sldId="265"/>
            <ac:spMk id="10" creationId="{D39CEED4-9CB7-4590-A67C-B9DB5936B524}"/>
          </ac:spMkLst>
        </pc:spChg>
        <pc:spChg chg="mod">
          <ac:chgData name="karla krmek" userId="6922f849ecb90d4d" providerId="LiveId" clId="{0A58EA5C-A113-49DC-AE2C-4A6660E1F617}" dt="2018-04-07T19:45:36.971" v="545" actId="1076"/>
          <ac:spMkLst>
            <pc:docMk/>
            <pc:sldMk cId="2899702584" sldId="265"/>
            <ac:spMk id="11" creationId="{04F10E00-8899-4909-BC41-3DD14E584DD5}"/>
          </ac:spMkLst>
        </pc:spChg>
        <pc:spChg chg="mod topLvl">
          <ac:chgData name="karla krmek" userId="6922f849ecb90d4d" providerId="LiveId" clId="{0A58EA5C-A113-49DC-AE2C-4A6660E1F617}" dt="2018-04-07T19:45:31.418" v="544" actId="165"/>
          <ac:spMkLst>
            <pc:docMk/>
            <pc:sldMk cId="2899702584" sldId="265"/>
            <ac:spMk id="18" creationId="{9786CB24-EB89-428B-881F-056CF7700734}"/>
          </ac:spMkLst>
        </pc:spChg>
        <pc:spChg chg="mod topLvl">
          <ac:chgData name="karla krmek" userId="6922f849ecb90d4d" providerId="LiveId" clId="{0A58EA5C-A113-49DC-AE2C-4A6660E1F617}" dt="2018-04-07T19:45:31.418" v="544" actId="165"/>
          <ac:spMkLst>
            <pc:docMk/>
            <pc:sldMk cId="2899702584" sldId="265"/>
            <ac:spMk id="19" creationId="{683378F1-B05D-448E-9163-C21D323269D7}"/>
          </ac:spMkLst>
        </pc:spChg>
        <pc:spChg chg="mod topLvl">
          <ac:chgData name="karla krmek" userId="6922f849ecb90d4d" providerId="LiveId" clId="{0A58EA5C-A113-49DC-AE2C-4A6660E1F617}" dt="2018-04-07T19:45:31.418" v="544" actId="165"/>
          <ac:spMkLst>
            <pc:docMk/>
            <pc:sldMk cId="2899702584" sldId="265"/>
            <ac:spMk id="20" creationId="{4ADF523A-66AA-41DA-A30F-6EFBBE677749}"/>
          </ac:spMkLst>
        </pc:spChg>
        <pc:spChg chg="mod">
          <ac:chgData name="karla krmek" userId="6922f849ecb90d4d" providerId="LiveId" clId="{0A58EA5C-A113-49DC-AE2C-4A6660E1F617}" dt="2018-04-07T19:46:14.965" v="548" actId="1076"/>
          <ac:spMkLst>
            <pc:docMk/>
            <pc:sldMk cId="2899702584" sldId="265"/>
            <ac:spMk id="21" creationId="{25D82ABD-B439-4041-A486-43411BC01FF7}"/>
          </ac:spMkLst>
        </pc:spChg>
        <pc:spChg chg="mod">
          <ac:chgData name="karla krmek" userId="6922f849ecb90d4d" providerId="LiveId" clId="{0A58EA5C-A113-49DC-AE2C-4A6660E1F617}" dt="2018-04-07T19:46:46.411" v="552" actId="1076"/>
          <ac:spMkLst>
            <pc:docMk/>
            <pc:sldMk cId="2899702584" sldId="265"/>
            <ac:spMk id="26" creationId="{EE374791-273F-4CAD-9366-64B79AEE7180}"/>
          </ac:spMkLst>
        </pc:spChg>
        <pc:spChg chg="mod">
          <ac:chgData name="karla krmek" userId="6922f849ecb90d4d" providerId="LiveId" clId="{0A58EA5C-A113-49DC-AE2C-4A6660E1F617}" dt="2018-04-07T19:46:54.447" v="553" actId="1076"/>
          <ac:spMkLst>
            <pc:docMk/>
            <pc:sldMk cId="2899702584" sldId="265"/>
            <ac:spMk id="27" creationId="{F13D522F-9F51-4B22-BC13-2AA60BE2BCF7}"/>
          </ac:spMkLst>
        </pc:spChg>
        <pc:spChg chg="mod">
          <ac:chgData name="karla krmek" userId="6922f849ecb90d4d" providerId="LiveId" clId="{0A58EA5C-A113-49DC-AE2C-4A6660E1F617}" dt="2018-04-07T19:47:09.728" v="555" actId="1076"/>
          <ac:spMkLst>
            <pc:docMk/>
            <pc:sldMk cId="2899702584" sldId="265"/>
            <ac:spMk id="28" creationId="{C0F072A3-F9FD-4F74-8DA0-74EA976761A2}"/>
          </ac:spMkLst>
        </pc:spChg>
        <pc:spChg chg="mod">
          <ac:chgData name="karla krmek" userId="6922f849ecb90d4d" providerId="LiveId" clId="{0A58EA5C-A113-49DC-AE2C-4A6660E1F617}" dt="2018-04-07T19:47:01.277" v="554" actId="1076"/>
          <ac:spMkLst>
            <pc:docMk/>
            <pc:sldMk cId="2899702584" sldId="265"/>
            <ac:spMk id="29" creationId="{F46DCB56-2267-434F-AB84-A8789765FF2E}"/>
          </ac:spMkLst>
        </pc:spChg>
        <pc:spChg chg="mod">
          <ac:chgData name="karla krmek" userId="6922f849ecb90d4d" providerId="LiveId" clId="{0A58EA5C-A113-49DC-AE2C-4A6660E1F617}" dt="2018-04-07T19:46:26.116" v="550" actId="114"/>
          <ac:spMkLst>
            <pc:docMk/>
            <pc:sldMk cId="2899702584" sldId="265"/>
            <ac:spMk id="31" creationId="{DB5A73A6-A248-4D2B-B298-9E26C7C3D9AC}"/>
          </ac:spMkLst>
        </pc:spChg>
        <pc:grpChg chg="add del mod">
          <ac:chgData name="karla krmek" userId="6922f849ecb90d4d" providerId="LiveId" clId="{0A58EA5C-A113-49DC-AE2C-4A6660E1F617}" dt="2018-04-07T19:45:31.418" v="544" actId="165"/>
          <ac:grpSpMkLst>
            <pc:docMk/>
            <pc:sldMk cId="2899702584" sldId="265"/>
            <ac:grpSpMk id="4" creationId="{A3DB7379-83B2-4A4A-A0A2-B1983887DE84}"/>
          </ac:grpSpMkLst>
        </pc:grpChg>
        <pc:grpChg chg="mod ord">
          <ac:chgData name="karla krmek" userId="6922f849ecb90d4d" providerId="LiveId" clId="{0A58EA5C-A113-49DC-AE2C-4A6660E1F617}" dt="2018-04-07T19:45:03.951" v="541" actId="1076"/>
          <ac:grpSpMkLst>
            <pc:docMk/>
            <pc:sldMk cId="2899702584" sldId="265"/>
            <ac:grpSpMk id="8" creationId="{AFBF053F-8025-4514-B091-A00E10FE665D}"/>
          </ac:grpSpMkLst>
        </pc:grpChg>
        <pc:grpChg chg="mod">
          <ac:chgData name="karla krmek" userId="6922f849ecb90d4d" providerId="LiveId" clId="{0A58EA5C-A113-49DC-AE2C-4A6660E1F617}" dt="2018-04-07T19:46:40.782" v="551" actId="1076"/>
          <ac:grpSpMkLst>
            <pc:docMk/>
            <pc:sldMk cId="2899702584" sldId="265"/>
            <ac:grpSpMk id="34" creationId="{4881066C-FDBB-4853-8D98-3747CF7F4858}"/>
          </ac:grpSpMkLst>
        </pc:grpChg>
        <pc:picChg chg="mod topLvl">
          <ac:chgData name="karla krmek" userId="6922f849ecb90d4d" providerId="LiveId" clId="{0A58EA5C-A113-49DC-AE2C-4A6660E1F617}" dt="2018-04-07T19:45:31.418" v="544" actId="165"/>
          <ac:picMkLst>
            <pc:docMk/>
            <pc:sldMk cId="2899702584" sldId="265"/>
            <ac:picMk id="17" creationId="{4A023826-91BE-44CE-9F73-3BE95B2530F4}"/>
          </ac:picMkLst>
        </pc:picChg>
      </pc:sldChg>
      <pc:sldChg chg="modSp">
        <pc:chgData name="karla krmek" userId="6922f849ecb90d4d" providerId="LiveId" clId="{0A58EA5C-A113-49DC-AE2C-4A6660E1F617}" dt="2018-04-07T19:55:04.238" v="586" actId="1076"/>
        <pc:sldMkLst>
          <pc:docMk/>
          <pc:sldMk cId="295289267" sldId="266"/>
        </pc:sldMkLst>
        <pc:spChg chg="mod">
          <ac:chgData name="karla krmek" userId="6922f849ecb90d4d" providerId="LiveId" clId="{0A58EA5C-A113-49DC-AE2C-4A6660E1F617}" dt="2018-04-07T19:49:28.466" v="558" actId="1076"/>
          <ac:spMkLst>
            <pc:docMk/>
            <pc:sldMk cId="295289267" sldId="266"/>
            <ac:spMk id="2" creationId="{5111A867-CC8E-4193-8A9F-56DB906C6753}"/>
          </ac:spMkLst>
        </pc:spChg>
        <pc:spChg chg="mod">
          <ac:chgData name="karla krmek" userId="6922f849ecb90d4d" providerId="LiveId" clId="{0A58EA5C-A113-49DC-AE2C-4A6660E1F617}" dt="2018-04-07T19:49:34.017" v="559" actId="1076"/>
          <ac:spMkLst>
            <pc:docMk/>
            <pc:sldMk cId="295289267" sldId="266"/>
            <ac:spMk id="3" creationId="{9DAA0B8E-F250-4C87-8818-E7707898987B}"/>
          </ac:spMkLst>
        </pc:spChg>
        <pc:spChg chg="mod">
          <ac:chgData name="karla krmek" userId="6922f849ecb90d4d" providerId="LiveId" clId="{0A58EA5C-A113-49DC-AE2C-4A6660E1F617}" dt="2018-04-07T19:50:38.176" v="562" actId="1076"/>
          <ac:spMkLst>
            <pc:docMk/>
            <pc:sldMk cId="295289267" sldId="266"/>
            <ac:spMk id="17" creationId="{381898D6-C06E-444F-BF6D-74311A929548}"/>
          </ac:spMkLst>
        </pc:spChg>
        <pc:spChg chg="mod">
          <ac:chgData name="karla krmek" userId="6922f849ecb90d4d" providerId="LiveId" clId="{0A58EA5C-A113-49DC-AE2C-4A6660E1F617}" dt="2018-04-07T19:55:04.238" v="586" actId="1076"/>
          <ac:spMkLst>
            <pc:docMk/>
            <pc:sldMk cId="295289267" sldId="266"/>
            <ac:spMk id="18" creationId="{168DFF3D-0289-4214-8B76-32EDF10E8EF7}"/>
          </ac:spMkLst>
        </pc:spChg>
        <pc:spChg chg="mod">
          <ac:chgData name="karla krmek" userId="6922f849ecb90d4d" providerId="LiveId" clId="{0A58EA5C-A113-49DC-AE2C-4A6660E1F617}" dt="2018-04-07T19:54:22.466" v="583" actId="208"/>
          <ac:spMkLst>
            <pc:docMk/>
            <pc:sldMk cId="295289267" sldId="266"/>
            <ac:spMk id="21" creationId="{0CA28142-5628-40B9-8AD8-E3DA9F700911}"/>
          </ac:spMkLst>
        </pc:spChg>
      </pc:sldChg>
      <pc:sldChg chg="addSp delSp modSp mod setBg delDesignElem">
        <pc:chgData name="karla krmek" userId="6922f849ecb90d4d" providerId="LiveId" clId="{0A58EA5C-A113-49DC-AE2C-4A6660E1F617}" dt="2018-04-07T19:00:51.636" v="280" actId="207"/>
        <pc:sldMkLst>
          <pc:docMk/>
          <pc:sldMk cId="2076274387" sldId="267"/>
        </pc:sldMkLst>
        <pc:spChg chg="mod">
          <ac:chgData name="karla krmek" userId="6922f849ecb90d4d" providerId="LiveId" clId="{0A58EA5C-A113-49DC-AE2C-4A6660E1F617}" dt="2018-04-07T19:00:51.636" v="280" actId="207"/>
          <ac:spMkLst>
            <pc:docMk/>
            <pc:sldMk cId="2076274387" sldId="267"/>
            <ac:spMk id="2" creationId="{5E294BD6-444C-40A5-970D-C6AF62AD58AC}"/>
          </ac:spMkLst>
        </pc:spChg>
        <pc:spChg chg="mod">
          <ac:chgData name="karla krmek" userId="6922f849ecb90d4d" providerId="LiveId" clId="{0A58EA5C-A113-49DC-AE2C-4A6660E1F617}" dt="2018-04-07T18:53:46.183" v="262" actId="26606"/>
          <ac:spMkLst>
            <pc:docMk/>
            <pc:sldMk cId="2076274387" sldId="267"/>
            <ac:spMk id="3" creationId="{D2A638D0-B1E7-4519-B410-DC7F6C64465F}"/>
          </ac:spMkLst>
        </pc:spChg>
        <pc:spChg chg="add del">
          <ac:chgData name="karla krmek" userId="6922f849ecb90d4d" providerId="LiveId" clId="{0A58EA5C-A113-49DC-AE2C-4A6660E1F617}" dt="2018-04-07T18:53:32.933" v="259" actId="26606"/>
          <ac:spMkLst>
            <pc:docMk/>
            <pc:sldMk cId="2076274387" sldId="267"/>
            <ac:spMk id="7" creationId="{DC42B862-DCC5-4F6C-9B8D-66042B1B7489}"/>
          </ac:spMkLst>
        </pc:spChg>
        <pc:spChg chg="add del">
          <ac:chgData name="karla krmek" userId="6922f849ecb90d4d" providerId="LiveId" clId="{0A58EA5C-A113-49DC-AE2C-4A6660E1F617}" dt="2018-04-07T18:47:03.957" v="14" actId="26606"/>
          <ac:spMkLst>
            <pc:docMk/>
            <pc:sldMk cId="2076274387" sldId="267"/>
            <ac:spMk id="8" creationId="{0482A7D0-DB09-4EBA-8D52-E6A5934B668D}"/>
          </ac:spMkLst>
        </pc:spChg>
        <pc:spChg chg="add del">
          <ac:chgData name="karla krmek" userId="6922f849ecb90d4d" providerId="LiveId" clId="{0A58EA5C-A113-49DC-AE2C-4A6660E1F617}" dt="2018-04-07T18:47:03.957" v="14" actId="26606"/>
          <ac:spMkLst>
            <pc:docMk/>
            <pc:sldMk cId="2076274387" sldId="267"/>
            <ac:spMk id="10" creationId="{1A3688C8-DFCE-4CCD-BCF0-5FB239E5072D}"/>
          </ac:spMkLst>
        </pc:spChg>
        <pc:spChg chg="add del">
          <ac:chgData name="karla krmek" userId="6922f849ecb90d4d" providerId="LiveId" clId="{0A58EA5C-A113-49DC-AE2C-4A6660E1F617}" dt="2018-04-07T18:53:32.933" v="259" actId="26606"/>
          <ac:spMkLst>
            <pc:docMk/>
            <pc:sldMk cId="2076274387" sldId="267"/>
            <ac:spMk id="11" creationId="{F7ED3F3C-9422-41A8-8145-0E80959D0B9A}"/>
          </ac:spMkLst>
        </pc:spChg>
        <pc:spChg chg="add del">
          <ac:chgData name="karla krmek" userId="6922f849ecb90d4d" providerId="LiveId" clId="{0A58EA5C-A113-49DC-AE2C-4A6660E1F617}" dt="2018-04-07T18:47:03.957" v="14" actId="26606"/>
          <ac:spMkLst>
            <pc:docMk/>
            <pc:sldMk cId="2076274387" sldId="267"/>
            <ac:spMk id="14" creationId="{8482FDCF-45F3-40F1-8751-19B7AFB3CFCE}"/>
          </ac:spMkLst>
        </pc:spChg>
        <pc:spChg chg="add del">
          <ac:chgData name="karla krmek" userId="6922f849ecb90d4d" providerId="LiveId" clId="{0A58EA5C-A113-49DC-AE2C-4A6660E1F617}" dt="2018-04-07T18:53:46.183" v="262" actId="26606"/>
          <ac:spMkLst>
            <pc:docMk/>
            <pc:sldMk cId="2076274387" sldId="267"/>
            <ac:spMk id="16" creationId="{198CC593-9FF4-46EF-81AE-2D26922F154C}"/>
          </ac:spMkLst>
        </pc:spChg>
        <pc:spChg chg="add del">
          <ac:chgData name="karla krmek" userId="6922f849ecb90d4d" providerId="LiveId" clId="{0A58EA5C-A113-49DC-AE2C-4A6660E1F617}" dt="2018-04-07T18:53:46.183" v="262" actId="26606"/>
          <ac:spMkLst>
            <pc:docMk/>
            <pc:sldMk cId="2076274387" sldId="267"/>
            <ac:spMk id="17" creationId="{EC2B4A13-0632-456F-A66A-2D0CDB9D30AE}"/>
          </ac:spMkLst>
        </pc:spChg>
        <pc:spChg chg="add del">
          <ac:chgData name="karla krmek" userId="6922f849ecb90d4d" providerId="LiveId" clId="{0A58EA5C-A113-49DC-AE2C-4A6660E1F617}" dt="2018-04-07T18:53:46.183" v="262" actId="26606"/>
          <ac:spMkLst>
            <pc:docMk/>
            <pc:sldMk cId="2076274387" sldId="267"/>
            <ac:spMk id="18" creationId="{1568A552-34C4-41D2-A36B-9E86EC569E10}"/>
          </ac:spMkLst>
        </pc:spChg>
        <pc:spChg chg="add del">
          <ac:chgData name="karla krmek" userId="6922f849ecb90d4d" providerId="LiveId" clId="{0A58EA5C-A113-49DC-AE2C-4A6660E1F617}" dt="2018-04-07T18:53:46.183" v="262" actId="26606"/>
          <ac:spMkLst>
            <pc:docMk/>
            <pc:sldMk cId="2076274387" sldId="267"/>
            <ac:spMk id="19" creationId="{B8BE655E-142C-41C9-895E-54D55EDDAF85}"/>
          </ac:spMkLst>
        </pc:spChg>
        <pc:spChg chg="add del">
          <ac:chgData name="karla krmek" userId="6922f849ecb90d4d" providerId="LiveId" clId="{0A58EA5C-A113-49DC-AE2C-4A6660E1F617}" dt="2018-04-07T18:54:05.029" v="265" actId="207"/>
          <ac:spMkLst>
            <pc:docMk/>
            <pc:sldMk cId="2076274387" sldId="267"/>
            <ac:spMk id="28" creationId="{F6B7BFBD-C488-4B5B-ABE5-8256F3FFB048}"/>
          </ac:spMkLst>
        </pc:spChg>
        <pc:spChg chg="add del">
          <ac:chgData name="karla krmek" userId="6922f849ecb90d4d" providerId="LiveId" clId="{0A58EA5C-A113-49DC-AE2C-4A6660E1F617}" dt="2018-04-07T18:54:05.029" v="265" actId="207"/>
          <ac:spMkLst>
            <pc:docMk/>
            <pc:sldMk cId="2076274387" sldId="267"/>
            <ac:spMk id="30" creationId="{2BA7674F-A261-445A-AE3A-A0AA30620EC8}"/>
          </ac:spMkLst>
        </pc:spChg>
        <pc:spChg chg="add del">
          <ac:chgData name="karla krmek" userId="6922f849ecb90d4d" providerId="LiveId" clId="{0A58EA5C-A113-49DC-AE2C-4A6660E1F617}" dt="2018-04-07T18:54:05.029" v="265" actId="207"/>
          <ac:spMkLst>
            <pc:docMk/>
            <pc:sldMk cId="2076274387" sldId="267"/>
            <ac:spMk id="32" creationId="{BA53A58C-A067-4B87-B48C-CB90C1FA0FEE}"/>
          </ac:spMkLst>
        </pc:spChg>
        <pc:grpChg chg="add del">
          <ac:chgData name="karla krmek" userId="6922f849ecb90d4d" providerId="LiveId" clId="{0A58EA5C-A113-49DC-AE2C-4A6660E1F617}" dt="2018-04-07T18:53:32.933" v="259" actId="26606"/>
          <ac:grpSpMkLst>
            <pc:docMk/>
            <pc:sldMk cId="2076274387" sldId="267"/>
            <ac:grpSpMk id="5" creationId="{8C89EA62-F38E-4285-A105-C5E1BD360093}"/>
          </ac:grpSpMkLst>
        </pc:grpChg>
        <pc:grpChg chg="add del">
          <ac:chgData name="karla krmek" userId="6922f849ecb90d4d" providerId="LiveId" clId="{0A58EA5C-A113-49DC-AE2C-4A6660E1F617}" dt="2018-04-07T18:53:46.183" v="262" actId="26606"/>
          <ac:grpSpMkLst>
            <pc:docMk/>
            <pc:sldMk cId="2076274387" sldId="267"/>
            <ac:grpSpMk id="13" creationId="{8C89EA62-F38E-4285-A105-C5E1BD360093}"/>
          </ac:grpSpMkLst>
        </pc:grpChg>
        <pc:grpChg chg="add del">
          <ac:chgData name="karla krmek" userId="6922f849ecb90d4d" providerId="LiveId" clId="{0A58EA5C-A113-49DC-AE2C-4A6660E1F617}" dt="2018-04-07T18:54:05.029" v="265" actId="207"/>
          <ac:grpSpMkLst>
            <pc:docMk/>
            <pc:sldMk cId="2076274387" sldId="267"/>
            <ac:grpSpMk id="24" creationId="{8C89EA62-F38E-4285-A105-C5E1BD360093}"/>
          </ac:grpSpMkLst>
        </pc:grpChg>
        <pc:cxnChg chg="add del">
          <ac:chgData name="karla krmek" userId="6922f849ecb90d4d" providerId="LiveId" clId="{0A58EA5C-A113-49DC-AE2C-4A6660E1F617}" dt="2018-04-07T18:47:03.957" v="14" actId="26606"/>
          <ac:cxnSpMkLst>
            <pc:docMk/>
            <pc:sldMk cId="2076274387" sldId="267"/>
            <ac:cxnSpMk id="12" creationId="{D598FBE3-48D2-40A2-B7E6-F485834C8213}"/>
          </ac:cxnSpMkLst>
        </pc:cxnChg>
      </pc:sldChg>
      <pc:sldChg chg="addSp delSp modSp">
        <pc:chgData name="karla krmek" userId="6922f849ecb90d4d" providerId="LiveId" clId="{0A58EA5C-A113-49DC-AE2C-4A6660E1F617}" dt="2018-04-07T19:58:36.565" v="606" actId="20577"/>
        <pc:sldMkLst>
          <pc:docMk/>
          <pc:sldMk cId="318985592" sldId="268"/>
        </pc:sldMkLst>
        <pc:spChg chg="mod">
          <ac:chgData name="karla krmek" userId="6922f849ecb90d4d" providerId="LiveId" clId="{0A58EA5C-A113-49DC-AE2C-4A6660E1F617}" dt="2018-04-07T19:56:04.738" v="595" actId="14100"/>
          <ac:spMkLst>
            <pc:docMk/>
            <pc:sldMk cId="318985592" sldId="268"/>
            <ac:spMk id="3" creationId="{85AC99F9-33BF-4272-BB84-47D379E5A4FE}"/>
          </ac:spMkLst>
        </pc:spChg>
        <pc:spChg chg="mod">
          <ac:chgData name="karla krmek" userId="6922f849ecb90d4d" providerId="LiveId" clId="{0A58EA5C-A113-49DC-AE2C-4A6660E1F617}" dt="2018-04-07T19:53:32.347" v="577" actId="403"/>
          <ac:spMkLst>
            <pc:docMk/>
            <pc:sldMk cId="318985592" sldId="268"/>
            <ac:spMk id="4" creationId="{ED5C65C6-6A0E-49F1-998E-E12095152A36}"/>
          </ac:spMkLst>
        </pc:spChg>
        <pc:spChg chg="mod">
          <ac:chgData name="karla krmek" userId="6922f849ecb90d4d" providerId="LiveId" clId="{0A58EA5C-A113-49DC-AE2C-4A6660E1F617}" dt="2018-04-07T19:53:38.437" v="579" actId="403"/>
          <ac:spMkLst>
            <pc:docMk/>
            <pc:sldMk cId="318985592" sldId="268"/>
            <ac:spMk id="5" creationId="{51EFB3BC-DE6B-4591-83E1-23EF89122FC1}"/>
          </ac:spMkLst>
        </pc:spChg>
        <pc:spChg chg="mod">
          <ac:chgData name="karla krmek" userId="6922f849ecb90d4d" providerId="LiveId" clId="{0A58EA5C-A113-49DC-AE2C-4A6660E1F617}" dt="2018-04-07T19:53:36.135" v="578" actId="403"/>
          <ac:spMkLst>
            <pc:docMk/>
            <pc:sldMk cId="318985592" sldId="268"/>
            <ac:spMk id="6" creationId="{3661EE78-2B94-4123-A5A9-E26BA15E3E1E}"/>
          </ac:spMkLst>
        </pc:spChg>
        <pc:spChg chg="mod">
          <ac:chgData name="karla krmek" userId="6922f849ecb90d4d" providerId="LiveId" clId="{0A58EA5C-A113-49DC-AE2C-4A6660E1F617}" dt="2018-04-07T19:53:42.099" v="580" actId="403"/>
          <ac:spMkLst>
            <pc:docMk/>
            <pc:sldMk cId="318985592" sldId="268"/>
            <ac:spMk id="7" creationId="{A047482C-5F61-4F17-8C12-491867707D02}"/>
          </ac:spMkLst>
        </pc:spChg>
        <pc:spChg chg="mod topLvl">
          <ac:chgData name="karla krmek" userId="6922f849ecb90d4d" providerId="LiveId" clId="{0A58EA5C-A113-49DC-AE2C-4A6660E1F617}" dt="2018-04-07T19:57:40.638" v="601" actId="165"/>
          <ac:spMkLst>
            <pc:docMk/>
            <pc:sldMk cId="318985592" sldId="268"/>
            <ac:spMk id="10" creationId="{0CBA5F47-C3EF-4262-AB9B-85D17C58B9D5}"/>
          </ac:spMkLst>
        </pc:spChg>
        <pc:spChg chg="mod topLvl">
          <ac:chgData name="karla krmek" userId="6922f849ecb90d4d" providerId="LiveId" clId="{0A58EA5C-A113-49DC-AE2C-4A6660E1F617}" dt="2018-04-07T19:57:40.638" v="601" actId="165"/>
          <ac:spMkLst>
            <pc:docMk/>
            <pc:sldMk cId="318985592" sldId="268"/>
            <ac:spMk id="11" creationId="{05F4F14F-2439-48B4-B32A-BDD2B567CDD7}"/>
          </ac:spMkLst>
        </pc:spChg>
        <pc:spChg chg="mod topLvl">
          <ac:chgData name="karla krmek" userId="6922f849ecb90d4d" providerId="LiveId" clId="{0A58EA5C-A113-49DC-AE2C-4A6660E1F617}" dt="2018-04-07T19:57:40.638" v="601" actId="165"/>
          <ac:spMkLst>
            <pc:docMk/>
            <pc:sldMk cId="318985592" sldId="268"/>
            <ac:spMk id="12" creationId="{7C2E72E9-F888-4E84-90CD-4EFA2FBCAA66}"/>
          </ac:spMkLst>
        </pc:spChg>
        <pc:spChg chg="mod topLvl">
          <ac:chgData name="karla krmek" userId="6922f849ecb90d4d" providerId="LiveId" clId="{0A58EA5C-A113-49DC-AE2C-4A6660E1F617}" dt="2018-04-07T19:57:58.004" v="604" actId="165"/>
          <ac:spMkLst>
            <pc:docMk/>
            <pc:sldMk cId="318985592" sldId="268"/>
            <ac:spMk id="13" creationId="{051839DE-903E-4775-8EAE-85BDA4C29A4F}"/>
          </ac:spMkLst>
        </pc:spChg>
        <pc:spChg chg="mod topLvl">
          <ac:chgData name="karla krmek" userId="6922f849ecb90d4d" providerId="LiveId" clId="{0A58EA5C-A113-49DC-AE2C-4A6660E1F617}" dt="2018-04-07T19:57:58.004" v="604" actId="165"/>
          <ac:spMkLst>
            <pc:docMk/>
            <pc:sldMk cId="318985592" sldId="268"/>
            <ac:spMk id="14" creationId="{A087C7D8-B99A-46B9-AABB-4DE3CD1F547C}"/>
          </ac:spMkLst>
        </pc:spChg>
        <pc:spChg chg="mod topLvl">
          <ac:chgData name="karla krmek" userId="6922f849ecb90d4d" providerId="LiveId" clId="{0A58EA5C-A113-49DC-AE2C-4A6660E1F617}" dt="2018-04-07T19:57:58.004" v="604" actId="165"/>
          <ac:spMkLst>
            <pc:docMk/>
            <pc:sldMk cId="318985592" sldId="268"/>
            <ac:spMk id="15" creationId="{C8D7422E-96EA-4E6F-BE3D-DF496D49526E}"/>
          </ac:spMkLst>
        </pc:spChg>
        <pc:spChg chg="mod">
          <ac:chgData name="karla krmek" userId="6922f849ecb90d4d" providerId="LiveId" clId="{0A58EA5C-A113-49DC-AE2C-4A6660E1F617}" dt="2018-04-07T19:56:57.777" v="596" actId="1076"/>
          <ac:spMkLst>
            <pc:docMk/>
            <pc:sldMk cId="318985592" sldId="268"/>
            <ac:spMk id="16" creationId="{741C43FE-58B8-40FB-B3E8-0D3B75EA888E}"/>
          </ac:spMkLst>
        </pc:spChg>
        <pc:spChg chg="mod">
          <ac:chgData name="karla krmek" userId="6922f849ecb90d4d" providerId="LiveId" clId="{0A58EA5C-A113-49DC-AE2C-4A6660E1F617}" dt="2018-04-07T19:58:36.565" v="606" actId="20577"/>
          <ac:spMkLst>
            <pc:docMk/>
            <pc:sldMk cId="318985592" sldId="268"/>
            <ac:spMk id="17" creationId="{E92C38F9-FEB3-429E-A95B-1804F7028F61}"/>
          </ac:spMkLst>
        </pc:spChg>
        <pc:spChg chg="mod">
          <ac:chgData name="karla krmek" userId="6922f849ecb90d4d" providerId="LiveId" clId="{0A58EA5C-A113-49DC-AE2C-4A6660E1F617}" dt="2018-04-07T19:57:17.287" v="598" actId="1076"/>
          <ac:spMkLst>
            <pc:docMk/>
            <pc:sldMk cId="318985592" sldId="268"/>
            <ac:spMk id="18" creationId="{4B4C8393-61C1-4CC4-A0A5-4ED49E3C013C}"/>
          </ac:spMkLst>
        </pc:spChg>
        <pc:grpChg chg="add mod">
          <ac:chgData name="karla krmek" userId="6922f849ecb90d4d" providerId="LiveId" clId="{0A58EA5C-A113-49DC-AE2C-4A6660E1F617}" dt="2018-04-07T19:58:12.345" v="605" actId="1076"/>
          <ac:grpSpMkLst>
            <pc:docMk/>
            <pc:sldMk cId="318985592" sldId="268"/>
            <ac:grpSpMk id="2" creationId="{41F758AC-C401-4FF3-80BC-46AE7F75267B}"/>
          </ac:grpSpMkLst>
        </pc:grpChg>
        <pc:grpChg chg="add del mod">
          <ac:chgData name="karla krmek" userId="6922f849ecb90d4d" providerId="LiveId" clId="{0A58EA5C-A113-49DC-AE2C-4A6660E1F617}" dt="2018-04-07T19:57:40.638" v="601" actId="165"/>
          <ac:grpSpMkLst>
            <pc:docMk/>
            <pc:sldMk cId="318985592" sldId="268"/>
            <ac:grpSpMk id="19" creationId="{D8435A3D-4B40-4419-B0AB-BBAAB6F7B5D9}"/>
          </ac:grpSpMkLst>
        </pc:grpChg>
        <pc:grpChg chg="add del mod">
          <ac:chgData name="karla krmek" userId="6922f849ecb90d4d" providerId="LiveId" clId="{0A58EA5C-A113-49DC-AE2C-4A6660E1F617}" dt="2018-04-07T19:57:58.004" v="604" actId="165"/>
          <ac:grpSpMkLst>
            <pc:docMk/>
            <pc:sldMk cId="318985592" sldId="268"/>
            <ac:grpSpMk id="20" creationId="{77B853C8-FF96-4BCE-A1B3-8CC441D5BE54}"/>
          </ac:grpSpMkLst>
        </pc:grpChg>
        <pc:picChg chg="mod topLvl">
          <ac:chgData name="karla krmek" userId="6922f849ecb90d4d" providerId="LiveId" clId="{0A58EA5C-A113-49DC-AE2C-4A6660E1F617}" dt="2018-04-07T19:57:40.638" v="601" actId="165"/>
          <ac:picMkLst>
            <pc:docMk/>
            <pc:sldMk cId="318985592" sldId="268"/>
            <ac:picMk id="8" creationId="{0634A7D0-1BEB-49B0-8DB7-9D6F72F572ED}"/>
          </ac:picMkLst>
        </pc:picChg>
        <pc:picChg chg="mod topLvl">
          <ac:chgData name="karla krmek" userId="6922f849ecb90d4d" providerId="LiveId" clId="{0A58EA5C-A113-49DC-AE2C-4A6660E1F617}" dt="2018-04-07T19:57:58.004" v="604" actId="165"/>
          <ac:picMkLst>
            <pc:docMk/>
            <pc:sldMk cId="318985592" sldId="268"/>
            <ac:picMk id="9" creationId="{FC77F710-C86E-4F5E-9A11-A274EBF4A461}"/>
          </ac:picMkLst>
        </pc:picChg>
      </pc:sldChg>
      <pc:sldChg chg="addSp delSp modSp">
        <pc:chgData name="karla krmek" userId="6922f849ecb90d4d" providerId="LiveId" clId="{0A58EA5C-A113-49DC-AE2C-4A6660E1F617}" dt="2018-04-07T20:08:04.914" v="683" actId="1076"/>
        <pc:sldMkLst>
          <pc:docMk/>
          <pc:sldMk cId="537283868" sldId="269"/>
        </pc:sldMkLst>
        <pc:spChg chg="mod">
          <ac:chgData name="karla krmek" userId="6922f849ecb90d4d" providerId="LiveId" clId="{0A58EA5C-A113-49DC-AE2C-4A6660E1F617}" dt="2018-04-07T19:59:18.093" v="619" actId="1076"/>
          <ac:spMkLst>
            <pc:docMk/>
            <pc:sldMk cId="537283868" sldId="269"/>
            <ac:spMk id="2" creationId="{9CAED826-F7F4-444F-BF89-3B6238D51D6E}"/>
          </ac:spMkLst>
        </pc:spChg>
        <pc:spChg chg="mod topLvl">
          <ac:chgData name="karla krmek" userId="6922f849ecb90d4d" providerId="LiveId" clId="{0A58EA5C-A113-49DC-AE2C-4A6660E1F617}" dt="2018-04-07T20:00:02.261" v="627" actId="165"/>
          <ac:spMkLst>
            <pc:docMk/>
            <pc:sldMk cId="537283868" sldId="269"/>
            <ac:spMk id="3" creationId="{0151061C-D74A-4887-807E-05F2929410B6}"/>
          </ac:spMkLst>
        </pc:spChg>
        <pc:spChg chg="mod topLvl">
          <ac:chgData name="karla krmek" userId="6922f849ecb90d4d" providerId="LiveId" clId="{0A58EA5C-A113-49DC-AE2C-4A6660E1F617}" dt="2018-04-07T20:00:02.261" v="627" actId="165"/>
          <ac:spMkLst>
            <pc:docMk/>
            <pc:sldMk cId="537283868" sldId="269"/>
            <ac:spMk id="4" creationId="{D9E12FBC-C258-46FA-86EB-CEE103266077}"/>
          </ac:spMkLst>
        </pc:spChg>
        <pc:spChg chg="mod topLvl">
          <ac:chgData name="karla krmek" userId="6922f849ecb90d4d" providerId="LiveId" clId="{0A58EA5C-A113-49DC-AE2C-4A6660E1F617}" dt="2018-04-07T20:00:02.261" v="627" actId="165"/>
          <ac:spMkLst>
            <pc:docMk/>
            <pc:sldMk cId="537283868" sldId="269"/>
            <ac:spMk id="5" creationId="{A7B3D72E-9983-4C97-A8A6-BB3495BD9C74}"/>
          </ac:spMkLst>
        </pc:spChg>
        <pc:spChg chg="mod topLvl">
          <ac:chgData name="karla krmek" userId="6922f849ecb90d4d" providerId="LiveId" clId="{0A58EA5C-A113-49DC-AE2C-4A6660E1F617}" dt="2018-04-07T20:00:02.261" v="627" actId="165"/>
          <ac:spMkLst>
            <pc:docMk/>
            <pc:sldMk cId="537283868" sldId="269"/>
            <ac:spMk id="6" creationId="{D613046C-7788-4237-B10D-BF5E730EDB9A}"/>
          </ac:spMkLst>
        </pc:spChg>
        <pc:spChg chg="mod topLvl">
          <ac:chgData name="karla krmek" userId="6922f849ecb90d4d" providerId="LiveId" clId="{0A58EA5C-A113-49DC-AE2C-4A6660E1F617}" dt="2018-04-07T20:00:02.261" v="627" actId="165"/>
          <ac:spMkLst>
            <pc:docMk/>
            <pc:sldMk cId="537283868" sldId="269"/>
            <ac:spMk id="7" creationId="{0665D1C5-B431-486C-A92D-614D9368506F}"/>
          </ac:spMkLst>
        </pc:spChg>
        <pc:spChg chg="mod">
          <ac:chgData name="karla krmek" userId="6922f849ecb90d4d" providerId="LiveId" clId="{0A58EA5C-A113-49DC-AE2C-4A6660E1F617}" dt="2018-04-07T20:01:44.901" v="639" actId="1076"/>
          <ac:spMkLst>
            <pc:docMk/>
            <pc:sldMk cId="537283868" sldId="269"/>
            <ac:spMk id="8" creationId="{530A21A0-7918-42A3-8E56-7F4D6EF46BB3}"/>
          </ac:spMkLst>
        </pc:spChg>
        <pc:spChg chg="mod">
          <ac:chgData name="karla krmek" userId="6922f849ecb90d4d" providerId="LiveId" clId="{0A58EA5C-A113-49DC-AE2C-4A6660E1F617}" dt="2018-04-07T20:01:14.078" v="634" actId="120"/>
          <ac:spMkLst>
            <pc:docMk/>
            <pc:sldMk cId="537283868" sldId="269"/>
            <ac:spMk id="9" creationId="{19F036B6-33EF-483B-B407-E820CF4B9936}"/>
          </ac:spMkLst>
        </pc:spChg>
        <pc:spChg chg="mod">
          <ac:chgData name="karla krmek" userId="6922f849ecb90d4d" providerId="LiveId" clId="{0A58EA5C-A113-49DC-AE2C-4A6660E1F617}" dt="2018-04-07T20:01:17.814" v="635" actId="120"/>
          <ac:spMkLst>
            <pc:docMk/>
            <pc:sldMk cId="537283868" sldId="269"/>
            <ac:spMk id="10" creationId="{FB3187B8-B9DD-4E00-B47D-9A9B3C3EF8A1}"/>
          </ac:spMkLst>
        </pc:spChg>
        <pc:spChg chg="mod">
          <ac:chgData name="karla krmek" userId="6922f849ecb90d4d" providerId="LiveId" clId="{0A58EA5C-A113-49DC-AE2C-4A6660E1F617}" dt="2018-04-07T20:01:55.225" v="640" actId="1076"/>
          <ac:spMkLst>
            <pc:docMk/>
            <pc:sldMk cId="537283868" sldId="269"/>
            <ac:spMk id="11" creationId="{A0EB60D8-3D1D-485B-A68E-66F256ACD770}"/>
          </ac:spMkLst>
        </pc:spChg>
        <pc:spChg chg="mod topLvl">
          <ac:chgData name="karla krmek" userId="6922f849ecb90d4d" providerId="LiveId" clId="{0A58EA5C-A113-49DC-AE2C-4A6660E1F617}" dt="2018-04-07T20:08:03.628" v="682" actId="164"/>
          <ac:spMkLst>
            <pc:docMk/>
            <pc:sldMk cId="537283868" sldId="269"/>
            <ac:spMk id="13" creationId="{AE1F311A-C712-4413-88E6-C37223BC3D00}"/>
          </ac:spMkLst>
        </pc:spChg>
        <pc:spChg chg="mod topLvl">
          <ac:chgData name="karla krmek" userId="6922f849ecb90d4d" providerId="LiveId" clId="{0A58EA5C-A113-49DC-AE2C-4A6660E1F617}" dt="2018-04-07T20:08:04.914" v="683" actId="1076"/>
          <ac:spMkLst>
            <pc:docMk/>
            <pc:sldMk cId="537283868" sldId="269"/>
            <ac:spMk id="14" creationId="{869DAB29-563F-4FA6-A4C0-1271979149B4}"/>
          </ac:spMkLst>
        </pc:spChg>
        <pc:spChg chg="mod topLvl">
          <ac:chgData name="karla krmek" userId="6922f849ecb90d4d" providerId="LiveId" clId="{0A58EA5C-A113-49DC-AE2C-4A6660E1F617}" dt="2018-04-07T20:08:03.628" v="682" actId="164"/>
          <ac:spMkLst>
            <pc:docMk/>
            <pc:sldMk cId="537283868" sldId="269"/>
            <ac:spMk id="15" creationId="{1B9E708A-17A6-4AB9-9318-E63B60A58154}"/>
          </ac:spMkLst>
        </pc:spChg>
        <pc:spChg chg="mod topLvl">
          <ac:chgData name="karla krmek" userId="6922f849ecb90d4d" providerId="LiveId" clId="{0A58EA5C-A113-49DC-AE2C-4A6660E1F617}" dt="2018-04-07T20:02:34.188" v="646" actId="165"/>
          <ac:spMkLst>
            <pc:docMk/>
            <pc:sldMk cId="537283868" sldId="269"/>
            <ac:spMk id="19" creationId="{407A90A0-0A3A-4706-9E4B-104F668F5CE7}"/>
          </ac:spMkLst>
        </pc:spChg>
        <pc:spChg chg="mod topLvl">
          <ac:chgData name="karla krmek" userId="6922f849ecb90d4d" providerId="LiveId" clId="{0A58EA5C-A113-49DC-AE2C-4A6660E1F617}" dt="2018-04-07T20:02:34.188" v="646" actId="165"/>
          <ac:spMkLst>
            <pc:docMk/>
            <pc:sldMk cId="537283868" sldId="269"/>
            <ac:spMk id="20" creationId="{CA011677-14C2-429A-BDFA-1DCCDBF01A0D}"/>
          </ac:spMkLst>
        </pc:spChg>
        <pc:grpChg chg="add del mod">
          <ac:chgData name="karla krmek" userId="6922f849ecb90d4d" providerId="LiveId" clId="{0A58EA5C-A113-49DC-AE2C-4A6660E1F617}" dt="2018-04-07T20:00:02.261" v="627" actId="165"/>
          <ac:grpSpMkLst>
            <pc:docMk/>
            <pc:sldMk cId="537283868" sldId="269"/>
            <ac:grpSpMk id="16" creationId="{3E65C3A9-EB56-4E22-BF2F-FAB45E88CE8E}"/>
          </ac:grpSpMkLst>
        </pc:grpChg>
        <pc:grpChg chg="add del mod">
          <ac:chgData name="karla krmek" userId="6922f849ecb90d4d" providerId="LiveId" clId="{0A58EA5C-A113-49DC-AE2C-4A6660E1F617}" dt="2018-04-07T20:02:13.411" v="643" actId="165"/>
          <ac:grpSpMkLst>
            <pc:docMk/>
            <pc:sldMk cId="537283868" sldId="269"/>
            <ac:grpSpMk id="17" creationId="{A27FDFC0-A69A-43F0-ACA9-05A4B5D4FFDC}"/>
          </ac:grpSpMkLst>
        </pc:grpChg>
        <pc:grpChg chg="add del mod">
          <ac:chgData name="karla krmek" userId="6922f849ecb90d4d" providerId="LiveId" clId="{0A58EA5C-A113-49DC-AE2C-4A6660E1F617}" dt="2018-04-07T20:02:34.188" v="646" actId="165"/>
          <ac:grpSpMkLst>
            <pc:docMk/>
            <pc:sldMk cId="537283868" sldId="269"/>
            <ac:grpSpMk id="21" creationId="{A72C7317-A3B8-4F40-8615-B1B99A65CB77}"/>
          </ac:grpSpMkLst>
        </pc:grpChg>
        <pc:grpChg chg="add mod">
          <ac:chgData name="karla krmek" userId="6922f849ecb90d4d" providerId="LiveId" clId="{0A58EA5C-A113-49DC-AE2C-4A6660E1F617}" dt="2018-04-07T20:08:03.628" v="682" actId="164"/>
          <ac:grpSpMkLst>
            <pc:docMk/>
            <pc:sldMk cId="537283868" sldId="269"/>
            <ac:grpSpMk id="22" creationId="{59EB103B-18CE-4764-8C88-228CC3CD4502}"/>
          </ac:grpSpMkLst>
        </pc:grpChg>
        <pc:picChg chg="mod topLvl">
          <ac:chgData name="karla krmek" userId="6922f849ecb90d4d" providerId="LiveId" clId="{0A58EA5C-A113-49DC-AE2C-4A6660E1F617}" dt="2018-04-07T20:08:03.628" v="682" actId="164"/>
          <ac:picMkLst>
            <pc:docMk/>
            <pc:sldMk cId="537283868" sldId="269"/>
            <ac:picMk id="12" creationId="{7A01E362-CC08-48F7-983D-459A0B30C5C0}"/>
          </ac:picMkLst>
        </pc:picChg>
        <pc:picChg chg="mod topLvl">
          <ac:chgData name="karla krmek" userId="6922f849ecb90d4d" providerId="LiveId" clId="{0A58EA5C-A113-49DC-AE2C-4A6660E1F617}" dt="2018-04-07T20:02:34.188" v="646" actId="165"/>
          <ac:picMkLst>
            <pc:docMk/>
            <pc:sldMk cId="537283868" sldId="269"/>
            <ac:picMk id="18" creationId="{938ADE82-C4E6-447E-AAF3-EF821728A2EC}"/>
          </ac:picMkLst>
        </pc:picChg>
      </pc:sldChg>
      <pc:sldChg chg="modSp">
        <pc:chgData name="karla krmek" userId="6922f849ecb90d4d" providerId="LiveId" clId="{0A58EA5C-A113-49DC-AE2C-4A6660E1F617}" dt="2018-04-07T19:52:00.687" v="569" actId="1076"/>
        <pc:sldMkLst>
          <pc:docMk/>
          <pc:sldMk cId="1682715323" sldId="270"/>
        </pc:sldMkLst>
        <pc:spChg chg="mod">
          <ac:chgData name="karla krmek" userId="6922f849ecb90d4d" providerId="LiveId" clId="{0A58EA5C-A113-49DC-AE2C-4A6660E1F617}" dt="2018-04-07T19:52:00.687" v="569" actId="1076"/>
          <ac:spMkLst>
            <pc:docMk/>
            <pc:sldMk cId="1682715323" sldId="270"/>
            <ac:spMk id="2" creationId="{BE829C68-30C6-4A72-90AE-66D391CC9B9A}"/>
          </ac:spMkLst>
        </pc:spChg>
      </pc:sldChg>
      <pc:sldChg chg="addSp delSp modSp">
        <pc:chgData name="karla krmek" userId="6922f849ecb90d4d" providerId="LiveId" clId="{0A58EA5C-A113-49DC-AE2C-4A6660E1F617}" dt="2018-04-07T20:11:11.554" v="715" actId="1076"/>
        <pc:sldMkLst>
          <pc:docMk/>
          <pc:sldMk cId="178002975" sldId="271"/>
        </pc:sldMkLst>
        <pc:spChg chg="mod">
          <ac:chgData name="karla krmek" userId="6922f849ecb90d4d" providerId="LiveId" clId="{0A58EA5C-A113-49DC-AE2C-4A6660E1F617}" dt="2018-04-07T20:04:10.635" v="656" actId="1076"/>
          <ac:spMkLst>
            <pc:docMk/>
            <pc:sldMk cId="178002975" sldId="271"/>
            <ac:spMk id="2" creationId="{179342C6-45B1-4902-A6E9-D54591328321}"/>
          </ac:spMkLst>
        </pc:spChg>
        <pc:spChg chg="mod topLvl">
          <ac:chgData name="karla krmek" userId="6922f849ecb90d4d" providerId="LiveId" clId="{0A58EA5C-A113-49DC-AE2C-4A6660E1F617}" dt="2018-04-07T20:05:42.089" v="671" actId="165"/>
          <ac:spMkLst>
            <pc:docMk/>
            <pc:sldMk cId="178002975" sldId="271"/>
            <ac:spMk id="3" creationId="{33A6C489-8383-430F-9A61-C57A5A5E091B}"/>
          </ac:spMkLst>
        </pc:spChg>
        <pc:spChg chg="mod topLvl">
          <ac:chgData name="karla krmek" userId="6922f849ecb90d4d" providerId="LiveId" clId="{0A58EA5C-A113-49DC-AE2C-4A6660E1F617}" dt="2018-04-07T20:05:42.089" v="671" actId="165"/>
          <ac:spMkLst>
            <pc:docMk/>
            <pc:sldMk cId="178002975" sldId="271"/>
            <ac:spMk id="4" creationId="{2227E596-9CC6-4892-977C-6F064FF5E0E5}"/>
          </ac:spMkLst>
        </pc:spChg>
        <pc:spChg chg="mod topLvl">
          <ac:chgData name="karla krmek" userId="6922f849ecb90d4d" providerId="LiveId" clId="{0A58EA5C-A113-49DC-AE2C-4A6660E1F617}" dt="2018-04-07T20:05:42.089" v="671" actId="165"/>
          <ac:spMkLst>
            <pc:docMk/>
            <pc:sldMk cId="178002975" sldId="271"/>
            <ac:spMk id="5" creationId="{133FA3E3-9240-46D7-9425-081ABB9FFFD7}"/>
          </ac:spMkLst>
        </pc:spChg>
        <pc:spChg chg="mod topLvl">
          <ac:chgData name="karla krmek" userId="6922f849ecb90d4d" providerId="LiveId" clId="{0A58EA5C-A113-49DC-AE2C-4A6660E1F617}" dt="2018-04-07T20:05:42.089" v="671" actId="165"/>
          <ac:spMkLst>
            <pc:docMk/>
            <pc:sldMk cId="178002975" sldId="271"/>
            <ac:spMk id="6" creationId="{7DFF2D50-9775-46E9-A2F7-9A868F78C115}"/>
          </ac:spMkLst>
        </pc:spChg>
        <pc:spChg chg="mod topLvl">
          <ac:chgData name="karla krmek" userId="6922f849ecb90d4d" providerId="LiveId" clId="{0A58EA5C-A113-49DC-AE2C-4A6660E1F617}" dt="2018-04-07T20:05:42.089" v="671" actId="165"/>
          <ac:spMkLst>
            <pc:docMk/>
            <pc:sldMk cId="178002975" sldId="271"/>
            <ac:spMk id="7" creationId="{6AB72CBE-ED5E-439C-906E-8557EF8CA7D6}"/>
          </ac:spMkLst>
        </pc:spChg>
        <pc:spChg chg="mod topLvl">
          <ac:chgData name="karla krmek" userId="6922f849ecb90d4d" providerId="LiveId" clId="{0A58EA5C-A113-49DC-AE2C-4A6660E1F617}" dt="2018-04-07T20:05:42.089" v="671" actId="165"/>
          <ac:spMkLst>
            <pc:docMk/>
            <pc:sldMk cId="178002975" sldId="271"/>
            <ac:spMk id="8" creationId="{AA93847A-9F1E-488A-B75F-E0FC76FC16B5}"/>
          </ac:spMkLst>
        </pc:spChg>
        <pc:spChg chg="mod">
          <ac:chgData name="karla krmek" userId="6922f849ecb90d4d" providerId="LiveId" clId="{0A58EA5C-A113-49DC-AE2C-4A6660E1F617}" dt="2018-04-07T20:07:14.101" v="679" actId="20577"/>
          <ac:spMkLst>
            <pc:docMk/>
            <pc:sldMk cId="178002975" sldId="271"/>
            <ac:spMk id="9" creationId="{7BE4FA41-4A2D-4BFB-9C73-525378114045}"/>
          </ac:spMkLst>
        </pc:spChg>
        <pc:spChg chg="mod">
          <ac:chgData name="karla krmek" userId="6922f849ecb90d4d" providerId="LiveId" clId="{0A58EA5C-A113-49DC-AE2C-4A6660E1F617}" dt="2018-04-07T20:06:10.922" v="674" actId="1076"/>
          <ac:spMkLst>
            <pc:docMk/>
            <pc:sldMk cId="178002975" sldId="271"/>
            <ac:spMk id="10" creationId="{AF4C03C4-5ADF-4E30-A1C6-47B157A5E007}"/>
          </ac:spMkLst>
        </pc:spChg>
        <pc:spChg chg="mod">
          <ac:chgData name="karla krmek" userId="6922f849ecb90d4d" providerId="LiveId" clId="{0A58EA5C-A113-49DC-AE2C-4A6660E1F617}" dt="2018-04-07T20:06:05.533" v="673" actId="1076"/>
          <ac:spMkLst>
            <pc:docMk/>
            <pc:sldMk cId="178002975" sldId="271"/>
            <ac:spMk id="11" creationId="{7356EFBB-97B3-42D2-86FA-7235A5C303B2}"/>
          </ac:spMkLst>
        </pc:spChg>
        <pc:spChg chg="mod">
          <ac:chgData name="karla krmek" userId="6922f849ecb90d4d" providerId="LiveId" clId="{0A58EA5C-A113-49DC-AE2C-4A6660E1F617}" dt="2018-04-07T20:05:53.940" v="672" actId="1076"/>
          <ac:spMkLst>
            <pc:docMk/>
            <pc:sldMk cId="178002975" sldId="271"/>
            <ac:spMk id="12" creationId="{77EE3381-BDDD-4CB2-9675-BAE2B0C0FA80}"/>
          </ac:spMkLst>
        </pc:spChg>
        <pc:spChg chg="add mod">
          <ac:chgData name="karla krmek" userId="6922f849ecb90d4d" providerId="LiveId" clId="{0A58EA5C-A113-49DC-AE2C-4A6660E1F617}" dt="2018-04-07T20:08:45.890" v="694" actId="1076"/>
          <ac:spMkLst>
            <pc:docMk/>
            <pc:sldMk cId="178002975" sldId="271"/>
            <ac:spMk id="15" creationId="{0E60C749-71D6-49B9-B9D8-086E6E510BB3}"/>
          </ac:spMkLst>
        </pc:spChg>
        <pc:spChg chg="add mod">
          <ac:chgData name="karla krmek" userId="6922f849ecb90d4d" providerId="LiveId" clId="{0A58EA5C-A113-49DC-AE2C-4A6660E1F617}" dt="2018-04-07T20:10:31.824" v="706" actId="1076"/>
          <ac:spMkLst>
            <pc:docMk/>
            <pc:sldMk cId="178002975" sldId="271"/>
            <ac:spMk id="17" creationId="{2C45278B-1AF9-4AFE-B429-E04308A41A59}"/>
          </ac:spMkLst>
        </pc:spChg>
        <pc:spChg chg="add mod">
          <ac:chgData name="karla krmek" userId="6922f849ecb90d4d" providerId="LiveId" clId="{0A58EA5C-A113-49DC-AE2C-4A6660E1F617}" dt="2018-04-07T20:10:46.150" v="709" actId="1076"/>
          <ac:spMkLst>
            <pc:docMk/>
            <pc:sldMk cId="178002975" sldId="271"/>
            <ac:spMk id="18" creationId="{06908F8D-14F7-4FAE-9494-489751470D27}"/>
          </ac:spMkLst>
        </pc:spChg>
        <pc:spChg chg="add mod">
          <ac:chgData name="karla krmek" userId="6922f849ecb90d4d" providerId="LiveId" clId="{0A58EA5C-A113-49DC-AE2C-4A6660E1F617}" dt="2018-04-07T20:11:11.554" v="715" actId="1076"/>
          <ac:spMkLst>
            <pc:docMk/>
            <pc:sldMk cId="178002975" sldId="271"/>
            <ac:spMk id="19" creationId="{F5B6F296-A267-46D8-932B-A1174CC1CC71}"/>
          </ac:spMkLst>
        </pc:spChg>
        <pc:grpChg chg="add del mod">
          <ac:chgData name="karla krmek" userId="6922f849ecb90d4d" providerId="LiveId" clId="{0A58EA5C-A113-49DC-AE2C-4A6660E1F617}" dt="2018-04-07T20:05:42.089" v="671" actId="165"/>
          <ac:grpSpMkLst>
            <pc:docMk/>
            <pc:sldMk cId="178002975" sldId="271"/>
            <ac:grpSpMk id="13" creationId="{7D557C69-9DC0-45C4-9231-684CF6333AFC}"/>
          </ac:grpSpMkLst>
        </pc:grpChg>
        <pc:picChg chg="add mod">
          <ac:chgData name="karla krmek" userId="6922f849ecb90d4d" providerId="LiveId" clId="{0A58EA5C-A113-49DC-AE2C-4A6660E1F617}" dt="2018-04-07T20:08:19.749" v="686" actId="14100"/>
          <ac:picMkLst>
            <pc:docMk/>
            <pc:sldMk cId="178002975" sldId="271"/>
            <ac:picMk id="14" creationId="{8B2A6F70-5B1A-4A60-857C-2E5E3163D917}"/>
          </ac:picMkLst>
        </pc:picChg>
        <pc:picChg chg="add mod">
          <ac:chgData name="karla krmek" userId="6922f849ecb90d4d" providerId="LiveId" clId="{0A58EA5C-A113-49DC-AE2C-4A6660E1F617}" dt="2018-04-07T20:10:11.880" v="703" actId="1076"/>
          <ac:picMkLst>
            <pc:docMk/>
            <pc:sldMk cId="178002975" sldId="271"/>
            <ac:picMk id="16" creationId="{EB80F035-8220-42D5-B79C-402871F0E33B}"/>
          </ac:picMkLst>
        </pc:picChg>
      </pc:sldChg>
      <pc:sldChg chg="addSp delSp modSp">
        <pc:chgData name="karla krmek" userId="6922f849ecb90d4d" providerId="LiveId" clId="{0A58EA5C-A113-49DC-AE2C-4A6660E1F617}" dt="2018-04-07T20:14:51.560" v="744" actId="165"/>
        <pc:sldMkLst>
          <pc:docMk/>
          <pc:sldMk cId="1324255545" sldId="272"/>
        </pc:sldMkLst>
        <pc:spChg chg="mod">
          <ac:chgData name="karla krmek" userId="6922f849ecb90d4d" providerId="LiveId" clId="{0A58EA5C-A113-49DC-AE2C-4A6660E1F617}" dt="2018-04-07T20:11:56.157" v="728" actId="403"/>
          <ac:spMkLst>
            <pc:docMk/>
            <pc:sldMk cId="1324255545" sldId="272"/>
            <ac:spMk id="2" creationId="{18142D61-3BB9-486D-917C-D47D4EA926C4}"/>
          </ac:spMkLst>
        </pc:spChg>
        <pc:spChg chg="mod">
          <ac:chgData name="karla krmek" userId="6922f849ecb90d4d" providerId="LiveId" clId="{0A58EA5C-A113-49DC-AE2C-4A6660E1F617}" dt="2018-04-07T20:11:48.447" v="726" actId="1076"/>
          <ac:spMkLst>
            <pc:docMk/>
            <pc:sldMk cId="1324255545" sldId="272"/>
            <ac:spMk id="3" creationId="{289F629A-9564-4931-9691-BD9CFFE934B1}"/>
          </ac:spMkLst>
        </pc:spChg>
        <pc:spChg chg="mod">
          <ac:chgData name="karla krmek" userId="6922f849ecb90d4d" providerId="LiveId" clId="{0A58EA5C-A113-49DC-AE2C-4A6660E1F617}" dt="2018-04-07T20:12:06.919" v="730" actId="1076"/>
          <ac:spMkLst>
            <pc:docMk/>
            <pc:sldMk cId="1324255545" sldId="272"/>
            <ac:spMk id="4" creationId="{DC95245B-CBD3-4528-A6AC-00FD05CAB681}"/>
          </ac:spMkLst>
        </pc:spChg>
        <pc:spChg chg="mod">
          <ac:chgData name="karla krmek" userId="6922f849ecb90d4d" providerId="LiveId" clId="{0A58EA5C-A113-49DC-AE2C-4A6660E1F617}" dt="2018-04-07T20:14:03.181" v="736" actId="1076"/>
          <ac:spMkLst>
            <pc:docMk/>
            <pc:sldMk cId="1324255545" sldId="272"/>
            <ac:spMk id="7" creationId="{983766AE-0A67-4908-A783-47C5275989D4}"/>
          </ac:spMkLst>
        </pc:spChg>
        <pc:spChg chg="mod">
          <ac:chgData name="karla krmek" userId="6922f849ecb90d4d" providerId="LiveId" clId="{0A58EA5C-A113-49DC-AE2C-4A6660E1F617}" dt="2018-04-07T20:14:06.092" v="737" actId="1076"/>
          <ac:spMkLst>
            <pc:docMk/>
            <pc:sldMk cId="1324255545" sldId="272"/>
            <ac:spMk id="8" creationId="{819CC2C8-D864-4C5C-AD17-B383E2709D4E}"/>
          </ac:spMkLst>
        </pc:spChg>
        <pc:spChg chg="mod">
          <ac:chgData name="karla krmek" userId="6922f849ecb90d4d" providerId="LiveId" clId="{0A58EA5C-A113-49DC-AE2C-4A6660E1F617}" dt="2018-04-07T20:14:10.655" v="738" actId="1076"/>
          <ac:spMkLst>
            <pc:docMk/>
            <pc:sldMk cId="1324255545" sldId="272"/>
            <ac:spMk id="9" creationId="{5C284AC3-796C-4382-932C-BBE3E580B748}"/>
          </ac:spMkLst>
        </pc:spChg>
        <pc:spChg chg="mod topLvl">
          <ac:chgData name="karla krmek" userId="6922f849ecb90d4d" providerId="LiveId" clId="{0A58EA5C-A113-49DC-AE2C-4A6660E1F617}" dt="2018-04-07T20:14:27.058" v="741" actId="165"/>
          <ac:spMkLst>
            <pc:docMk/>
            <pc:sldMk cId="1324255545" sldId="272"/>
            <ac:spMk id="10" creationId="{9DC0C68D-647A-42CD-879F-3FAC37AF625D}"/>
          </ac:spMkLst>
        </pc:spChg>
        <pc:spChg chg="mod topLvl">
          <ac:chgData name="karla krmek" userId="6922f849ecb90d4d" providerId="LiveId" clId="{0A58EA5C-A113-49DC-AE2C-4A6660E1F617}" dt="2018-04-07T20:14:51.560" v="744" actId="165"/>
          <ac:spMkLst>
            <pc:docMk/>
            <pc:sldMk cId="1324255545" sldId="272"/>
            <ac:spMk id="11" creationId="{DC69C711-D2DB-4D7F-9D97-F226B33891E8}"/>
          </ac:spMkLst>
        </pc:spChg>
        <pc:spChg chg="mod topLvl">
          <ac:chgData name="karla krmek" userId="6922f849ecb90d4d" providerId="LiveId" clId="{0A58EA5C-A113-49DC-AE2C-4A6660E1F617}" dt="2018-04-07T20:14:27.058" v="741" actId="165"/>
          <ac:spMkLst>
            <pc:docMk/>
            <pc:sldMk cId="1324255545" sldId="272"/>
            <ac:spMk id="12" creationId="{E27D17B4-6D91-4DAC-9733-BF199DFCE63A}"/>
          </ac:spMkLst>
        </pc:spChg>
        <pc:spChg chg="mod topLvl">
          <ac:chgData name="karla krmek" userId="6922f849ecb90d4d" providerId="LiveId" clId="{0A58EA5C-A113-49DC-AE2C-4A6660E1F617}" dt="2018-04-07T20:14:51.560" v="744" actId="165"/>
          <ac:spMkLst>
            <pc:docMk/>
            <pc:sldMk cId="1324255545" sldId="272"/>
            <ac:spMk id="13" creationId="{4008C237-9C8B-4FD9-9F6A-F44E83CB6943}"/>
          </ac:spMkLst>
        </pc:spChg>
        <pc:spChg chg="mod topLvl">
          <ac:chgData name="karla krmek" userId="6922f849ecb90d4d" providerId="LiveId" clId="{0A58EA5C-A113-49DC-AE2C-4A6660E1F617}" dt="2018-04-07T20:14:27.058" v="741" actId="165"/>
          <ac:spMkLst>
            <pc:docMk/>
            <pc:sldMk cId="1324255545" sldId="272"/>
            <ac:spMk id="14" creationId="{6F23CCB9-7484-4788-B8D3-2C6CF8422E6D}"/>
          </ac:spMkLst>
        </pc:spChg>
        <pc:spChg chg="mod topLvl">
          <ac:chgData name="karla krmek" userId="6922f849ecb90d4d" providerId="LiveId" clId="{0A58EA5C-A113-49DC-AE2C-4A6660E1F617}" dt="2018-04-07T20:14:51.560" v="744" actId="165"/>
          <ac:spMkLst>
            <pc:docMk/>
            <pc:sldMk cId="1324255545" sldId="272"/>
            <ac:spMk id="15" creationId="{FC7C146D-1C90-4386-809A-AA0EB45122C2}"/>
          </ac:spMkLst>
        </pc:spChg>
        <pc:grpChg chg="add del mod">
          <ac:chgData name="karla krmek" userId="6922f849ecb90d4d" providerId="LiveId" clId="{0A58EA5C-A113-49DC-AE2C-4A6660E1F617}" dt="2018-04-07T20:14:27.058" v="741" actId="165"/>
          <ac:grpSpMkLst>
            <pc:docMk/>
            <pc:sldMk cId="1324255545" sldId="272"/>
            <ac:grpSpMk id="16" creationId="{A8D88BE2-B4C0-4BDB-89DA-30FCFE2C5D8A}"/>
          </ac:grpSpMkLst>
        </pc:grpChg>
        <pc:grpChg chg="add del mod">
          <ac:chgData name="karla krmek" userId="6922f849ecb90d4d" providerId="LiveId" clId="{0A58EA5C-A113-49DC-AE2C-4A6660E1F617}" dt="2018-04-07T20:14:51.560" v="744" actId="165"/>
          <ac:grpSpMkLst>
            <pc:docMk/>
            <pc:sldMk cId="1324255545" sldId="272"/>
            <ac:grpSpMk id="17" creationId="{5BDB8BBA-952B-40B7-95C9-485E8B8F85D1}"/>
          </ac:grpSpMkLst>
        </pc:grpChg>
        <pc:picChg chg="mod topLvl">
          <ac:chgData name="karla krmek" userId="6922f849ecb90d4d" providerId="LiveId" clId="{0A58EA5C-A113-49DC-AE2C-4A6660E1F617}" dt="2018-04-07T20:14:27.058" v="741" actId="165"/>
          <ac:picMkLst>
            <pc:docMk/>
            <pc:sldMk cId="1324255545" sldId="272"/>
            <ac:picMk id="5" creationId="{67EA69AB-26E9-46B1-A3F1-8CE79EA4FA75}"/>
          </ac:picMkLst>
        </pc:picChg>
        <pc:picChg chg="mod topLvl">
          <ac:chgData name="karla krmek" userId="6922f849ecb90d4d" providerId="LiveId" clId="{0A58EA5C-A113-49DC-AE2C-4A6660E1F617}" dt="2018-04-07T20:14:51.560" v="744" actId="165"/>
          <ac:picMkLst>
            <pc:docMk/>
            <pc:sldMk cId="1324255545" sldId="272"/>
            <ac:picMk id="6" creationId="{8B045FA8-A7FA-46AF-A93B-EFF40EB701B4}"/>
          </ac:picMkLst>
        </pc:picChg>
      </pc:sldChg>
      <pc:sldChg chg="addSp modSp">
        <pc:chgData name="karla krmek" userId="6922f849ecb90d4d" providerId="LiveId" clId="{0A58EA5C-A113-49DC-AE2C-4A6660E1F617}" dt="2018-04-07T20:18:12.071" v="778" actId="1076"/>
        <pc:sldMkLst>
          <pc:docMk/>
          <pc:sldMk cId="892001719" sldId="273"/>
        </pc:sldMkLst>
        <pc:spChg chg="mod">
          <ac:chgData name="karla krmek" userId="6922f849ecb90d4d" providerId="LiveId" clId="{0A58EA5C-A113-49DC-AE2C-4A6660E1F617}" dt="2018-04-07T20:15:24.058" v="755" actId="1076"/>
          <ac:spMkLst>
            <pc:docMk/>
            <pc:sldMk cId="892001719" sldId="273"/>
            <ac:spMk id="2" creationId="{5F327ADB-EE83-4FCA-87A7-E1CE7CF94FDD}"/>
          </ac:spMkLst>
        </pc:spChg>
        <pc:spChg chg="mod">
          <ac:chgData name="karla krmek" userId="6922f849ecb90d4d" providerId="LiveId" clId="{0A58EA5C-A113-49DC-AE2C-4A6660E1F617}" dt="2018-04-07T20:15:41.255" v="759" actId="1076"/>
          <ac:spMkLst>
            <pc:docMk/>
            <pc:sldMk cId="892001719" sldId="273"/>
            <ac:spMk id="3" creationId="{DDD606F6-4F36-4385-AB47-DCFD1019E94B}"/>
          </ac:spMkLst>
        </pc:spChg>
        <pc:spChg chg="mod">
          <ac:chgData name="karla krmek" userId="6922f849ecb90d4d" providerId="LiveId" clId="{0A58EA5C-A113-49DC-AE2C-4A6660E1F617}" dt="2018-04-07T20:15:46.607" v="760" actId="1076"/>
          <ac:spMkLst>
            <pc:docMk/>
            <pc:sldMk cId="892001719" sldId="273"/>
            <ac:spMk id="4" creationId="{E9BE2372-3B99-43D2-9FC1-0D89BDFC6849}"/>
          </ac:spMkLst>
        </pc:spChg>
        <pc:spChg chg="mod">
          <ac:chgData name="karla krmek" userId="6922f849ecb90d4d" providerId="LiveId" clId="{0A58EA5C-A113-49DC-AE2C-4A6660E1F617}" dt="2018-04-07T20:17:10.199" v="770" actId="1076"/>
          <ac:spMkLst>
            <pc:docMk/>
            <pc:sldMk cId="892001719" sldId="273"/>
            <ac:spMk id="6" creationId="{797B1A34-6252-4CEA-AEFB-599A8D04D272}"/>
          </ac:spMkLst>
        </pc:spChg>
        <pc:spChg chg="mod">
          <ac:chgData name="karla krmek" userId="6922f849ecb90d4d" providerId="LiveId" clId="{0A58EA5C-A113-49DC-AE2C-4A6660E1F617}" dt="2018-04-07T20:17:05.692" v="769" actId="1076"/>
          <ac:spMkLst>
            <pc:docMk/>
            <pc:sldMk cId="892001719" sldId="273"/>
            <ac:spMk id="7" creationId="{39060138-0028-4155-9E8D-BC6A4CA3008E}"/>
          </ac:spMkLst>
        </pc:spChg>
        <pc:spChg chg="mod">
          <ac:chgData name="karla krmek" userId="6922f849ecb90d4d" providerId="LiveId" clId="{0A58EA5C-A113-49DC-AE2C-4A6660E1F617}" dt="2018-04-07T20:17:47.093" v="774" actId="164"/>
          <ac:spMkLst>
            <pc:docMk/>
            <pc:sldMk cId="892001719" sldId="273"/>
            <ac:spMk id="10" creationId="{385AD48C-46BA-4BE2-BDED-F044AA9D9707}"/>
          </ac:spMkLst>
        </pc:spChg>
        <pc:spChg chg="mod">
          <ac:chgData name="karla krmek" userId="6922f849ecb90d4d" providerId="LiveId" clId="{0A58EA5C-A113-49DC-AE2C-4A6660E1F617}" dt="2018-04-07T20:17:47.093" v="774" actId="164"/>
          <ac:spMkLst>
            <pc:docMk/>
            <pc:sldMk cId="892001719" sldId="273"/>
            <ac:spMk id="11" creationId="{65CB2EB8-AAE7-4D67-9679-BB0D7DC175C0}"/>
          </ac:spMkLst>
        </pc:spChg>
        <pc:spChg chg="mod">
          <ac:chgData name="karla krmek" userId="6922f849ecb90d4d" providerId="LiveId" clId="{0A58EA5C-A113-49DC-AE2C-4A6660E1F617}" dt="2018-04-07T20:17:47.093" v="774" actId="164"/>
          <ac:spMkLst>
            <pc:docMk/>
            <pc:sldMk cId="892001719" sldId="273"/>
            <ac:spMk id="12" creationId="{040B5EFF-A666-4DA9-8B6A-3BE9C261BA22}"/>
          </ac:spMkLst>
        </pc:spChg>
        <pc:spChg chg="mod">
          <ac:chgData name="karla krmek" userId="6922f849ecb90d4d" providerId="LiveId" clId="{0A58EA5C-A113-49DC-AE2C-4A6660E1F617}" dt="2018-04-07T20:18:02.913" v="776" actId="164"/>
          <ac:spMkLst>
            <pc:docMk/>
            <pc:sldMk cId="892001719" sldId="273"/>
            <ac:spMk id="13" creationId="{EEB90970-D37C-424B-A334-31D73E86EC8D}"/>
          </ac:spMkLst>
        </pc:spChg>
        <pc:spChg chg="mod">
          <ac:chgData name="karla krmek" userId="6922f849ecb90d4d" providerId="LiveId" clId="{0A58EA5C-A113-49DC-AE2C-4A6660E1F617}" dt="2018-04-07T20:18:02.913" v="776" actId="164"/>
          <ac:spMkLst>
            <pc:docMk/>
            <pc:sldMk cId="892001719" sldId="273"/>
            <ac:spMk id="14" creationId="{D4F2FE13-0DE7-424B-9455-470B47CD56C0}"/>
          </ac:spMkLst>
        </pc:spChg>
        <pc:spChg chg="mod">
          <ac:chgData name="karla krmek" userId="6922f849ecb90d4d" providerId="LiveId" clId="{0A58EA5C-A113-49DC-AE2C-4A6660E1F617}" dt="2018-04-07T20:18:02.913" v="776" actId="164"/>
          <ac:spMkLst>
            <pc:docMk/>
            <pc:sldMk cId="892001719" sldId="273"/>
            <ac:spMk id="15" creationId="{C659EA7C-139B-4C6C-8609-B7EA6734A9CE}"/>
          </ac:spMkLst>
        </pc:spChg>
        <pc:grpChg chg="add mod">
          <ac:chgData name="karla krmek" userId="6922f849ecb90d4d" providerId="LiveId" clId="{0A58EA5C-A113-49DC-AE2C-4A6660E1F617}" dt="2018-04-07T20:17:51.992" v="775" actId="1076"/>
          <ac:grpSpMkLst>
            <pc:docMk/>
            <pc:sldMk cId="892001719" sldId="273"/>
            <ac:grpSpMk id="16" creationId="{2ED79E19-6B45-48C6-BA19-BA95591F9F5A}"/>
          </ac:grpSpMkLst>
        </pc:grpChg>
        <pc:grpChg chg="add mod">
          <ac:chgData name="karla krmek" userId="6922f849ecb90d4d" providerId="LiveId" clId="{0A58EA5C-A113-49DC-AE2C-4A6660E1F617}" dt="2018-04-07T20:18:12.071" v="778" actId="1076"/>
          <ac:grpSpMkLst>
            <pc:docMk/>
            <pc:sldMk cId="892001719" sldId="273"/>
            <ac:grpSpMk id="17" creationId="{A29B6FF6-1CB2-4389-9968-2A25C0DE506D}"/>
          </ac:grpSpMkLst>
        </pc:grpChg>
        <pc:picChg chg="mod">
          <ac:chgData name="karla krmek" userId="6922f849ecb90d4d" providerId="LiveId" clId="{0A58EA5C-A113-49DC-AE2C-4A6660E1F617}" dt="2018-04-07T20:18:02.913" v="776" actId="164"/>
          <ac:picMkLst>
            <pc:docMk/>
            <pc:sldMk cId="892001719" sldId="273"/>
            <ac:picMk id="8" creationId="{8F7CB9E3-CB21-47D3-AE0B-69BC28981A65}"/>
          </ac:picMkLst>
        </pc:picChg>
        <pc:picChg chg="mod">
          <ac:chgData name="karla krmek" userId="6922f849ecb90d4d" providerId="LiveId" clId="{0A58EA5C-A113-49DC-AE2C-4A6660E1F617}" dt="2018-04-07T20:17:47.093" v="774" actId="164"/>
          <ac:picMkLst>
            <pc:docMk/>
            <pc:sldMk cId="892001719" sldId="273"/>
            <ac:picMk id="9" creationId="{84A25011-64D7-4509-B2AE-53113B67533F}"/>
          </ac:picMkLst>
        </pc:picChg>
      </pc:sldChg>
      <pc:sldChg chg="addSp modSp">
        <pc:chgData name="karla krmek" userId="6922f849ecb90d4d" providerId="LiveId" clId="{0A58EA5C-A113-49DC-AE2C-4A6660E1F617}" dt="2018-04-07T20:21:06.567" v="800" actId="1076"/>
        <pc:sldMkLst>
          <pc:docMk/>
          <pc:sldMk cId="3496508885" sldId="274"/>
        </pc:sldMkLst>
        <pc:spChg chg="mod">
          <ac:chgData name="karla krmek" userId="6922f849ecb90d4d" providerId="LiveId" clId="{0A58EA5C-A113-49DC-AE2C-4A6660E1F617}" dt="2018-04-07T20:18:46.890" v="789" actId="1076"/>
          <ac:spMkLst>
            <pc:docMk/>
            <pc:sldMk cId="3496508885" sldId="274"/>
            <ac:spMk id="2" creationId="{55109081-CEE0-43CF-A73F-31437D58DF43}"/>
          </ac:spMkLst>
        </pc:spChg>
        <pc:spChg chg="mod">
          <ac:chgData name="karla krmek" userId="6922f849ecb90d4d" providerId="LiveId" clId="{0A58EA5C-A113-49DC-AE2C-4A6660E1F617}" dt="2018-04-07T20:19:06.477" v="793" actId="1076"/>
          <ac:spMkLst>
            <pc:docMk/>
            <pc:sldMk cId="3496508885" sldId="274"/>
            <ac:spMk id="3" creationId="{3C679369-FAAA-4050-8AD1-B2F408AD92DC}"/>
          </ac:spMkLst>
        </pc:spChg>
        <pc:spChg chg="mod">
          <ac:chgData name="karla krmek" userId="6922f849ecb90d4d" providerId="LiveId" clId="{0A58EA5C-A113-49DC-AE2C-4A6660E1F617}" dt="2018-04-07T20:18:58.180" v="792" actId="1076"/>
          <ac:spMkLst>
            <pc:docMk/>
            <pc:sldMk cId="3496508885" sldId="274"/>
            <ac:spMk id="4" creationId="{AD17A50C-C354-45D8-80AC-30B6D20FE565}"/>
          </ac:spMkLst>
        </pc:spChg>
        <pc:spChg chg="mod">
          <ac:chgData name="karla krmek" userId="6922f849ecb90d4d" providerId="LiveId" clId="{0A58EA5C-A113-49DC-AE2C-4A6660E1F617}" dt="2018-04-07T20:20:09.354" v="794" actId="1076"/>
          <ac:spMkLst>
            <pc:docMk/>
            <pc:sldMk cId="3496508885" sldId="274"/>
            <ac:spMk id="5" creationId="{CCBC665D-7720-4073-BC98-0B7E4DE97BB5}"/>
          </ac:spMkLst>
        </pc:spChg>
        <pc:spChg chg="mod">
          <ac:chgData name="karla krmek" userId="6922f849ecb90d4d" providerId="LiveId" clId="{0A58EA5C-A113-49DC-AE2C-4A6660E1F617}" dt="2018-04-07T20:20:13.580" v="795" actId="1076"/>
          <ac:spMkLst>
            <pc:docMk/>
            <pc:sldMk cId="3496508885" sldId="274"/>
            <ac:spMk id="6" creationId="{87ECCC88-9275-44D9-9E1F-0C62FB81A81D}"/>
          </ac:spMkLst>
        </pc:spChg>
        <pc:spChg chg="mod">
          <ac:chgData name="karla krmek" userId="6922f849ecb90d4d" providerId="LiveId" clId="{0A58EA5C-A113-49DC-AE2C-4A6660E1F617}" dt="2018-04-07T20:20:21.396" v="796" actId="1076"/>
          <ac:spMkLst>
            <pc:docMk/>
            <pc:sldMk cId="3496508885" sldId="274"/>
            <ac:spMk id="8" creationId="{2ED9DDF1-1C29-4867-B919-3D926D054742}"/>
          </ac:spMkLst>
        </pc:spChg>
        <pc:spChg chg="mod">
          <ac:chgData name="karla krmek" userId="6922f849ecb90d4d" providerId="LiveId" clId="{0A58EA5C-A113-49DC-AE2C-4A6660E1F617}" dt="2018-04-07T20:20:33.243" v="797" actId="164"/>
          <ac:spMkLst>
            <pc:docMk/>
            <pc:sldMk cId="3496508885" sldId="274"/>
            <ac:spMk id="11" creationId="{09D0B4F1-B177-4F1E-82AA-6FA2582D42BA}"/>
          </ac:spMkLst>
        </pc:spChg>
        <pc:spChg chg="mod">
          <ac:chgData name="karla krmek" userId="6922f849ecb90d4d" providerId="LiveId" clId="{0A58EA5C-A113-49DC-AE2C-4A6660E1F617}" dt="2018-04-07T20:20:33.243" v="797" actId="164"/>
          <ac:spMkLst>
            <pc:docMk/>
            <pc:sldMk cId="3496508885" sldId="274"/>
            <ac:spMk id="13" creationId="{CC56D4D2-4367-4AF3-AB9A-F919B9B48EF5}"/>
          </ac:spMkLst>
        </pc:spChg>
        <pc:spChg chg="mod">
          <ac:chgData name="karla krmek" userId="6922f849ecb90d4d" providerId="LiveId" clId="{0A58EA5C-A113-49DC-AE2C-4A6660E1F617}" dt="2018-04-07T20:20:33.243" v="797" actId="164"/>
          <ac:spMkLst>
            <pc:docMk/>
            <pc:sldMk cId="3496508885" sldId="274"/>
            <ac:spMk id="15" creationId="{BB36A51F-3E1D-4715-8690-1508DB702052}"/>
          </ac:spMkLst>
        </pc:spChg>
        <pc:spChg chg="mod">
          <ac:chgData name="karla krmek" userId="6922f849ecb90d4d" providerId="LiveId" clId="{0A58EA5C-A113-49DC-AE2C-4A6660E1F617}" dt="2018-04-07T20:20:48.204" v="799" actId="164"/>
          <ac:spMkLst>
            <pc:docMk/>
            <pc:sldMk cId="3496508885" sldId="274"/>
            <ac:spMk id="16" creationId="{D2F0E4BC-5B5C-4AC2-8F3E-E5F1D949ED42}"/>
          </ac:spMkLst>
        </pc:spChg>
        <pc:spChg chg="mod">
          <ac:chgData name="karla krmek" userId="6922f849ecb90d4d" providerId="LiveId" clId="{0A58EA5C-A113-49DC-AE2C-4A6660E1F617}" dt="2018-04-07T20:20:48.204" v="799" actId="164"/>
          <ac:spMkLst>
            <pc:docMk/>
            <pc:sldMk cId="3496508885" sldId="274"/>
            <ac:spMk id="17" creationId="{35F1A744-5E35-4200-8B4E-364109FB366A}"/>
          </ac:spMkLst>
        </pc:spChg>
        <pc:grpChg chg="add mod">
          <ac:chgData name="karla krmek" userId="6922f849ecb90d4d" providerId="LiveId" clId="{0A58EA5C-A113-49DC-AE2C-4A6660E1F617}" dt="2018-04-07T20:20:37.837" v="798" actId="1076"/>
          <ac:grpSpMkLst>
            <pc:docMk/>
            <pc:sldMk cId="3496508885" sldId="274"/>
            <ac:grpSpMk id="14" creationId="{D5AAB8F4-05F0-4B6E-89F2-7BD9EA96C5F9}"/>
          </ac:grpSpMkLst>
        </pc:grpChg>
        <pc:grpChg chg="add mod">
          <ac:chgData name="karla krmek" userId="6922f849ecb90d4d" providerId="LiveId" clId="{0A58EA5C-A113-49DC-AE2C-4A6660E1F617}" dt="2018-04-07T20:21:06.567" v="800" actId="1076"/>
          <ac:grpSpMkLst>
            <pc:docMk/>
            <pc:sldMk cId="3496508885" sldId="274"/>
            <ac:grpSpMk id="18" creationId="{5F836968-06D9-4464-89B5-3F6FC8B9C9DC}"/>
          </ac:grpSpMkLst>
        </pc:grpChg>
        <pc:picChg chg="mod">
          <ac:chgData name="karla krmek" userId="6922f849ecb90d4d" providerId="LiveId" clId="{0A58EA5C-A113-49DC-AE2C-4A6660E1F617}" dt="2018-04-07T20:20:48.204" v="799" actId="164"/>
          <ac:picMkLst>
            <pc:docMk/>
            <pc:sldMk cId="3496508885" sldId="274"/>
            <ac:picMk id="9" creationId="{623FE056-058F-4D2E-A0D9-5D07E85A5275}"/>
          </ac:picMkLst>
        </pc:picChg>
        <pc:picChg chg="mod">
          <ac:chgData name="karla krmek" userId="6922f849ecb90d4d" providerId="LiveId" clId="{0A58EA5C-A113-49DC-AE2C-4A6660E1F617}" dt="2018-04-07T20:20:33.243" v="797" actId="164"/>
          <ac:picMkLst>
            <pc:docMk/>
            <pc:sldMk cId="3496508885" sldId="274"/>
            <ac:picMk id="10" creationId="{5EBE8107-7407-4A05-B9B7-6564BE7AAEB7}"/>
          </ac:picMkLst>
        </pc:picChg>
        <pc:picChg chg="mod">
          <ac:chgData name="karla krmek" userId="6922f849ecb90d4d" providerId="LiveId" clId="{0A58EA5C-A113-49DC-AE2C-4A6660E1F617}" dt="2018-04-07T20:20:48.204" v="799" actId="164"/>
          <ac:picMkLst>
            <pc:docMk/>
            <pc:sldMk cId="3496508885" sldId="274"/>
            <ac:picMk id="12" creationId="{1F43C31B-FA9F-430A-8D28-6D2EF85D0698}"/>
          </ac:picMkLst>
        </pc:picChg>
      </pc:sldChg>
      <pc:sldChg chg="modSp add">
        <pc:chgData name="karla krmek" userId="6922f849ecb90d4d" providerId="LiveId" clId="{0A58EA5C-A113-49DC-AE2C-4A6660E1F617}" dt="2018-04-07T20:21:45.798" v="819" actId="1076"/>
        <pc:sldMkLst>
          <pc:docMk/>
          <pc:sldMk cId="461538163" sldId="275"/>
        </pc:sldMkLst>
        <pc:spChg chg="mod">
          <ac:chgData name="karla krmek" userId="6922f849ecb90d4d" providerId="LiveId" clId="{0A58EA5C-A113-49DC-AE2C-4A6660E1F617}" dt="2018-04-07T20:21:45.798" v="819" actId="1076"/>
          <ac:spMkLst>
            <pc:docMk/>
            <pc:sldMk cId="461538163" sldId="275"/>
            <ac:spMk id="2" creationId="{8E3483E2-C251-4DA7-B3A4-849F3EC44502}"/>
          </ac:spMkLst>
        </pc:spChg>
      </pc:sldChg>
      <pc:sldMasterChg chg="setBg modSldLayout">
        <pc:chgData name="karla krmek" userId="6922f849ecb90d4d" providerId="LiveId" clId="{0A58EA5C-A113-49DC-AE2C-4A6660E1F617}" dt="2018-04-07T18:55:11.776" v="268" actId="1076"/>
        <pc:sldMasterMkLst>
          <pc:docMk/>
          <pc:sldMasterMk cId="3012788391" sldId="2147483696"/>
        </pc:sldMasterMkLst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1537429180" sldId="2147483697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2561179552" sldId="2147483698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986378356" sldId="2147483699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3030028864" sldId="2147483700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2760360335" sldId="2147483701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360186570" sldId="2147483702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1052377549" sldId="2147483703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3188859962" sldId="2147483704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1555770215" sldId="2147483705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411506177" sldId="2147483706"/>
          </pc:sldLayoutMkLst>
        </pc:sldLayoutChg>
        <pc:sldLayoutChg chg="setBg">
          <pc:chgData name="karla krmek" userId="6922f849ecb90d4d" providerId="LiveId" clId="{0A58EA5C-A113-49DC-AE2C-4A6660E1F617}" dt="2018-04-07T18:55:11.776" v="268" actId="1076"/>
          <pc:sldLayoutMkLst>
            <pc:docMk/>
            <pc:sldMasterMk cId="3012788391" sldId="2147483696"/>
            <pc:sldLayoutMk cId="531324275" sldId="214748370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C19AA-1A66-4E11-A218-5A6CFDFB75BB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CA946-1749-41CD-8417-AA9776156C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097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37429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506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1324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179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6378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0028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0360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186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2377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8859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5770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B2C5E6"/>
            </a:gs>
            <a:gs pos="21000">
              <a:schemeClr val="accent1">
                <a:lumMod val="5000"/>
                <a:lumOff val="95000"/>
              </a:schemeClr>
            </a:gs>
            <a:gs pos="50000">
              <a:schemeClr val="accent1">
                <a:alpha val="64000"/>
                <a:lumMod val="46000"/>
                <a:lumOff val="54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0A2BD77-E0D9-4A5C-8815-3403A1E2CB8A}" type="datetimeFigureOut">
              <a:rPr lang="hr-HR" smtClean="0"/>
              <a:t>11.5.2018.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C24D3B-6EA4-47D0-A999-B3243B223BB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278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51.png"/><Relationship Id="rId7" Type="http://schemas.openxmlformats.org/officeDocument/2006/relationships/image" Target="../media/image4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53.png"/><Relationship Id="rId10" Type="http://schemas.openxmlformats.org/officeDocument/2006/relationships/image" Target="../media/image54.png"/><Relationship Id="rId4" Type="http://schemas.openxmlformats.org/officeDocument/2006/relationships/image" Target="../media/image52.png"/><Relationship Id="rId9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6.png"/><Relationship Id="rId7" Type="http://schemas.openxmlformats.org/officeDocument/2006/relationships/image" Target="../media/image63.png"/><Relationship Id="rId12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11" Type="http://schemas.openxmlformats.org/officeDocument/2006/relationships/image" Target="../media/image41.png"/><Relationship Id="rId5" Type="http://schemas.openxmlformats.org/officeDocument/2006/relationships/image" Target="../media/image58.png"/><Relationship Id="rId10" Type="http://schemas.openxmlformats.org/officeDocument/2006/relationships/image" Target="../media/image66.png"/><Relationship Id="rId4" Type="http://schemas.openxmlformats.org/officeDocument/2006/relationships/image" Target="../media/image57.png"/><Relationship Id="rId9" Type="http://schemas.openxmlformats.org/officeDocument/2006/relationships/image" Target="../media/image6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72.png"/><Relationship Id="rId3" Type="http://schemas.openxmlformats.org/officeDocument/2006/relationships/image" Target="../media/image62.png"/><Relationship Id="rId7" Type="http://schemas.openxmlformats.org/officeDocument/2006/relationships/image" Target="../media/image70.png"/><Relationship Id="rId12" Type="http://schemas.openxmlformats.org/officeDocument/2006/relationships/image" Target="../media/image71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11" Type="http://schemas.openxmlformats.org/officeDocument/2006/relationships/image" Target="../media/image78.png"/><Relationship Id="rId5" Type="http://schemas.openxmlformats.org/officeDocument/2006/relationships/image" Target="../media/image68.png"/><Relationship Id="rId10" Type="http://schemas.openxmlformats.org/officeDocument/2006/relationships/image" Target="../media/image77.png"/><Relationship Id="rId4" Type="http://schemas.openxmlformats.org/officeDocument/2006/relationships/image" Target="../media/image67.png"/><Relationship Id="rId9" Type="http://schemas.openxmlformats.org/officeDocument/2006/relationships/image" Target="../media/image7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84.png"/><Relationship Id="rId7" Type="http://schemas.openxmlformats.org/officeDocument/2006/relationships/image" Target="../media/image73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10" Type="http://schemas.openxmlformats.org/officeDocument/2006/relationships/image" Target="../media/image80.png"/><Relationship Id="rId4" Type="http://schemas.openxmlformats.org/officeDocument/2006/relationships/image" Target="../media/image85.png"/><Relationship Id="rId9" Type="http://schemas.openxmlformats.org/officeDocument/2006/relationships/image" Target="../media/image7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95.png"/><Relationship Id="rId7" Type="http://schemas.openxmlformats.org/officeDocument/2006/relationships/image" Target="../media/image73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81.png"/><Relationship Id="rId9" Type="http://schemas.openxmlformats.org/officeDocument/2006/relationships/image" Target="../media/image8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102.png"/><Relationship Id="rId7" Type="http://schemas.openxmlformats.org/officeDocument/2006/relationships/image" Target="../media/image105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0.png"/><Relationship Id="rId5" Type="http://schemas.openxmlformats.org/officeDocument/2006/relationships/image" Target="../media/image104.png"/><Relationship Id="rId10" Type="http://schemas.openxmlformats.org/officeDocument/2006/relationships/image" Target="../media/image90.png"/><Relationship Id="rId4" Type="http://schemas.openxmlformats.org/officeDocument/2006/relationships/image" Target="../media/image103.png"/><Relationship Id="rId9" Type="http://schemas.openxmlformats.org/officeDocument/2006/relationships/image" Target="../media/image8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0.jp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798D954-2492-47D0-B8B0-623A67C66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2379887"/>
            <a:ext cx="8361229" cy="2098226"/>
          </a:xfrm>
        </p:spPr>
        <p:txBody>
          <a:bodyPr/>
          <a:lstStyle/>
          <a:p>
            <a:r>
              <a:rPr lang="hr-HR" dirty="0">
                <a:latin typeface="Minion Pro Med" panose="02040503050306020203" pitchFamily="18" charset="0"/>
              </a:rPr>
              <a:t>MALI TRIKOVI IZ PRAKSE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0CB71B4D-B463-4492-B0DA-7DB2B67E85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24605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CF6A20F9-4E92-4D44-8978-1F21AA2A6652}"/>
              </a:ext>
            </a:extLst>
          </p:cNvPr>
          <p:cNvSpPr txBox="1"/>
          <p:nvPr/>
        </p:nvSpPr>
        <p:spPr>
          <a:xfrm>
            <a:off x="1051688" y="577174"/>
            <a:ext cx="11002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Iste formule znatno je lakše izvesti na prethodno opisani način, koristeći samo definicije trigonometrijskih funkcija na pravokutnom trokutu i Pitagorin poučak.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xmlns="" id="{809EDB30-DA66-4EF8-B666-79D09B523A9E}"/>
              </a:ext>
            </a:extLst>
          </p:cNvPr>
          <p:cNvSpPr txBox="1"/>
          <p:nvPr/>
        </p:nvSpPr>
        <p:spPr>
          <a:xfrm>
            <a:off x="1681662" y="2155609"/>
            <a:ext cx="165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Minion Pro" panose="02040503050306020203" pitchFamily="18" charset="0"/>
              </a:rPr>
              <a:t>Označimo kut </a:t>
            </a:r>
            <a:r>
              <a:rPr lang="hr-HR" i="1" dirty="0">
                <a:latin typeface="Minion Pro" panose="02040503050306020203" pitchFamily="18" charset="0"/>
              </a:rPr>
              <a:t>t</a:t>
            </a:r>
            <a:endParaRPr lang="hr-HR" dirty="0">
              <a:latin typeface="Minion Pro" panose="02040503050306020203" pitchFamily="18" charset="0"/>
            </a:endParaRPr>
          </a:p>
        </p:txBody>
      </p:sp>
      <p:grpSp>
        <p:nvGrpSpPr>
          <p:cNvPr id="16" name="Grupa 15">
            <a:extLst>
              <a:ext uri="{FF2B5EF4-FFF2-40B4-BE49-F238E27FC236}">
                <a16:creationId xmlns:a16="http://schemas.microsoft.com/office/drawing/2014/main" xmlns="" id="{367BA7A5-252B-4DFB-9F26-84C5734139D0}"/>
              </a:ext>
            </a:extLst>
          </p:cNvPr>
          <p:cNvGrpSpPr/>
          <p:nvPr/>
        </p:nvGrpSpPr>
        <p:grpSpPr>
          <a:xfrm>
            <a:off x="1681662" y="3126955"/>
            <a:ext cx="3164939" cy="1190038"/>
            <a:chOff x="1681662" y="3126955"/>
            <a:chExt cx="3164939" cy="11900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kstniOkvir 9">
                  <a:extLst>
                    <a:ext uri="{FF2B5EF4-FFF2-40B4-BE49-F238E27FC236}">
                      <a16:creationId xmlns:a16="http://schemas.microsoft.com/office/drawing/2014/main" xmlns="" id="{D39CEED4-9CB7-4590-A67C-B9DB5936B524}"/>
                    </a:ext>
                  </a:extLst>
                </p:cNvPr>
                <p:cNvSpPr txBox="1"/>
                <p:nvPr/>
              </p:nvSpPr>
              <p:spPr>
                <a:xfrm>
                  <a:off x="1681662" y="3126955"/>
                  <a:ext cx="1174555" cy="4245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r-HR" dirty="0">
                      <a:latin typeface="Minion Pro" panose="02040503050306020203" pitchFamily="18" charset="0"/>
                    </a:rPr>
                    <a:t>Zadan je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hr-HR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hr-HR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hr-HR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hr-HR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func>
                    </m:oMath>
                  </a14:m>
                  <a:endParaRPr lang="hr-HR" b="1" dirty="0">
                    <a:latin typeface="Minion Pro" panose="02040503050306020203" pitchFamily="18" charset="0"/>
                  </a:endParaRPr>
                </a:p>
              </p:txBody>
            </p:sp>
          </mc:Choice>
          <mc:Fallback xmlns="">
            <p:sp>
              <p:nvSpPr>
                <p:cNvPr id="10" name="TekstniOkvir 9">
                  <a:extLst>
                    <a:ext uri="{FF2B5EF4-FFF2-40B4-BE49-F238E27FC236}">
                      <a16:creationId xmlns:a16="http://schemas.microsoft.com/office/drawing/2014/main" id="{D39CEED4-9CB7-4590-A67C-B9DB5936B5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1662" y="3126955"/>
                  <a:ext cx="1174555" cy="424530"/>
                </a:xfrm>
                <a:prstGeom prst="rect">
                  <a:avLst/>
                </a:prstGeom>
                <a:blipFill>
                  <a:blip r:embed="rId2"/>
                  <a:stretch>
                    <a:fillRect l="-4663" t="-7143" r="-27979" b="-10000"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kstniOkvir 10">
                  <a:extLst>
                    <a:ext uri="{FF2B5EF4-FFF2-40B4-BE49-F238E27FC236}">
                      <a16:creationId xmlns:a16="http://schemas.microsoft.com/office/drawing/2014/main" xmlns="" id="{04F10E00-8899-4909-BC41-3DD14E584DD5}"/>
                    </a:ext>
                  </a:extLst>
                </p:cNvPr>
                <p:cNvSpPr txBox="1"/>
                <p:nvPr/>
              </p:nvSpPr>
              <p:spPr>
                <a:xfrm>
                  <a:off x="2140180" y="3552691"/>
                  <a:ext cx="2706421" cy="7643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hr-HR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den>
                            </m:f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𝑛𝑎𝑠𝑢𝑝𝑟𝑜𝑡𝑛𝑎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𝑘𝑎𝑡𝑒𝑡𝑎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𝑝𝑟𝑖𝑙𝑒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ž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ć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𝑘𝑎𝑡𝑒𝑡𝑎</m:t>
                                </m:r>
                              </m:den>
                            </m:f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1" name="TekstniOkvir 10">
                  <a:extLst>
                    <a:ext uri="{FF2B5EF4-FFF2-40B4-BE49-F238E27FC236}">
                      <a16:creationId xmlns:a16="http://schemas.microsoft.com/office/drawing/2014/main" id="{04F10E00-8899-4909-BC41-3DD14E584D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0180" y="3552691"/>
                  <a:ext cx="2706421" cy="764302"/>
                </a:xfrm>
                <a:prstGeom prst="rect">
                  <a:avLst/>
                </a:prstGeom>
                <a:blipFill>
                  <a:blip r:embed="rId3"/>
                  <a:stretch>
                    <a:fillRect r="-30631"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upa 4">
            <a:extLst>
              <a:ext uri="{FF2B5EF4-FFF2-40B4-BE49-F238E27FC236}">
                <a16:creationId xmlns:a16="http://schemas.microsoft.com/office/drawing/2014/main" xmlns="" id="{7DE3A9B2-646A-4EF4-A820-C955B5EAFCDE}"/>
              </a:ext>
            </a:extLst>
          </p:cNvPr>
          <p:cNvGrpSpPr/>
          <p:nvPr/>
        </p:nvGrpSpPr>
        <p:grpSpPr>
          <a:xfrm>
            <a:off x="7691275" y="4294562"/>
            <a:ext cx="2975769" cy="2017975"/>
            <a:chOff x="6777016" y="3853501"/>
            <a:chExt cx="2592353" cy="2198406"/>
          </a:xfrm>
        </p:grpSpPr>
        <p:sp>
          <p:nvSpPr>
            <p:cNvPr id="27" name="TekstniOkvir 26">
              <a:extLst>
                <a:ext uri="{FF2B5EF4-FFF2-40B4-BE49-F238E27FC236}">
                  <a16:creationId xmlns:a16="http://schemas.microsoft.com/office/drawing/2014/main" xmlns="" id="{F13D522F-9F51-4B22-BC13-2AA60BE2BCF7}"/>
                </a:ext>
              </a:extLst>
            </p:cNvPr>
            <p:cNvSpPr txBox="1"/>
            <p:nvPr/>
          </p:nvSpPr>
          <p:spPr>
            <a:xfrm>
              <a:off x="6777016" y="3853501"/>
              <a:ext cx="2032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>
                  <a:latin typeface="Minion Pro" panose="02040503050306020203" pitchFamily="18" charset="0"/>
                </a:rPr>
                <a:t>I sad iz slike čitamo: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kstniOkvir 27">
                  <a:extLst>
                    <a:ext uri="{FF2B5EF4-FFF2-40B4-BE49-F238E27FC236}">
                      <a16:creationId xmlns:a16="http://schemas.microsoft.com/office/drawing/2014/main" xmlns="" id="{C0F072A3-F9FD-4F74-8DA0-74EA976761A2}"/>
                    </a:ext>
                  </a:extLst>
                </p:cNvPr>
                <p:cNvSpPr txBox="1"/>
                <p:nvPr/>
              </p:nvSpPr>
              <p:spPr>
                <a:xfrm>
                  <a:off x="6967337" y="4471193"/>
                  <a:ext cx="2402032" cy="6561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hr-HR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hr-H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hr-H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1+</m:t>
                                    </m:r>
                                    <m:sSup>
                                      <m:sSupPr>
                                        <m:ctrlPr>
                                          <a:rPr lang="hr-HR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hr-HR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tan</m:t>
                                        </m:r>
                                      </m:e>
                                      <m:sup>
                                        <m:r>
                                          <a:rPr lang="hr-HR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hr-H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rad>
                              </m:den>
                            </m:f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28" name="TekstniOkvir 27">
                  <a:extLst>
                    <a:ext uri="{FF2B5EF4-FFF2-40B4-BE49-F238E27FC236}">
                      <a16:creationId xmlns:a16="http://schemas.microsoft.com/office/drawing/2014/main" id="{C0F072A3-F9FD-4F74-8DA0-74EA976761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7337" y="4471193"/>
                  <a:ext cx="2402032" cy="656142"/>
                </a:xfrm>
                <a:prstGeom prst="rect">
                  <a:avLst/>
                </a:prstGeom>
                <a:blipFill>
                  <a:blip r:embed="rId4"/>
                  <a:stretch>
                    <a:fillRect b="-1010"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kstniOkvir 28">
                  <a:extLst>
                    <a:ext uri="{FF2B5EF4-FFF2-40B4-BE49-F238E27FC236}">
                      <a16:creationId xmlns:a16="http://schemas.microsoft.com/office/drawing/2014/main" xmlns="" id="{F46DCB56-2267-434F-AB84-A8789765FF2E}"/>
                    </a:ext>
                  </a:extLst>
                </p:cNvPr>
                <p:cNvSpPr txBox="1"/>
                <p:nvPr/>
              </p:nvSpPr>
              <p:spPr>
                <a:xfrm>
                  <a:off x="6967337" y="5375696"/>
                  <a:ext cx="1993900" cy="6762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hr-H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hr-H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1+</m:t>
                                    </m:r>
                                    <m:sSup>
                                      <m:sSupPr>
                                        <m:ctrlPr>
                                          <a:rPr lang="hr-HR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hr-HR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tan</m:t>
                                        </m:r>
                                      </m:e>
                                      <m:sup>
                                        <m:r>
                                          <a:rPr lang="hr-HR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hr-H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rad>
                              </m:den>
                            </m:f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29" name="TekstniOkvir 28">
                  <a:extLst>
                    <a:ext uri="{FF2B5EF4-FFF2-40B4-BE49-F238E27FC236}">
                      <a16:creationId xmlns:a16="http://schemas.microsoft.com/office/drawing/2014/main" id="{F46DCB56-2267-434F-AB84-A8789765FF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7337" y="5375696"/>
                  <a:ext cx="1993900" cy="67621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upa 23">
            <a:extLst>
              <a:ext uri="{FF2B5EF4-FFF2-40B4-BE49-F238E27FC236}">
                <a16:creationId xmlns:a16="http://schemas.microsoft.com/office/drawing/2014/main" xmlns="" id="{49E97FCC-B0CD-4ADC-8992-A06B81B10EF4}"/>
              </a:ext>
            </a:extLst>
          </p:cNvPr>
          <p:cNvGrpSpPr/>
          <p:nvPr/>
        </p:nvGrpSpPr>
        <p:grpSpPr>
          <a:xfrm>
            <a:off x="1681662" y="4627144"/>
            <a:ext cx="3623459" cy="799489"/>
            <a:chOff x="1681662" y="4627144"/>
            <a:chExt cx="3623459" cy="799489"/>
          </a:xfrm>
        </p:grpSpPr>
        <p:sp>
          <p:nvSpPr>
            <p:cNvPr id="21" name="TekstniOkvir 20">
              <a:extLst>
                <a:ext uri="{FF2B5EF4-FFF2-40B4-BE49-F238E27FC236}">
                  <a16:creationId xmlns:a16="http://schemas.microsoft.com/office/drawing/2014/main" xmlns="" id="{25D82ABD-B439-4041-A486-43411BC01FF7}"/>
                </a:ext>
              </a:extLst>
            </p:cNvPr>
            <p:cNvSpPr txBox="1"/>
            <p:nvPr/>
          </p:nvSpPr>
          <p:spPr>
            <a:xfrm>
              <a:off x="1681662" y="4627144"/>
              <a:ext cx="3623459" cy="332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>
                  <a:latin typeface="Minion Pro" panose="02040503050306020203" pitchFamily="18" charset="0"/>
                </a:rPr>
                <a:t>Hipotenuzu ‘c’ računamo po Pitagorinom poučku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kstniOkvir 30">
                  <a:extLst>
                    <a:ext uri="{FF2B5EF4-FFF2-40B4-BE49-F238E27FC236}">
                      <a16:creationId xmlns:a16="http://schemas.microsoft.com/office/drawing/2014/main" xmlns="" id="{DB5A73A6-A248-4D2B-B298-9E26C7C3D9AC}"/>
                    </a:ext>
                  </a:extLst>
                </p:cNvPr>
                <p:cNvSpPr txBox="1"/>
                <p:nvPr/>
              </p:nvSpPr>
              <p:spPr>
                <a:xfrm>
                  <a:off x="2194525" y="5064103"/>
                  <a:ext cx="1323383" cy="3625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r-HR" i="1" dirty="0"/>
                    <a:t>c</a:t>
                  </a:r>
                  <a:r>
                    <a:rPr lang="hr-HR" dirty="0"/>
                    <a:t>=</a:t>
                  </a:r>
                  <a:r>
                    <a:rPr lang="hr-HR" dirty="0">
                      <a:solidFill>
                        <a:prstClr val="black"/>
                      </a:solidFill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r-HR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rad>
                    </m:oMath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31" name="TekstniOkvir 30">
                  <a:extLst>
                    <a:ext uri="{FF2B5EF4-FFF2-40B4-BE49-F238E27FC236}">
                      <a16:creationId xmlns:a16="http://schemas.microsoft.com/office/drawing/2014/main" id="{DB5A73A6-A248-4D2B-B298-9E26C7C3D9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4525" y="5064103"/>
                  <a:ext cx="1323383" cy="362530"/>
                </a:xfrm>
                <a:prstGeom prst="rect">
                  <a:avLst/>
                </a:prstGeom>
                <a:blipFill>
                  <a:blip r:embed="rId6"/>
                  <a:stretch>
                    <a:fillRect l="-4147" r="-28571" b="-38983"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TekstniOkvir 17">
            <a:extLst>
              <a:ext uri="{FF2B5EF4-FFF2-40B4-BE49-F238E27FC236}">
                <a16:creationId xmlns:a16="http://schemas.microsoft.com/office/drawing/2014/main" xmlns="" id="{9786CB24-EB89-428B-881F-056CF7700734}"/>
              </a:ext>
            </a:extLst>
          </p:cNvPr>
          <p:cNvSpPr txBox="1"/>
          <p:nvPr/>
        </p:nvSpPr>
        <p:spPr>
          <a:xfrm>
            <a:off x="7845220" y="2079836"/>
            <a:ext cx="209726" cy="424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niOkvir 18">
                <a:extLst>
                  <a:ext uri="{FF2B5EF4-FFF2-40B4-BE49-F238E27FC236}">
                    <a16:creationId xmlns:a16="http://schemas.microsoft.com/office/drawing/2014/main" xmlns="" id="{683378F1-B05D-448E-9163-C21D323269D7}"/>
                  </a:ext>
                </a:extLst>
              </p:cNvPr>
              <p:cNvSpPr txBox="1"/>
              <p:nvPr/>
            </p:nvSpPr>
            <p:spPr>
              <a:xfrm>
                <a:off x="9537958" y="2465515"/>
                <a:ext cx="513862" cy="4245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9" name="TekstniOkvir 18">
                <a:extLst>
                  <a:ext uri="{FF2B5EF4-FFF2-40B4-BE49-F238E27FC236}">
                    <a16:creationId xmlns:a16="http://schemas.microsoft.com/office/drawing/2014/main" id="{683378F1-B05D-448E-9163-C21D32326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7958" y="2465515"/>
                <a:ext cx="513862" cy="424530"/>
              </a:xfrm>
              <a:prstGeom prst="rect">
                <a:avLst/>
              </a:prstGeom>
              <a:blipFill>
                <a:blip r:embed="rId7"/>
                <a:stretch>
                  <a:fillRect r="-1904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niOkvir 19">
            <a:extLst>
              <a:ext uri="{FF2B5EF4-FFF2-40B4-BE49-F238E27FC236}">
                <a16:creationId xmlns:a16="http://schemas.microsoft.com/office/drawing/2014/main" xmlns="" id="{4ADF523A-66AA-41DA-A30F-6EFBBE677749}"/>
              </a:ext>
            </a:extLst>
          </p:cNvPr>
          <p:cNvSpPr txBox="1"/>
          <p:nvPr/>
        </p:nvSpPr>
        <p:spPr>
          <a:xfrm>
            <a:off x="8054946" y="3510312"/>
            <a:ext cx="224009" cy="424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1</a:t>
            </a:r>
          </a:p>
        </p:txBody>
      </p:sp>
      <p:sp>
        <p:nvSpPr>
          <p:cNvPr id="3" name="Pravokutni trokut 2">
            <a:extLst>
              <a:ext uri="{FF2B5EF4-FFF2-40B4-BE49-F238E27FC236}">
                <a16:creationId xmlns:a16="http://schemas.microsoft.com/office/drawing/2014/main" xmlns="" id="{3714C437-ED0E-4EF0-991A-955A288EF238}"/>
              </a:ext>
            </a:extLst>
          </p:cNvPr>
          <p:cNvSpPr/>
          <p:nvPr/>
        </p:nvSpPr>
        <p:spPr>
          <a:xfrm flipH="1">
            <a:off x="6496959" y="1697734"/>
            <a:ext cx="2975769" cy="1710037"/>
          </a:xfrm>
          <a:prstGeom prst="rtTriangl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xmlns="" id="{AFBF053F-8025-4514-B091-A00E10FE665D}"/>
              </a:ext>
            </a:extLst>
          </p:cNvPr>
          <p:cNvGrpSpPr/>
          <p:nvPr/>
        </p:nvGrpSpPr>
        <p:grpSpPr>
          <a:xfrm>
            <a:off x="6926133" y="2743736"/>
            <a:ext cx="975613" cy="951736"/>
            <a:chOff x="1529883" y="2671459"/>
            <a:chExt cx="749333" cy="750993"/>
          </a:xfrm>
        </p:grpSpPr>
        <p:sp>
          <p:nvSpPr>
            <p:cNvPr id="6" name="Luk 5">
              <a:extLst>
                <a:ext uri="{FF2B5EF4-FFF2-40B4-BE49-F238E27FC236}">
                  <a16:creationId xmlns:a16="http://schemas.microsoft.com/office/drawing/2014/main" xmlns="" id="{1B708664-BDA4-4EB5-A560-72D034E16434}"/>
                </a:ext>
              </a:extLst>
            </p:cNvPr>
            <p:cNvSpPr/>
            <p:nvPr/>
          </p:nvSpPr>
          <p:spPr>
            <a:xfrm rot="1466755">
              <a:off x="1529883" y="2671459"/>
              <a:ext cx="749333" cy="750993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" name="TekstniOkvir 6">
              <a:extLst>
                <a:ext uri="{FF2B5EF4-FFF2-40B4-BE49-F238E27FC236}">
                  <a16:creationId xmlns:a16="http://schemas.microsoft.com/office/drawing/2014/main" xmlns="" id="{F7574B0E-8502-4463-8593-527FE750D493}"/>
                </a:ext>
              </a:extLst>
            </p:cNvPr>
            <p:cNvSpPr txBox="1"/>
            <p:nvPr/>
          </p:nvSpPr>
          <p:spPr>
            <a:xfrm>
              <a:off x="1867809" y="2800570"/>
              <a:ext cx="2712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000" i="1" dirty="0"/>
                <a:t>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niOkvir 29">
                <a:extLst>
                  <a:ext uri="{FF2B5EF4-FFF2-40B4-BE49-F238E27FC236}">
                    <a16:creationId xmlns:a16="http://schemas.microsoft.com/office/drawing/2014/main" xmlns="" id="{8ADC7F6C-F7F8-4BE6-B544-330BE8B105CB}"/>
                  </a:ext>
                </a:extLst>
              </p:cNvPr>
              <p:cNvSpPr txBox="1"/>
              <p:nvPr/>
            </p:nvSpPr>
            <p:spPr>
              <a:xfrm rot="19854300">
                <a:off x="7189440" y="2115798"/>
                <a:ext cx="1311560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hr-HR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hr-HR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r-HR" sz="1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hr-HR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30" name="TekstniOkvir 29">
                <a:extLst>
                  <a:ext uri="{FF2B5EF4-FFF2-40B4-BE49-F238E27FC236}">
                    <a16:creationId xmlns:a16="http://schemas.microsoft.com/office/drawing/2014/main" id="{8ADC7F6C-F7F8-4BE6-B544-330BE8B10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54300">
                <a:off x="7189440" y="2115798"/>
                <a:ext cx="1311560" cy="3973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7025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5111A867-CC8E-4193-8A9F-56DB906C6753}"/>
              </a:ext>
            </a:extLst>
          </p:cNvPr>
          <p:cNvSpPr txBox="1"/>
          <p:nvPr/>
        </p:nvSpPr>
        <p:spPr>
          <a:xfrm>
            <a:off x="1487720" y="712636"/>
            <a:ext cx="690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Analogno računamo sinus i kosinus, ako je zadan kotangens kuta.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="" id="{9DAA0B8E-F250-4C87-8818-E7707898987B}"/>
                  </a:ext>
                </a:extLst>
              </p:cNvPr>
              <p:cNvSpPr txBox="1"/>
              <p:nvPr/>
            </p:nvSpPr>
            <p:spPr>
              <a:xfrm>
                <a:off x="2231304" y="1781760"/>
                <a:ext cx="3785908" cy="6832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𝑝𝑟𝑖𝑙𝑒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ž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ć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𝑘𝑎𝑡𝑒𝑡𝑎</m:t>
                              </m:r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𝑛𝑎𝑠𝑢𝑝𝑟𝑜𝑡𝑛𝑎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𝑘𝑎𝑡𝑒𝑡𝑎</m:t>
                              </m:r>
                            </m:den>
                          </m:f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r-HR" b="0" i="0" smtClean="0"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9DAA0B8E-F250-4C87-8818-E77078989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304" y="1781760"/>
                <a:ext cx="3785908" cy="6832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Slika 5">
            <a:extLst>
              <a:ext uri="{FF2B5EF4-FFF2-40B4-BE49-F238E27FC236}">
                <a16:creationId xmlns:a16="http://schemas.microsoft.com/office/drawing/2014/main" xmlns="" id="{86EE9726-7BBF-427F-AC9B-DC0BB8F8A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3637" y="2111036"/>
            <a:ext cx="3103950" cy="2046217"/>
          </a:xfrm>
          <a:prstGeom prst="rect">
            <a:avLst/>
          </a:prstGeo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xmlns="" id="{6C4DC4CC-7EBC-4300-AC6F-F358EF95EF15}"/>
              </a:ext>
            </a:extLst>
          </p:cNvPr>
          <p:cNvSpPr txBox="1"/>
          <p:nvPr/>
        </p:nvSpPr>
        <p:spPr>
          <a:xfrm>
            <a:off x="9197587" y="2870397"/>
            <a:ext cx="389844" cy="527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1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xmlns="" id="{79207045-73D8-487A-B65A-6B3DF15747F4}"/>
              </a:ext>
            </a:extLst>
          </p:cNvPr>
          <p:cNvSpPr txBox="1"/>
          <p:nvPr/>
        </p:nvSpPr>
        <p:spPr>
          <a:xfrm>
            <a:off x="7476790" y="2524772"/>
            <a:ext cx="364987" cy="527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xmlns="" id="{4A7C47BB-B998-4269-B9F3-E45851ECE3F4}"/>
                  </a:ext>
                </a:extLst>
              </p:cNvPr>
              <p:cNvSpPr txBox="1"/>
              <p:nvPr/>
            </p:nvSpPr>
            <p:spPr>
              <a:xfrm>
                <a:off x="7476790" y="3993498"/>
                <a:ext cx="871491" cy="5274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4A7C47BB-B998-4269-B9F3-E45851ECE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790" y="3993498"/>
                <a:ext cx="871491" cy="5274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avokutnik 10">
                <a:extLst>
                  <a:ext uri="{FF2B5EF4-FFF2-40B4-BE49-F238E27FC236}">
                    <a16:creationId xmlns:a16="http://schemas.microsoft.com/office/drawing/2014/main" xmlns="" id="{EBA1FF19-C828-4A4D-9584-C7FB3B019C59}"/>
                  </a:ext>
                </a:extLst>
              </p:cNvPr>
              <p:cNvSpPr/>
              <p:nvPr/>
            </p:nvSpPr>
            <p:spPr>
              <a:xfrm>
                <a:off x="2352433" y="2962726"/>
                <a:ext cx="1694182" cy="403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hr-HR" dirty="0">
                    <a:solidFill>
                      <a:prstClr val="black"/>
                    </a:solidFill>
                  </a:rPr>
                  <a:t>c=</a:t>
                </a:r>
                <a:r>
                  <a:rPr lang="hr-HR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hr-H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b="0" i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cot</m:t>
                            </m:r>
                          </m:e>
                          <m:sup>
                            <m: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endParaRPr lang="hr-HR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Pravokutnik 10">
                <a:extLst>
                  <a:ext uri="{FF2B5EF4-FFF2-40B4-BE49-F238E27FC236}">
                    <a16:creationId xmlns:a16="http://schemas.microsoft.com/office/drawing/2014/main" id="{EBA1FF19-C828-4A4D-9584-C7FB3B019C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2433" y="2962726"/>
                <a:ext cx="1694182" cy="403252"/>
              </a:xfrm>
              <a:prstGeom prst="rect">
                <a:avLst/>
              </a:prstGeom>
              <a:blipFill>
                <a:blip r:embed="rId5"/>
                <a:stretch>
                  <a:fillRect l="-3237" b="-2424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B2669D6E-81BF-45AD-84FB-1B81F35CFE11}"/>
              </a:ext>
            </a:extLst>
          </p:cNvPr>
          <p:cNvGrpSpPr/>
          <p:nvPr/>
        </p:nvGrpSpPr>
        <p:grpSpPr>
          <a:xfrm>
            <a:off x="1487720" y="4833466"/>
            <a:ext cx="8099426" cy="952088"/>
            <a:chOff x="1487720" y="4833466"/>
            <a:chExt cx="8099426" cy="952088"/>
          </a:xfrm>
        </p:grpSpPr>
        <p:sp>
          <p:nvSpPr>
            <p:cNvPr id="17" name="TekstniOkvir 16">
              <a:extLst>
                <a:ext uri="{FF2B5EF4-FFF2-40B4-BE49-F238E27FC236}">
                  <a16:creationId xmlns:a16="http://schemas.microsoft.com/office/drawing/2014/main" xmlns="" id="{381898D6-C06E-444F-BF6D-74311A929548}"/>
                </a:ext>
              </a:extLst>
            </p:cNvPr>
            <p:cNvSpPr txBox="1"/>
            <p:nvPr/>
          </p:nvSpPr>
          <p:spPr>
            <a:xfrm>
              <a:off x="1487720" y="4833466"/>
              <a:ext cx="17583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000" dirty="0">
                  <a:latin typeface="Minion Pro" panose="02040503050306020203" pitchFamily="18" charset="0"/>
                </a:rPr>
                <a:t>Sa slike čitamo: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kstniOkvir 17">
                  <a:extLst>
                    <a:ext uri="{FF2B5EF4-FFF2-40B4-BE49-F238E27FC236}">
                      <a16:creationId xmlns:a16="http://schemas.microsoft.com/office/drawing/2014/main" xmlns="" id="{168DFF3D-0289-4214-8B76-32EDF10E8EF7}"/>
                    </a:ext>
                  </a:extLst>
                </p:cNvPr>
                <p:cNvSpPr txBox="1"/>
                <p:nvPr/>
              </p:nvSpPr>
              <p:spPr>
                <a:xfrm>
                  <a:off x="3892076" y="5044646"/>
                  <a:ext cx="2477729" cy="74090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hr-H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hr-H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hr-H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1+</m:t>
                                    </m:r>
                                    <m:sSup>
                                      <m:sSupPr>
                                        <m:ctrlPr>
                                          <a:rPr lang="hr-HR" sz="20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hr-HR" sz="200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cot</m:t>
                                        </m:r>
                                      </m:e>
                                      <m:sup>
                                        <m:r>
                                          <a:rPr lang="hr-HR" sz="20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hr-H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rad>
                              </m:den>
                            </m:f>
                          </m:e>
                        </m:func>
                      </m:oMath>
                    </m:oMathPara>
                  </a14:m>
                  <a:endParaRPr lang="hr-HR" sz="2000" dirty="0"/>
                </a:p>
              </p:txBody>
            </p:sp>
          </mc:Choice>
          <mc:Fallback xmlns="">
            <p:sp>
              <p:nvSpPr>
                <p:cNvPr id="18" name="TekstniOkvir 17">
                  <a:extLst>
                    <a:ext uri="{FF2B5EF4-FFF2-40B4-BE49-F238E27FC236}">
                      <a16:creationId xmlns:a16="http://schemas.microsoft.com/office/drawing/2014/main" id="{168DFF3D-0289-4214-8B76-32EDF10E8E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2076" y="5044646"/>
                  <a:ext cx="2477729" cy="74090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kstniOkvir 20">
                  <a:extLst>
                    <a:ext uri="{FF2B5EF4-FFF2-40B4-BE49-F238E27FC236}">
                      <a16:creationId xmlns:a16="http://schemas.microsoft.com/office/drawing/2014/main" xmlns="" id="{0CA28142-5628-40B9-8AD8-E3DA9F700911}"/>
                    </a:ext>
                  </a:extLst>
                </p:cNvPr>
                <p:cNvSpPr txBox="1"/>
                <p:nvPr/>
              </p:nvSpPr>
              <p:spPr>
                <a:xfrm>
                  <a:off x="7109416" y="5044646"/>
                  <a:ext cx="2477730" cy="71865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hr-HR" sz="2000" b="0" i="0" smtClean="0">
                                        <a:latin typeface="Cambria Math" panose="02040503050406030204" pitchFamily="18" charset="0"/>
                                      </a:rPr>
                                      <m:t>cot</m:t>
                                    </m:r>
                                  </m:fName>
                                  <m:e>
                                    <m: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hr-H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hr-H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hr-H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1+</m:t>
                                    </m:r>
                                    <m:sSup>
                                      <m:sSupPr>
                                        <m:ctrlPr>
                                          <a:rPr lang="hr-HR" sz="20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hr-HR" sz="200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cot</m:t>
                                        </m:r>
                                      </m:e>
                                      <m:sup>
                                        <m:r>
                                          <a:rPr lang="hr-HR" sz="20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hr-H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rad>
                              </m:den>
                            </m:f>
                          </m:e>
                        </m:func>
                      </m:oMath>
                    </m:oMathPara>
                  </a14:m>
                  <a:endParaRPr lang="hr-HR" sz="2000" dirty="0"/>
                </a:p>
              </p:txBody>
            </p:sp>
          </mc:Choice>
          <mc:Fallback xmlns="">
            <p:sp>
              <p:nvSpPr>
                <p:cNvPr id="21" name="TekstniOkvir 20">
                  <a:extLst>
                    <a:ext uri="{FF2B5EF4-FFF2-40B4-BE49-F238E27FC236}">
                      <a16:creationId xmlns:a16="http://schemas.microsoft.com/office/drawing/2014/main" id="{0CA28142-5628-40B9-8AD8-E3DA9F7009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9416" y="5044646"/>
                  <a:ext cx="2477730" cy="71865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xmlns="" id="{05ED957C-B5F9-4D19-93E1-472E13483A05}"/>
                  </a:ext>
                </a:extLst>
              </p:cNvPr>
              <p:cNvSpPr txBox="1"/>
              <p:nvPr/>
            </p:nvSpPr>
            <p:spPr>
              <a:xfrm rot="19747130">
                <a:off x="7031974" y="2494606"/>
                <a:ext cx="1358705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hr-HR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hr-HR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r-HR" sz="1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hr-HR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05ED957C-B5F9-4D19-93E1-472E13483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47130">
                <a:off x="7031974" y="2494606"/>
                <a:ext cx="1358705" cy="3973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2892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E829C68-30C6-4A72-90AE-66D391CC9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25" y="1935253"/>
            <a:ext cx="9612971" cy="2852737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Minion Pro Med" panose="02040503050306020203" pitchFamily="18" charset="0"/>
              </a:rPr>
              <a:t>Primjena na zadatke</a:t>
            </a:r>
            <a:br>
              <a:rPr lang="hr-HR" dirty="0">
                <a:latin typeface="Minion Pro Med" panose="02040503050306020203" pitchFamily="18" charset="0"/>
              </a:rPr>
            </a:br>
            <a:endParaRPr lang="hr-HR" dirty="0">
              <a:latin typeface="Minion Pro Med" panose="02040503050306020203" pitchFamily="18" charset="0"/>
            </a:endParaRP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B374F417-C4BD-43D1-87B7-F13A0108A3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27153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85AC99F9-33BF-4272-BB84-47D379E5A4FE}"/>
              </a:ext>
            </a:extLst>
          </p:cNvPr>
          <p:cNvSpPr txBox="1"/>
          <p:nvPr/>
        </p:nvSpPr>
        <p:spPr>
          <a:xfrm>
            <a:off x="1231485" y="806973"/>
            <a:ext cx="1370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1. zadatak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xmlns="" id="{41F758AC-C401-4FF3-80BC-46AE7F75267B}"/>
              </a:ext>
            </a:extLst>
          </p:cNvPr>
          <p:cNvGrpSpPr/>
          <p:nvPr/>
        </p:nvGrpSpPr>
        <p:grpSpPr>
          <a:xfrm>
            <a:off x="1916557" y="1416211"/>
            <a:ext cx="6843659" cy="670568"/>
            <a:chOff x="1701800" y="1670566"/>
            <a:chExt cx="6843659" cy="6705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kstniOkvir 3">
                  <a:extLst>
                    <a:ext uri="{FF2B5EF4-FFF2-40B4-BE49-F238E27FC236}">
                      <a16:creationId xmlns:a16="http://schemas.microsoft.com/office/drawing/2014/main" xmlns="" id="{ED5C65C6-6A0E-49F1-998E-E12095152A36}"/>
                    </a:ext>
                  </a:extLst>
                </p:cNvPr>
                <p:cNvSpPr txBox="1"/>
                <p:nvPr/>
              </p:nvSpPr>
              <p:spPr>
                <a:xfrm>
                  <a:off x="1701800" y="1670566"/>
                  <a:ext cx="1326261" cy="6705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4" name="TekstniOkvir 3">
                  <a:extLst>
                    <a:ext uri="{FF2B5EF4-FFF2-40B4-BE49-F238E27FC236}">
                      <a16:creationId xmlns:a16="http://schemas.microsoft.com/office/drawing/2014/main" id="{ED5C65C6-6A0E-49F1-998E-E12095152A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1800" y="1670566"/>
                  <a:ext cx="1326261" cy="67056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kstniOkvir 4">
                  <a:extLst>
                    <a:ext uri="{FF2B5EF4-FFF2-40B4-BE49-F238E27FC236}">
                      <a16:creationId xmlns:a16="http://schemas.microsoft.com/office/drawing/2014/main" xmlns="" id="{51EFB3BC-DE6B-4591-83E1-23EF89122FC1}"/>
                    </a:ext>
                  </a:extLst>
                </p:cNvPr>
                <p:cNvSpPr txBox="1"/>
                <p:nvPr/>
              </p:nvSpPr>
              <p:spPr>
                <a:xfrm>
                  <a:off x="4641723" y="1787801"/>
                  <a:ext cx="130862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=3</m:t>
                            </m:r>
                          </m:e>
                        </m:func>
                        <m:r>
                          <a:rPr lang="hr-HR" sz="2000" b="0" i="0" smtClean="0">
                            <a:latin typeface="Cambria Math" panose="02040503050406030204" pitchFamily="18" charset="0"/>
                          </a:rPr>
                          <m:t>,</m:t>
                        </m:r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5" name="TekstniOkvir 4">
                  <a:extLst>
                    <a:ext uri="{FF2B5EF4-FFF2-40B4-BE49-F238E27FC236}">
                      <a16:creationId xmlns:a16="http://schemas.microsoft.com/office/drawing/2014/main" id="{51EFB3BC-DE6B-4591-83E1-23EF89122F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1723" y="1787801"/>
                  <a:ext cx="1308628" cy="40011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kstniOkvir 5">
                  <a:extLst>
                    <a:ext uri="{FF2B5EF4-FFF2-40B4-BE49-F238E27FC236}">
                      <a16:creationId xmlns:a16="http://schemas.microsoft.com/office/drawing/2014/main" xmlns="" id="{3661EE78-2B94-4123-A5A9-E26BA15E3E1E}"/>
                    </a:ext>
                  </a:extLst>
                </p:cNvPr>
                <p:cNvSpPr txBox="1"/>
                <p:nvPr/>
              </p:nvSpPr>
              <p:spPr>
                <a:xfrm>
                  <a:off x="3058622" y="1672362"/>
                  <a:ext cx="1579663" cy="6685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r-HR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f>
                          <m:fPr>
                            <m:ctrlP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6" name="TekstniOkvir 5">
                  <a:extLst>
                    <a:ext uri="{FF2B5EF4-FFF2-40B4-BE49-F238E27FC236}">
                      <a16:creationId xmlns:a16="http://schemas.microsoft.com/office/drawing/2014/main" id="{3661EE78-2B94-4123-A5A9-E26BA15E3E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8622" y="1672362"/>
                  <a:ext cx="1579663" cy="66851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kstniOkvir 6">
                  <a:extLst>
                    <a:ext uri="{FF2B5EF4-FFF2-40B4-BE49-F238E27FC236}">
                      <a16:creationId xmlns:a16="http://schemas.microsoft.com/office/drawing/2014/main" xmlns="" id="{A047482C-5F61-4F17-8C12-491867707D02}"/>
                    </a:ext>
                  </a:extLst>
                </p:cNvPr>
                <p:cNvSpPr txBox="1"/>
                <p:nvPr/>
              </p:nvSpPr>
              <p:spPr>
                <a:xfrm>
                  <a:off x="5980911" y="1787801"/>
                  <a:ext cx="256454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&lt;0, </m:t>
                            </m:r>
                            <m:func>
                              <m:funcPr>
                                <m:ctrlP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     </m:t>
                                </m:r>
                                <m:r>
                                  <m:rPr>
                                    <m:sty m:val="p"/>
                                  </m:rPr>
                                  <a:rPr lang="hr-HR" sz="20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&lt;0</m:t>
                                </m:r>
                              </m:e>
                            </m:func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7" name="TekstniOkvir 6">
                  <a:extLst>
                    <a:ext uri="{FF2B5EF4-FFF2-40B4-BE49-F238E27FC236}">
                      <a16:creationId xmlns:a16="http://schemas.microsoft.com/office/drawing/2014/main" id="{A047482C-5F61-4F17-8C12-491867707D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0911" y="1787801"/>
                  <a:ext cx="2564548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8" name="Slika 7">
            <a:extLst>
              <a:ext uri="{FF2B5EF4-FFF2-40B4-BE49-F238E27FC236}">
                <a16:creationId xmlns:a16="http://schemas.microsoft.com/office/drawing/2014/main" xmlns="" id="{0634A7D0-1BEB-49B0-8DB7-9D6F72F572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7945" y="2983873"/>
            <a:ext cx="3413289" cy="2252646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xmlns="" id="{0CBA5F47-C3EF-4262-AB9B-85D17C58B9D5}"/>
              </a:ext>
            </a:extLst>
          </p:cNvPr>
          <p:cNvSpPr txBox="1"/>
          <p:nvPr/>
        </p:nvSpPr>
        <p:spPr>
          <a:xfrm>
            <a:off x="3569454" y="3461141"/>
            <a:ext cx="430273" cy="64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c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xmlns="" id="{05F4F14F-2439-48B4-B32A-BDD2B567CDD7}"/>
              </a:ext>
            </a:extLst>
          </p:cNvPr>
          <p:cNvSpPr txBox="1"/>
          <p:nvPr/>
        </p:nvSpPr>
        <p:spPr>
          <a:xfrm>
            <a:off x="5548846" y="3845819"/>
            <a:ext cx="442018" cy="598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1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xmlns="" id="{7C2E72E9-F888-4E84-90CD-4EFA2FBCAA66}"/>
              </a:ext>
            </a:extLst>
          </p:cNvPr>
          <p:cNvSpPr txBox="1"/>
          <p:nvPr/>
        </p:nvSpPr>
        <p:spPr>
          <a:xfrm>
            <a:off x="3828896" y="5007144"/>
            <a:ext cx="442018" cy="598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niOkvir 14">
                <a:extLst>
                  <a:ext uri="{FF2B5EF4-FFF2-40B4-BE49-F238E27FC236}">
                    <a16:creationId xmlns:a16="http://schemas.microsoft.com/office/drawing/2014/main" xmlns="" id="{C8D7422E-96EA-4E6F-BE3D-DF496D49526E}"/>
                  </a:ext>
                </a:extLst>
              </p:cNvPr>
              <p:cNvSpPr txBox="1"/>
              <p:nvPr/>
            </p:nvSpPr>
            <p:spPr>
              <a:xfrm rot="19910618">
                <a:off x="3316536" y="3424147"/>
                <a:ext cx="81875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hr-H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5" name="TekstniOkvir 14">
                <a:extLst>
                  <a:ext uri="{FF2B5EF4-FFF2-40B4-BE49-F238E27FC236}">
                    <a16:creationId xmlns:a16="http://schemas.microsoft.com/office/drawing/2014/main" id="{C8D7422E-96EA-4E6F-BE3D-DF496D495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10618">
                <a:off x="3316536" y="3424147"/>
                <a:ext cx="818750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niOkvir 15">
                <a:extLst>
                  <a:ext uri="{FF2B5EF4-FFF2-40B4-BE49-F238E27FC236}">
                    <a16:creationId xmlns:a16="http://schemas.microsoft.com/office/drawing/2014/main" xmlns="" id="{741C43FE-58B8-40FB-B3E8-0D3B75EA888E}"/>
                  </a:ext>
                </a:extLst>
              </p:cNvPr>
              <p:cNvSpPr txBox="1"/>
              <p:nvPr/>
            </p:nvSpPr>
            <p:spPr>
              <a:xfrm>
                <a:off x="7390906" y="2576733"/>
                <a:ext cx="2630848" cy="435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6" name="TekstniOkvir 15">
                <a:extLst>
                  <a:ext uri="{FF2B5EF4-FFF2-40B4-BE49-F238E27FC236}">
                    <a16:creationId xmlns:a16="http://schemas.microsoft.com/office/drawing/2014/main" id="{741C43FE-58B8-40FB-B3E8-0D3B75EA88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906" y="2576733"/>
                <a:ext cx="2630848" cy="435440"/>
              </a:xfrm>
              <a:prstGeom prst="rect">
                <a:avLst/>
              </a:prstGeom>
              <a:blipFill>
                <a:blip r:embed="rId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niOkvir 16">
                <a:extLst>
                  <a:ext uri="{FF2B5EF4-FFF2-40B4-BE49-F238E27FC236}">
                    <a16:creationId xmlns:a16="http://schemas.microsoft.com/office/drawing/2014/main" xmlns="" id="{E92C38F9-FEB3-429E-A95B-1804F7028F61}"/>
                  </a:ext>
                </a:extLst>
              </p:cNvPr>
              <p:cNvSpPr txBox="1"/>
              <p:nvPr/>
            </p:nvSpPr>
            <p:spPr>
              <a:xfrm>
                <a:off x="7390906" y="3489259"/>
                <a:ext cx="2511650" cy="726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den>
                          </m:f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7" name="TekstniOkvir 16">
                <a:extLst>
                  <a:ext uri="{FF2B5EF4-FFF2-40B4-BE49-F238E27FC236}">
                    <a16:creationId xmlns:a16="http://schemas.microsoft.com/office/drawing/2014/main" id="{E92C38F9-FEB3-429E-A95B-1804F7028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906" y="3489259"/>
                <a:ext cx="2511650" cy="7269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xmlns="" id="{4B4C8393-61C1-4CC4-A0A5-4ED49E3C013C}"/>
                  </a:ext>
                </a:extLst>
              </p:cNvPr>
              <p:cNvSpPr txBox="1"/>
              <p:nvPr/>
            </p:nvSpPr>
            <p:spPr>
              <a:xfrm>
                <a:off x="7390906" y="4687352"/>
                <a:ext cx="2665538" cy="726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den>
                          </m:f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id="{4B4C8393-61C1-4CC4-A0A5-4ED49E3C0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906" y="4687352"/>
                <a:ext cx="2665538" cy="7269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855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9CAED826-F7F4-444F-BF89-3B6238D51D6E}"/>
              </a:ext>
            </a:extLst>
          </p:cNvPr>
          <p:cNvSpPr txBox="1"/>
          <p:nvPr/>
        </p:nvSpPr>
        <p:spPr>
          <a:xfrm>
            <a:off x="1313991" y="683705"/>
            <a:ext cx="1148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2.zadatak</a:t>
            </a:r>
          </a:p>
        </p:txBody>
      </p:sp>
      <p:grpSp>
        <p:nvGrpSpPr>
          <p:cNvPr id="16" name="Grupa 15">
            <a:extLst>
              <a:ext uri="{FF2B5EF4-FFF2-40B4-BE49-F238E27FC236}">
                <a16:creationId xmlns:a16="http://schemas.microsoft.com/office/drawing/2014/main" xmlns="" id="{5AC4B70E-C7BB-4290-A1CA-DD88D5819AAC}"/>
              </a:ext>
            </a:extLst>
          </p:cNvPr>
          <p:cNvGrpSpPr/>
          <p:nvPr/>
        </p:nvGrpSpPr>
        <p:grpSpPr>
          <a:xfrm>
            <a:off x="1888185" y="1164037"/>
            <a:ext cx="7552377" cy="699295"/>
            <a:chOff x="1888186" y="1248035"/>
            <a:chExt cx="6175276" cy="6152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kstniOkvir 2">
                  <a:extLst>
                    <a:ext uri="{FF2B5EF4-FFF2-40B4-BE49-F238E27FC236}">
                      <a16:creationId xmlns:a16="http://schemas.microsoft.com/office/drawing/2014/main" xmlns="" id="{0151061C-D74A-4887-807E-05F2929410B6}"/>
                    </a:ext>
                  </a:extLst>
                </p:cNvPr>
                <p:cNvSpPr txBox="1"/>
                <p:nvPr/>
              </p:nvSpPr>
              <p:spPr>
                <a:xfrm>
                  <a:off x="1888186" y="1344857"/>
                  <a:ext cx="153195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=−1, 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3" name="TekstniOkvir 2">
                  <a:extLst>
                    <a:ext uri="{FF2B5EF4-FFF2-40B4-BE49-F238E27FC236}">
                      <a16:creationId xmlns:a16="http://schemas.microsoft.com/office/drawing/2014/main" id="{0151061C-D74A-4887-807E-05F2929410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8186" y="1344857"/>
                  <a:ext cx="1531958" cy="4001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kstniOkvir 3">
                  <a:extLst>
                    <a:ext uri="{FF2B5EF4-FFF2-40B4-BE49-F238E27FC236}">
                      <a16:creationId xmlns:a16="http://schemas.microsoft.com/office/drawing/2014/main" xmlns="" id="{D9E12FBC-C258-46FA-86EB-CEE103266077}"/>
                    </a:ext>
                  </a:extLst>
                </p:cNvPr>
                <p:cNvSpPr txBox="1"/>
                <p:nvPr/>
              </p:nvSpPr>
              <p:spPr>
                <a:xfrm flipH="1">
                  <a:off x="3038807" y="1248035"/>
                  <a:ext cx="1668780" cy="6152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4" name="TekstniOkvir 3">
                  <a:extLst>
                    <a:ext uri="{FF2B5EF4-FFF2-40B4-BE49-F238E27FC236}">
                      <a16:creationId xmlns:a16="http://schemas.microsoft.com/office/drawing/2014/main" id="{D9E12FBC-C258-46FA-86EB-CEE1032660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3038807" y="1248035"/>
                  <a:ext cx="1668780" cy="61529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kstniOkvir 4">
                  <a:extLst>
                    <a:ext uri="{FF2B5EF4-FFF2-40B4-BE49-F238E27FC236}">
                      <a16:creationId xmlns:a16="http://schemas.microsoft.com/office/drawing/2014/main" xmlns="" id="{A7B3D72E-9983-4C97-A8A6-BB3495BD9C74}"/>
                    </a:ext>
                  </a:extLst>
                </p:cNvPr>
                <p:cNvSpPr txBox="1"/>
                <p:nvPr/>
              </p:nvSpPr>
              <p:spPr>
                <a:xfrm>
                  <a:off x="4432971" y="1344856"/>
                  <a:ext cx="145822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=−1,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5" name="TekstniOkvir 4">
                  <a:extLst>
                    <a:ext uri="{FF2B5EF4-FFF2-40B4-BE49-F238E27FC236}">
                      <a16:creationId xmlns:a16="http://schemas.microsoft.com/office/drawing/2014/main" id="{A7B3D72E-9983-4C97-A8A6-BB3495BD9C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2971" y="1344856"/>
                  <a:ext cx="1458220" cy="4001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kstniOkvir 5">
                  <a:extLst>
                    <a:ext uri="{FF2B5EF4-FFF2-40B4-BE49-F238E27FC236}">
                      <a16:creationId xmlns:a16="http://schemas.microsoft.com/office/drawing/2014/main" xmlns="" id="{D613046C-7788-4237-B10D-BF5E730EDB9A}"/>
                    </a:ext>
                  </a:extLst>
                </p:cNvPr>
                <p:cNvSpPr txBox="1"/>
                <p:nvPr/>
              </p:nvSpPr>
              <p:spPr>
                <a:xfrm>
                  <a:off x="5758206" y="1344856"/>
                  <a:ext cx="125303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&gt;0,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6" name="TekstniOkvir 5">
                  <a:extLst>
                    <a:ext uri="{FF2B5EF4-FFF2-40B4-BE49-F238E27FC236}">
                      <a16:creationId xmlns:a16="http://schemas.microsoft.com/office/drawing/2014/main" id="{D613046C-7788-4237-B10D-BF5E730EDB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8206" y="1344856"/>
                  <a:ext cx="1253035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kstniOkvir 6">
                  <a:extLst>
                    <a:ext uri="{FF2B5EF4-FFF2-40B4-BE49-F238E27FC236}">
                      <a16:creationId xmlns:a16="http://schemas.microsoft.com/office/drawing/2014/main" xmlns="" id="{0665D1C5-B431-486C-A92D-614D9368506F}"/>
                    </a:ext>
                  </a:extLst>
                </p:cNvPr>
                <p:cNvSpPr txBox="1"/>
                <p:nvPr/>
              </p:nvSpPr>
              <p:spPr>
                <a:xfrm>
                  <a:off x="6826457" y="1344856"/>
                  <a:ext cx="123700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&lt;0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7" name="TekstniOkvir 6">
                  <a:extLst>
                    <a:ext uri="{FF2B5EF4-FFF2-40B4-BE49-F238E27FC236}">
                      <a16:creationId xmlns:a16="http://schemas.microsoft.com/office/drawing/2014/main" id="{0665D1C5-B431-486C-A92D-614D936850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6457" y="1344856"/>
                  <a:ext cx="1237005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xmlns="" id="{530A21A0-7918-42A3-8E56-7F4D6EF46BB3}"/>
                  </a:ext>
                </a:extLst>
              </p:cNvPr>
              <p:cNvSpPr txBox="1"/>
              <p:nvPr/>
            </p:nvSpPr>
            <p:spPr>
              <a:xfrm>
                <a:off x="6700201" y="2366395"/>
                <a:ext cx="2529475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r-HR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=1=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530A21A0-7918-42A3-8E56-7F4D6EF46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201" y="2366395"/>
                <a:ext cx="2529475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xmlns="" id="{19F036B6-33EF-483B-B407-E820CF4B9936}"/>
                  </a:ext>
                </a:extLst>
              </p:cNvPr>
              <p:cNvSpPr txBox="1"/>
              <p:nvPr/>
            </p:nvSpPr>
            <p:spPr>
              <a:xfrm>
                <a:off x="6700201" y="3264925"/>
                <a:ext cx="2497800" cy="435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19F036B6-33EF-483B-B407-E820CF4B9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201" y="3264925"/>
                <a:ext cx="2497800" cy="435440"/>
              </a:xfrm>
              <a:prstGeom prst="rect">
                <a:avLst/>
              </a:prstGeom>
              <a:blipFill>
                <a:blip r:embed="rId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xmlns="" id="{FB3187B8-B9DD-4E00-B47D-9A9B3C3EF8A1}"/>
                  </a:ext>
                </a:extLst>
              </p:cNvPr>
              <p:cNvSpPr txBox="1"/>
              <p:nvPr/>
            </p:nvSpPr>
            <p:spPr>
              <a:xfrm>
                <a:off x="6700201" y="3963373"/>
                <a:ext cx="1827167" cy="7278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FB3187B8-B9DD-4E00-B47D-9A9B3C3EF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201" y="3963373"/>
                <a:ext cx="1827167" cy="7278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xmlns="" id="{A0EB60D8-3D1D-485B-A68E-66F256ACD770}"/>
                  </a:ext>
                </a:extLst>
              </p:cNvPr>
              <p:cNvSpPr txBox="1"/>
              <p:nvPr/>
            </p:nvSpPr>
            <p:spPr>
              <a:xfrm>
                <a:off x="6705161" y="4954209"/>
                <a:ext cx="2364173" cy="739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id="{A0EB60D8-3D1D-485B-A68E-66F256ACD7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161" y="4954209"/>
                <a:ext cx="2364173" cy="7397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Slika 11">
            <a:extLst>
              <a:ext uri="{FF2B5EF4-FFF2-40B4-BE49-F238E27FC236}">
                <a16:creationId xmlns:a16="http://schemas.microsoft.com/office/drawing/2014/main" xmlns="" id="{7A01E362-CC08-48F7-983D-459A0B30C5C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62382" y="2891481"/>
            <a:ext cx="2928070" cy="1969153"/>
          </a:xfrm>
          <a:prstGeom prst="rect">
            <a:avLst/>
          </a:prstGeom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xmlns="" id="{AE1F311A-C712-4413-88E6-C37223BC3D00}"/>
              </a:ext>
            </a:extLst>
          </p:cNvPr>
          <p:cNvSpPr txBox="1"/>
          <p:nvPr/>
        </p:nvSpPr>
        <p:spPr>
          <a:xfrm>
            <a:off x="5390452" y="3622243"/>
            <a:ext cx="367754" cy="5076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1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xmlns="" id="{869DAB29-563F-4FA6-A4C0-1271979149B4}"/>
              </a:ext>
            </a:extLst>
          </p:cNvPr>
          <p:cNvSpPr txBox="1"/>
          <p:nvPr/>
        </p:nvSpPr>
        <p:spPr>
          <a:xfrm>
            <a:off x="3933892" y="4667040"/>
            <a:ext cx="367754" cy="5076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1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xmlns="" id="{1B9E708A-17A6-4AB9-9318-E63B60A58154}"/>
              </a:ext>
            </a:extLst>
          </p:cNvPr>
          <p:cNvSpPr txBox="1"/>
          <p:nvPr/>
        </p:nvSpPr>
        <p:spPr>
          <a:xfrm>
            <a:off x="3727866" y="3158221"/>
            <a:ext cx="357983" cy="549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xmlns="" id="{CA011677-14C2-429A-BDFA-1DCCDBF01A0D}"/>
                  </a:ext>
                </a:extLst>
              </p:cNvPr>
              <p:cNvSpPr txBox="1"/>
              <p:nvPr/>
            </p:nvSpPr>
            <p:spPr>
              <a:xfrm rot="19833172">
                <a:off x="3511680" y="3162415"/>
                <a:ext cx="69051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hr-H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CA011677-14C2-429A-BDFA-1DCCDBF01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33172">
                <a:off x="3511680" y="3162415"/>
                <a:ext cx="690510" cy="4019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283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5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179342C6-45B1-4902-A6E9-D54591328321}"/>
              </a:ext>
            </a:extLst>
          </p:cNvPr>
          <p:cNvSpPr txBox="1"/>
          <p:nvPr/>
        </p:nvSpPr>
        <p:spPr>
          <a:xfrm>
            <a:off x="1235676" y="460969"/>
            <a:ext cx="1148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3.zadatak</a:t>
            </a:r>
          </a:p>
        </p:txBody>
      </p:sp>
      <p:grpSp>
        <p:nvGrpSpPr>
          <p:cNvPr id="23" name="Grupa 22">
            <a:extLst>
              <a:ext uri="{FF2B5EF4-FFF2-40B4-BE49-F238E27FC236}">
                <a16:creationId xmlns:a16="http://schemas.microsoft.com/office/drawing/2014/main" xmlns="" id="{16B949B5-C75F-4A38-87AD-B5A653123287}"/>
              </a:ext>
            </a:extLst>
          </p:cNvPr>
          <p:cNvGrpSpPr/>
          <p:nvPr/>
        </p:nvGrpSpPr>
        <p:grpSpPr>
          <a:xfrm>
            <a:off x="1235676" y="995365"/>
            <a:ext cx="10775092" cy="930621"/>
            <a:chOff x="1957066" y="1008991"/>
            <a:chExt cx="9275817" cy="7973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kstniOkvir 2">
                  <a:extLst>
                    <a:ext uri="{FF2B5EF4-FFF2-40B4-BE49-F238E27FC236}">
                      <a16:creationId xmlns:a16="http://schemas.microsoft.com/office/drawing/2014/main" xmlns="" id="{33A6C489-8383-430F-9A61-C57A5A5E091B}"/>
                    </a:ext>
                  </a:extLst>
                </p:cNvPr>
                <p:cNvSpPr txBox="1"/>
                <p:nvPr/>
              </p:nvSpPr>
              <p:spPr>
                <a:xfrm>
                  <a:off x="1957066" y="1141207"/>
                  <a:ext cx="1626664" cy="4364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ad>
                              <m:radPr>
                                <m:degHide m:val="on"/>
                                <m:ctrlP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3" name="TekstniOkvir 2">
                  <a:extLst>
                    <a:ext uri="{FF2B5EF4-FFF2-40B4-BE49-F238E27FC236}">
                      <a16:creationId xmlns:a16="http://schemas.microsoft.com/office/drawing/2014/main" id="{33A6C489-8383-430F-9A61-C57A5A5E09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7066" y="1141207"/>
                  <a:ext cx="1626664" cy="43640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kstniOkvir 3">
                  <a:extLst>
                    <a:ext uri="{FF2B5EF4-FFF2-40B4-BE49-F238E27FC236}">
                      <a16:creationId xmlns:a16="http://schemas.microsoft.com/office/drawing/2014/main" xmlns="" id="{2227E596-9CC6-4892-977C-6F064FF5E0E5}"/>
                    </a:ext>
                  </a:extLst>
                </p:cNvPr>
                <p:cNvSpPr txBox="1"/>
                <p:nvPr/>
              </p:nvSpPr>
              <p:spPr>
                <a:xfrm>
                  <a:off x="3433881" y="1036724"/>
                  <a:ext cx="1679562" cy="6685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&lt;2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4" name="TekstniOkvir 3">
                  <a:extLst>
                    <a:ext uri="{FF2B5EF4-FFF2-40B4-BE49-F238E27FC236}">
                      <a16:creationId xmlns:a16="http://schemas.microsoft.com/office/drawing/2014/main" id="{2227E596-9CC6-4892-977C-6F064FF5E0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3881" y="1036724"/>
                  <a:ext cx="1679562" cy="66851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kstniOkvir 4">
                  <a:extLst>
                    <a:ext uri="{FF2B5EF4-FFF2-40B4-BE49-F238E27FC236}">
                      <a16:creationId xmlns:a16="http://schemas.microsoft.com/office/drawing/2014/main" xmlns="" id="{133FA3E3-9240-46D7-9425-081ABB9FFFD7}"/>
                    </a:ext>
                  </a:extLst>
                </p:cNvPr>
                <p:cNvSpPr txBox="1"/>
                <p:nvPr/>
              </p:nvSpPr>
              <p:spPr>
                <a:xfrm>
                  <a:off x="4958144" y="1034928"/>
                  <a:ext cx="1670265" cy="6705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hr-HR" sz="2000" b="0" i="0" smtClean="0">
                                        <a:latin typeface="Cambria Math" panose="02040503050406030204" pitchFamily="18" charset="0"/>
                                      </a:rPr>
                                      <m:t>cot</m:t>
                                    </m:r>
                                  </m:fName>
                                  <m:e>
                                    <m: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func>
                              </m:den>
                            </m:f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5" name="TekstniOkvir 4">
                  <a:extLst>
                    <a:ext uri="{FF2B5EF4-FFF2-40B4-BE49-F238E27FC236}">
                      <a16:creationId xmlns:a16="http://schemas.microsoft.com/office/drawing/2014/main" id="{133FA3E3-9240-46D7-9425-081ABB9FFF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8144" y="1034928"/>
                  <a:ext cx="1670265" cy="67056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kstniOkvir 5">
                  <a:extLst>
                    <a:ext uri="{FF2B5EF4-FFF2-40B4-BE49-F238E27FC236}">
                      <a16:creationId xmlns:a16="http://schemas.microsoft.com/office/drawing/2014/main" xmlns="" id="{7DFF2D50-9775-46E9-A2F7-9A868F78C115}"/>
                    </a:ext>
                  </a:extLst>
                </p:cNvPr>
                <p:cNvSpPr txBox="1"/>
                <p:nvPr/>
              </p:nvSpPr>
              <p:spPr>
                <a:xfrm>
                  <a:off x="6474969" y="1008991"/>
                  <a:ext cx="2610908" cy="79733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hr-HR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6" name="TekstniOkvir 5">
                  <a:extLst>
                    <a:ext uri="{FF2B5EF4-FFF2-40B4-BE49-F238E27FC236}">
                      <a16:creationId xmlns:a16="http://schemas.microsoft.com/office/drawing/2014/main" id="{7DFF2D50-9775-46E9-A2F7-9A868F78C1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4969" y="1008991"/>
                  <a:ext cx="2610908" cy="79733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kstniOkvir 6">
                  <a:extLst>
                    <a:ext uri="{FF2B5EF4-FFF2-40B4-BE49-F238E27FC236}">
                      <a16:creationId xmlns:a16="http://schemas.microsoft.com/office/drawing/2014/main" xmlns="" id="{6AB72CBE-ED5E-439C-906E-8557EF8CA7D6}"/>
                    </a:ext>
                  </a:extLst>
                </p:cNvPr>
                <p:cNvSpPr txBox="1"/>
                <p:nvPr/>
              </p:nvSpPr>
              <p:spPr>
                <a:xfrm>
                  <a:off x="8775415" y="1207603"/>
                  <a:ext cx="152426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&lt;0,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7" name="TekstniOkvir 6">
                  <a:extLst>
                    <a:ext uri="{FF2B5EF4-FFF2-40B4-BE49-F238E27FC236}">
                      <a16:creationId xmlns:a16="http://schemas.microsoft.com/office/drawing/2014/main" id="{6AB72CBE-ED5E-439C-906E-8557EF8CA7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75415" y="1207603"/>
                  <a:ext cx="1524264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kstniOkvir 7">
                  <a:extLst>
                    <a:ext uri="{FF2B5EF4-FFF2-40B4-BE49-F238E27FC236}">
                      <a16:creationId xmlns:a16="http://schemas.microsoft.com/office/drawing/2014/main" xmlns="" id="{AA93847A-9F1E-488A-B75F-E0FC76FC16B5}"/>
                    </a:ext>
                  </a:extLst>
                </p:cNvPr>
                <p:cNvSpPr txBox="1"/>
                <p:nvPr/>
              </p:nvSpPr>
              <p:spPr>
                <a:xfrm>
                  <a:off x="9995878" y="1207603"/>
                  <a:ext cx="123700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00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&gt;0</m:t>
                            </m:r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8" name="TekstniOkvir 7">
                  <a:extLst>
                    <a:ext uri="{FF2B5EF4-FFF2-40B4-BE49-F238E27FC236}">
                      <a16:creationId xmlns:a16="http://schemas.microsoft.com/office/drawing/2014/main" id="{AA93847A-9F1E-488A-B75F-E0FC76FC16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95878" y="1207603"/>
                  <a:ext cx="1237005" cy="4001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xmlns="" id="{7BE4FA41-4A2D-4BFB-9C73-525378114045}"/>
                  </a:ext>
                </a:extLst>
              </p:cNvPr>
              <p:cNvSpPr txBox="1"/>
              <p:nvPr/>
            </p:nvSpPr>
            <p:spPr>
              <a:xfrm>
                <a:off x="1997694" y="2236246"/>
                <a:ext cx="2991268" cy="673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r-HR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7BE4FA41-4A2D-4BFB-9C73-525378114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694" y="2236246"/>
                <a:ext cx="2991268" cy="6732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xmlns="" id="{AF4C03C4-5ADF-4E30-A1C6-47B157A5E007}"/>
                  </a:ext>
                </a:extLst>
              </p:cNvPr>
              <p:cNvSpPr txBox="1"/>
              <p:nvPr/>
            </p:nvSpPr>
            <p:spPr>
              <a:xfrm>
                <a:off x="1997694" y="3240245"/>
                <a:ext cx="3865225" cy="656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hr-H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1+3</m:t>
                          </m:r>
                        </m:e>
                      </m:rad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=±2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0" name="TekstniOkvir 9">
                <a:extLst>
                  <a:ext uri="{FF2B5EF4-FFF2-40B4-BE49-F238E27FC236}">
                    <a16:creationId xmlns:a16="http://schemas.microsoft.com/office/drawing/2014/main" id="{AF4C03C4-5ADF-4E30-A1C6-47B157A5E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694" y="3240245"/>
                <a:ext cx="3865225" cy="6560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xmlns="" id="{7356EFBB-97B3-42D2-86FA-7235A5C303B2}"/>
                  </a:ext>
                </a:extLst>
              </p:cNvPr>
              <p:cNvSpPr txBox="1"/>
              <p:nvPr/>
            </p:nvSpPr>
            <p:spPr>
              <a:xfrm>
                <a:off x="1997694" y="4214172"/>
                <a:ext cx="130599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id="{7356EFBB-97B3-42D2-86FA-7235A5C30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694" y="4214172"/>
                <a:ext cx="1305999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xmlns="" id="{77EE3381-BDDD-4CB2-9675-BAE2B0C0FA80}"/>
                  </a:ext>
                </a:extLst>
              </p:cNvPr>
              <p:cNvSpPr txBox="1"/>
              <p:nvPr/>
            </p:nvSpPr>
            <p:spPr>
              <a:xfrm>
                <a:off x="1997694" y="5143022"/>
                <a:ext cx="1276439" cy="673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id="{77EE3381-BDDD-4CB2-9675-BAE2B0C0F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694" y="5143022"/>
                <a:ext cx="1276439" cy="6732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upa 19">
            <a:extLst>
              <a:ext uri="{FF2B5EF4-FFF2-40B4-BE49-F238E27FC236}">
                <a16:creationId xmlns:a16="http://schemas.microsoft.com/office/drawing/2014/main" xmlns="" id="{0B566B61-DB6D-4634-A142-6564B2202106}"/>
              </a:ext>
            </a:extLst>
          </p:cNvPr>
          <p:cNvGrpSpPr/>
          <p:nvPr/>
        </p:nvGrpSpPr>
        <p:grpSpPr>
          <a:xfrm>
            <a:off x="7137483" y="2652942"/>
            <a:ext cx="3757696" cy="2824845"/>
            <a:chOff x="7638938" y="4448948"/>
            <a:chExt cx="2626203" cy="1742881"/>
          </a:xfrm>
        </p:grpSpPr>
        <p:pic>
          <p:nvPicPr>
            <p:cNvPr id="16" name="Slika 15">
              <a:extLst>
                <a:ext uri="{FF2B5EF4-FFF2-40B4-BE49-F238E27FC236}">
                  <a16:creationId xmlns:a16="http://schemas.microsoft.com/office/drawing/2014/main" xmlns="" id="{EB80F035-8220-42D5-B79C-402871F0E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638938" y="4448948"/>
              <a:ext cx="2272954" cy="1340911"/>
            </a:xfrm>
            <a:prstGeom prst="rect">
              <a:avLst/>
            </a:prstGeom>
          </p:spPr>
        </p:pic>
        <p:sp>
          <p:nvSpPr>
            <p:cNvPr id="18" name="TekstniOkvir 17">
              <a:extLst>
                <a:ext uri="{FF2B5EF4-FFF2-40B4-BE49-F238E27FC236}">
                  <a16:creationId xmlns:a16="http://schemas.microsoft.com/office/drawing/2014/main" xmlns="" id="{06908F8D-14F7-4FAE-9494-489751470D27}"/>
                </a:ext>
              </a:extLst>
            </p:cNvPr>
            <p:cNvSpPr txBox="1"/>
            <p:nvPr/>
          </p:nvSpPr>
          <p:spPr>
            <a:xfrm>
              <a:off x="9945823" y="50334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/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kstniOkvir 18">
                  <a:extLst>
                    <a:ext uri="{FF2B5EF4-FFF2-40B4-BE49-F238E27FC236}">
                      <a16:creationId xmlns:a16="http://schemas.microsoft.com/office/drawing/2014/main" xmlns="" id="{F5B6F296-A267-46D8-932B-A1174CC1CC71}"/>
                    </a:ext>
                  </a:extLst>
                </p:cNvPr>
                <p:cNvSpPr txBox="1"/>
                <p:nvPr/>
              </p:nvSpPr>
              <p:spPr>
                <a:xfrm>
                  <a:off x="8890512" y="5789859"/>
                  <a:ext cx="522194" cy="401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9" name="TekstniOkvir 18">
                  <a:extLst>
                    <a:ext uri="{FF2B5EF4-FFF2-40B4-BE49-F238E27FC236}">
                      <a16:creationId xmlns:a16="http://schemas.microsoft.com/office/drawing/2014/main" id="{F5B6F296-A267-46D8-932B-A1174CC1CC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90512" y="5789859"/>
                  <a:ext cx="522194" cy="401970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TekstniOkvir 20">
            <a:extLst>
              <a:ext uri="{FF2B5EF4-FFF2-40B4-BE49-F238E27FC236}">
                <a16:creationId xmlns:a16="http://schemas.microsoft.com/office/drawing/2014/main" xmlns="" id="{2495803A-E7F6-40A7-BC5B-4BFDA711425F}"/>
              </a:ext>
            </a:extLst>
          </p:cNvPr>
          <p:cNvSpPr txBox="1"/>
          <p:nvPr/>
        </p:nvSpPr>
        <p:spPr>
          <a:xfrm>
            <a:off x="8554655" y="3081125"/>
            <a:ext cx="417905" cy="590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c</a:t>
            </a:r>
          </a:p>
        </p:txBody>
      </p:sp>
      <p:sp>
        <p:nvSpPr>
          <p:cNvPr id="24" name="TekstniOkvir 23">
            <a:extLst>
              <a:ext uri="{FF2B5EF4-FFF2-40B4-BE49-F238E27FC236}">
                <a16:creationId xmlns:a16="http://schemas.microsoft.com/office/drawing/2014/main" xmlns="" id="{86D1D719-FD3E-41BF-BD37-204A1BA92BF0}"/>
              </a:ext>
            </a:extLst>
          </p:cNvPr>
          <p:cNvSpPr txBox="1"/>
          <p:nvPr/>
        </p:nvSpPr>
        <p:spPr>
          <a:xfrm flipH="1">
            <a:off x="8461735" y="3081125"/>
            <a:ext cx="666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±2</a:t>
            </a:r>
          </a:p>
        </p:txBody>
      </p:sp>
    </p:spTree>
    <p:extLst>
      <p:ext uri="{BB962C8B-B14F-4D97-AF65-F5344CB8AC3E}">
        <p14:creationId xmlns:p14="http://schemas.microsoft.com/office/powerpoint/2010/main" val="1780029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21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niOkvir 1">
                <a:extLst>
                  <a:ext uri="{FF2B5EF4-FFF2-40B4-BE49-F238E27FC236}">
                    <a16:creationId xmlns:a16="http://schemas.microsoft.com/office/drawing/2014/main" xmlns="" id="{18142D61-3BB9-486D-917C-D47D4EA926C4}"/>
                  </a:ext>
                </a:extLst>
              </p:cNvPr>
              <p:cNvSpPr txBox="1"/>
              <p:nvPr/>
            </p:nvSpPr>
            <p:spPr>
              <a:xfrm>
                <a:off x="2253538" y="1323126"/>
                <a:ext cx="1910908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sz="200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2" name="TekstniOkvir 1">
                <a:extLst>
                  <a:ext uri="{FF2B5EF4-FFF2-40B4-BE49-F238E27FC236}">
                    <a16:creationId xmlns:a16="http://schemas.microsoft.com/office/drawing/2014/main" id="{18142D61-3BB9-486D-917C-D47D4EA92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538" y="1323126"/>
                <a:ext cx="1910908" cy="6767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289F629A-9564-4931-9691-BD9CFFE934B1}"/>
              </a:ext>
            </a:extLst>
          </p:cNvPr>
          <p:cNvSpPr txBox="1"/>
          <p:nvPr/>
        </p:nvSpPr>
        <p:spPr>
          <a:xfrm>
            <a:off x="1421097" y="723347"/>
            <a:ext cx="1206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4. zadatak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xmlns="" id="{DC95245B-CBD3-4528-A6AC-00FD05CAB681}"/>
                  </a:ext>
                </a:extLst>
              </p:cNvPr>
              <p:cNvSpPr txBox="1"/>
              <p:nvPr/>
            </p:nvSpPr>
            <p:spPr>
              <a:xfrm>
                <a:off x="4394200" y="1384553"/>
                <a:ext cx="1326197" cy="615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DC95245B-CBD3-4528-A6AC-00FD05CAB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200" y="1384553"/>
                <a:ext cx="1326197" cy="6152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xmlns="" id="{983766AE-0A67-4908-A783-47C5275989D4}"/>
                  </a:ext>
                </a:extLst>
              </p:cNvPr>
              <p:cNvSpPr txBox="1"/>
              <p:nvPr/>
            </p:nvSpPr>
            <p:spPr>
              <a:xfrm>
                <a:off x="6871360" y="2518430"/>
                <a:ext cx="3289683" cy="182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hr-HR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b="0" dirty="0"/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983766AE-0A67-4908-A783-47C527598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360" y="2518430"/>
                <a:ext cx="3289683" cy="18211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xmlns="" id="{819CC2C8-D864-4C5C-AD17-B383E2709D4E}"/>
                  </a:ext>
                </a:extLst>
              </p:cNvPr>
              <p:cNvSpPr txBox="1"/>
              <p:nvPr/>
            </p:nvSpPr>
            <p:spPr>
              <a:xfrm>
                <a:off x="6609829" y="5017886"/>
                <a:ext cx="1722779" cy="652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819CC2C8-D864-4C5C-AD17-B383E2709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29" y="5017886"/>
                <a:ext cx="1722779" cy="6527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xmlns="" id="{5C284AC3-796C-4382-932C-BBE3E580B748}"/>
                  </a:ext>
                </a:extLst>
              </p:cNvPr>
              <p:cNvSpPr txBox="1"/>
              <p:nvPr/>
            </p:nvSpPr>
            <p:spPr>
              <a:xfrm>
                <a:off x="9105900" y="4992801"/>
                <a:ext cx="1753237" cy="641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5C284AC3-796C-4382-932C-BBE3E580B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5900" y="4992801"/>
                <a:ext cx="1753237" cy="6412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67EA69AB-26E9-46B1-A3F1-8CE79EA4FA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61009" y="3157274"/>
            <a:ext cx="2891281" cy="2008349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xmlns="" id="{9DC0C68D-647A-42CD-879F-3FAC37AF625D}"/>
              </a:ext>
            </a:extLst>
          </p:cNvPr>
          <p:cNvSpPr txBox="1"/>
          <p:nvPr/>
        </p:nvSpPr>
        <p:spPr>
          <a:xfrm>
            <a:off x="3131447" y="3527765"/>
            <a:ext cx="404864" cy="633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Pravokutnik 11">
                <a:extLst>
                  <a:ext uri="{FF2B5EF4-FFF2-40B4-BE49-F238E27FC236}">
                    <a16:creationId xmlns:a16="http://schemas.microsoft.com/office/drawing/2014/main" xmlns="" id="{E27D17B4-6D91-4DAC-9733-BF199DFCE63A}"/>
                  </a:ext>
                </a:extLst>
              </p:cNvPr>
              <p:cNvSpPr/>
              <p:nvPr/>
            </p:nvSpPr>
            <p:spPr>
              <a:xfrm>
                <a:off x="4810446" y="3977703"/>
                <a:ext cx="1370615" cy="584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2" name="Pravokutnik 11">
                <a:extLst>
                  <a:ext uri="{FF2B5EF4-FFF2-40B4-BE49-F238E27FC236}">
                    <a16:creationId xmlns:a16="http://schemas.microsoft.com/office/drawing/2014/main" id="{E27D17B4-6D91-4DAC-9733-BF199DFCE6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446" y="3977703"/>
                <a:ext cx="1370615" cy="5849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Pravokutnik 13">
                <a:extLst>
                  <a:ext uri="{FF2B5EF4-FFF2-40B4-BE49-F238E27FC236}">
                    <a16:creationId xmlns:a16="http://schemas.microsoft.com/office/drawing/2014/main" xmlns="" id="{6F23CCB9-7484-4788-B8D3-2C6CF8422E6D}"/>
                  </a:ext>
                </a:extLst>
              </p:cNvPr>
              <p:cNvSpPr/>
              <p:nvPr/>
            </p:nvSpPr>
            <p:spPr>
              <a:xfrm>
                <a:off x="3141768" y="5049063"/>
                <a:ext cx="860468" cy="584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4" name="Pravokutnik 13">
                <a:extLst>
                  <a:ext uri="{FF2B5EF4-FFF2-40B4-BE49-F238E27FC236}">
                    <a16:creationId xmlns:a16="http://schemas.microsoft.com/office/drawing/2014/main" id="{6F23CCB9-7484-4788-B8D3-2C6CF8422E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768" y="5049063"/>
                <a:ext cx="860468" cy="58493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avokutnik 10">
                <a:extLst>
                  <a:ext uri="{FF2B5EF4-FFF2-40B4-BE49-F238E27FC236}">
                    <a16:creationId xmlns:a16="http://schemas.microsoft.com/office/drawing/2014/main" xmlns="" id="{DC69C711-D2DB-4D7F-9D97-F226B33891E8}"/>
                  </a:ext>
                </a:extLst>
              </p:cNvPr>
              <p:cNvSpPr/>
              <p:nvPr/>
            </p:nvSpPr>
            <p:spPr>
              <a:xfrm rot="19949186" flipH="1">
                <a:off x="2745838" y="3593702"/>
                <a:ext cx="108088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1" name="Pravokutnik 10">
                <a:extLst>
                  <a:ext uri="{FF2B5EF4-FFF2-40B4-BE49-F238E27FC236}">
                    <a16:creationId xmlns:a16="http://schemas.microsoft.com/office/drawing/2014/main" id="{DC69C711-D2DB-4D7F-9D97-F226B33891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49186" flipH="1">
                <a:off x="2745838" y="3593702"/>
                <a:ext cx="108088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42555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5F327ADB-EE83-4FCA-87A7-E1CE7CF94FDD}"/>
              </a:ext>
            </a:extLst>
          </p:cNvPr>
          <p:cNvSpPr txBox="1"/>
          <p:nvPr/>
        </p:nvSpPr>
        <p:spPr>
          <a:xfrm>
            <a:off x="1429646" y="694489"/>
            <a:ext cx="1206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5. zadatak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="" id="{DDD606F6-4F36-4385-AB47-DCFD1019E94B}"/>
                  </a:ext>
                </a:extLst>
              </p:cNvPr>
              <p:cNvSpPr txBox="1"/>
              <p:nvPr/>
            </p:nvSpPr>
            <p:spPr>
              <a:xfrm>
                <a:off x="1866863" y="1334996"/>
                <a:ext cx="1805559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sz="200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9−</m:t>
                              </m:r>
                              <m:sSup>
                                <m:sSupPr>
                                  <m:ctrlP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DDD606F6-4F36-4385-AB47-DCFD1019E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863" y="1334996"/>
                <a:ext cx="1805559" cy="670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avokutnik 3">
                <a:extLst>
                  <a:ext uri="{FF2B5EF4-FFF2-40B4-BE49-F238E27FC236}">
                    <a16:creationId xmlns:a16="http://schemas.microsoft.com/office/drawing/2014/main" xmlns="" id="{E9BE2372-3B99-43D2-9FC1-0D89BDFC6849}"/>
                  </a:ext>
                </a:extLst>
              </p:cNvPr>
              <p:cNvSpPr/>
              <p:nvPr/>
            </p:nvSpPr>
            <p:spPr>
              <a:xfrm>
                <a:off x="3942000" y="1390267"/>
                <a:ext cx="1326197" cy="6152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hr-H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r-H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Pravokutnik 3">
                <a:extLst>
                  <a:ext uri="{FF2B5EF4-FFF2-40B4-BE49-F238E27FC236}">
                    <a16:creationId xmlns:a16="http://schemas.microsoft.com/office/drawing/2014/main" id="{E9BE2372-3B99-43D2-9FC1-0D89BDFC68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00" y="1390267"/>
                <a:ext cx="1326197" cy="6152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xmlns="" id="{402A6669-8E2E-4827-B800-DB827AD0CE66}"/>
                  </a:ext>
                </a:extLst>
              </p:cNvPr>
              <p:cNvSpPr txBox="1"/>
              <p:nvPr/>
            </p:nvSpPr>
            <p:spPr>
              <a:xfrm>
                <a:off x="6833671" y="2304009"/>
                <a:ext cx="3231896" cy="1726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hr-HR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81−18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+36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hr-HR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81+18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hr-HR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9+</m:t>
                                  </m:r>
                                  <m:sSup>
                                    <m:sSupPr>
                                      <m:ctrlPr>
                                        <a:rPr lang="hr-HR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hr-HR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hr-HR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=9+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402A6669-8E2E-4827-B800-DB827AD0C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3671" y="2304009"/>
                <a:ext cx="3231896" cy="1726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xmlns="" id="{797B1A34-6252-4CEA-AEFB-599A8D04D272}"/>
                  </a:ext>
                </a:extLst>
              </p:cNvPr>
              <p:cNvSpPr txBox="1"/>
              <p:nvPr/>
            </p:nvSpPr>
            <p:spPr>
              <a:xfrm>
                <a:off x="6501569" y="4835402"/>
                <a:ext cx="1616147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r-HR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9+</m:t>
                              </m:r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id="{797B1A34-6252-4CEA-AEFB-599A8D04D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569" y="4835402"/>
                <a:ext cx="1616147" cy="6173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xmlns="" id="{39060138-0028-4155-9E8D-BC6A4CA3008E}"/>
                  </a:ext>
                </a:extLst>
              </p:cNvPr>
              <p:cNvSpPr txBox="1"/>
              <p:nvPr/>
            </p:nvSpPr>
            <p:spPr>
              <a:xfrm>
                <a:off x="9075501" y="4737481"/>
                <a:ext cx="1641796" cy="652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9−</m:t>
                              </m:r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9+</m:t>
                              </m:r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39060138-0028-4155-9E8D-BC6A4CA300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5501" y="4737481"/>
                <a:ext cx="1641796" cy="6527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Slika 8">
            <a:extLst>
              <a:ext uri="{FF2B5EF4-FFF2-40B4-BE49-F238E27FC236}">
                <a16:creationId xmlns:a16="http://schemas.microsoft.com/office/drawing/2014/main" xmlns="" id="{84A25011-64D7-4509-B2AE-53113B6753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66863" y="3225114"/>
            <a:ext cx="3359535" cy="2061837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xmlns="" id="{385AD48C-46BA-4BE2-BDED-F044AA9D9707}"/>
              </a:ext>
            </a:extLst>
          </p:cNvPr>
          <p:cNvSpPr txBox="1"/>
          <p:nvPr/>
        </p:nvSpPr>
        <p:spPr>
          <a:xfrm>
            <a:off x="3311414" y="3622744"/>
            <a:ext cx="470433" cy="6505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c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xmlns="" id="{65CB2EB8-AAE7-4D67-9679-BB0D7DC175C0}"/>
              </a:ext>
            </a:extLst>
          </p:cNvPr>
          <p:cNvSpPr txBox="1"/>
          <p:nvPr/>
        </p:nvSpPr>
        <p:spPr>
          <a:xfrm>
            <a:off x="5226398" y="3955774"/>
            <a:ext cx="706676" cy="600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i="1" dirty="0"/>
              <a:t>6a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xmlns="" id="{040B5EFF-A666-4DA9-8B6A-3BE9C261BA22}"/>
                  </a:ext>
                </a:extLst>
              </p:cNvPr>
              <p:cNvSpPr txBox="1"/>
              <p:nvPr/>
            </p:nvSpPr>
            <p:spPr>
              <a:xfrm>
                <a:off x="3074810" y="5170611"/>
                <a:ext cx="1414071" cy="600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9−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id="{040B5EFF-A666-4DA9-8B6A-3BE9C261B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810" y="5170611"/>
                <a:ext cx="1414071" cy="6005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Pravokutnik 14">
                <a:extLst>
                  <a:ext uri="{FF2B5EF4-FFF2-40B4-BE49-F238E27FC236}">
                    <a16:creationId xmlns:a16="http://schemas.microsoft.com/office/drawing/2014/main" xmlns="" id="{C659EA7C-139B-4C6C-8609-B7EA6734A9CE}"/>
                  </a:ext>
                </a:extLst>
              </p:cNvPr>
              <p:cNvSpPr/>
              <p:nvPr/>
            </p:nvSpPr>
            <p:spPr>
              <a:xfrm rot="19861127">
                <a:off x="3105259" y="3637801"/>
                <a:ext cx="882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9+</m:t>
                      </m:r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5" name="Pravokutnik 14">
                <a:extLst>
                  <a:ext uri="{FF2B5EF4-FFF2-40B4-BE49-F238E27FC236}">
                    <a16:creationId xmlns:a16="http://schemas.microsoft.com/office/drawing/2014/main" id="{C659EA7C-139B-4C6C-8609-B7EA6734A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61127">
                <a:off x="3105259" y="3637801"/>
                <a:ext cx="88274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20017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55109081-CEE0-43CF-A73F-31437D58DF43}"/>
              </a:ext>
            </a:extLst>
          </p:cNvPr>
          <p:cNvSpPr txBox="1"/>
          <p:nvPr/>
        </p:nvSpPr>
        <p:spPr>
          <a:xfrm>
            <a:off x="1426516" y="700488"/>
            <a:ext cx="1206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6. zadatak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="" id="{3C679369-FAAA-4050-8AD1-B2F408AD92DC}"/>
                  </a:ext>
                </a:extLst>
              </p:cNvPr>
              <p:cNvSpPr txBox="1"/>
              <p:nvPr/>
            </p:nvSpPr>
            <p:spPr>
              <a:xfrm>
                <a:off x="1804661" y="1234430"/>
                <a:ext cx="1934953" cy="715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sz="20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3C679369-FAAA-4050-8AD1-B2F408AD9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661" y="1234430"/>
                <a:ext cx="1934953" cy="7150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avokutnik 3">
                <a:extLst>
                  <a:ext uri="{FF2B5EF4-FFF2-40B4-BE49-F238E27FC236}">
                    <a16:creationId xmlns:a16="http://schemas.microsoft.com/office/drawing/2014/main" xmlns="" id="{AD17A50C-C354-45D8-80AC-30B6D20FE565}"/>
                  </a:ext>
                </a:extLst>
              </p:cNvPr>
              <p:cNvSpPr/>
              <p:nvPr/>
            </p:nvSpPr>
            <p:spPr>
              <a:xfrm>
                <a:off x="4176144" y="1295118"/>
                <a:ext cx="1326197" cy="6152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hr-H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r-H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Pravokutnik 3">
                <a:extLst>
                  <a:ext uri="{FF2B5EF4-FFF2-40B4-BE49-F238E27FC236}">
                    <a16:creationId xmlns:a16="http://schemas.microsoft.com/office/drawing/2014/main" id="{AD17A50C-C354-45D8-80AC-30B6D20FE5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144" y="1295118"/>
                <a:ext cx="1326197" cy="6152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xmlns="" id="{CCBC665D-7720-4073-BC98-0B7E4DE97BB5}"/>
                  </a:ext>
                </a:extLst>
              </p:cNvPr>
              <p:cNvSpPr txBox="1"/>
              <p:nvPr/>
            </p:nvSpPr>
            <p:spPr>
              <a:xfrm>
                <a:off x="6387757" y="2023761"/>
                <a:ext cx="434099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𝑎𝑏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CCBC665D-7720-4073-BC98-0B7E4DE97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757" y="2023761"/>
                <a:ext cx="4340997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xmlns="" id="{87ECCC88-9275-44D9-9E1F-0C62FB81A81D}"/>
                  </a:ext>
                </a:extLst>
              </p:cNvPr>
              <p:cNvSpPr txBox="1"/>
              <p:nvPr/>
            </p:nvSpPr>
            <p:spPr>
              <a:xfrm>
                <a:off x="6387757" y="3875348"/>
                <a:ext cx="1722779" cy="6228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id="{87ECCC88-9275-44D9-9E1F-0C62FB81A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757" y="3875348"/>
                <a:ext cx="1722779" cy="6228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xmlns="" id="{DFBF820D-5A33-4D50-ADAB-35E558CCC159}"/>
                  </a:ext>
                </a:extLst>
              </p:cNvPr>
              <p:cNvSpPr txBox="1"/>
              <p:nvPr/>
            </p:nvSpPr>
            <p:spPr>
              <a:xfrm>
                <a:off x="8763000" y="3879966"/>
                <a:ext cx="1750031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DFBF820D-5A33-4D50-ADAB-35E558CCC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3879966"/>
                <a:ext cx="1750031" cy="6182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xmlns="" id="{2ED9DDF1-1C29-4867-B919-3D926D054742}"/>
                  </a:ext>
                </a:extLst>
              </p:cNvPr>
              <p:cNvSpPr txBox="1"/>
              <p:nvPr/>
            </p:nvSpPr>
            <p:spPr>
              <a:xfrm>
                <a:off x="6382947" y="5166117"/>
                <a:ext cx="173239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2ED9DDF1-1C29-4867-B919-3D926D054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947" y="5166117"/>
                <a:ext cx="1732397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Slika 9">
            <a:extLst>
              <a:ext uri="{FF2B5EF4-FFF2-40B4-BE49-F238E27FC236}">
                <a16:creationId xmlns:a16="http://schemas.microsoft.com/office/drawing/2014/main" xmlns="" id="{5EBE8107-7407-4A05-B9B7-6564BE7AAE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29565" y="2623925"/>
            <a:ext cx="3225630" cy="22841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avokutnik 10">
                <a:extLst>
                  <a:ext uri="{FF2B5EF4-FFF2-40B4-BE49-F238E27FC236}">
                    <a16:creationId xmlns:a16="http://schemas.microsoft.com/office/drawing/2014/main" xmlns="" id="{09D0B4F1-B177-4F1E-82AA-6FA2582D42BA}"/>
                  </a:ext>
                </a:extLst>
              </p:cNvPr>
              <p:cNvSpPr/>
              <p:nvPr/>
            </p:nvSpPr>
            <p:spPr>
              <a:xfrm rot="19874173">
                <a:off x="2881269" y="3076149"/>
                <a:ext cx="1529114" cy="665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1" name="Pravokutnik 10">
                <a:extLst>
                  <a:ext uri="{FF2B5EF4-FFF2-40B4-BE49-F238E27FC236}">
                    <a16:creationId xmlns:a16="http://schemas.microsoft.com/office/drawing/2014/main" id="{09D0B4F1-B177-4F1E-82AA-6FA2582D42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74173">
                <a:off x="2881269" y="3076149"/>
                <a:ext cx="1529114" cy="6652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niOkvir 12">
            <a:extLst>
              <a:ext uri="{FF2B5EF4-FFF2-40B4-BE49-F238E27FC236}">
                <a16:creationId xmlns:a16="http://schemas.microsoft.com/office/drawing/2014/main" xmlns="" id="{CC56D4D2-4367-4AF3-AB9A-F919B9B48EF5}"/>
              </a:ext>
            </a:extLst>
          </p:cNvPr>
          <p:cNvSpPr txBox="1"/>
          <p:nvPr/>
        </p:nvSpPr>
        <p:spPr>
          <a:xfrm>
            <a:off x="5293594" y="3552636"/>
            <a:ext cx="436889" cy="665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i="1" dirty="0"/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Pravokutnik 14">
                <a:extLst>
                  <a:ext uri="{FF2B5EF4-FFF2-40B4-BE49-F238E27FC236}">
                    <a16:creationId xmlns:a16="http://schemas.microsoft.com/office/drawing/2014/main" xmlns="" id="{BB36A51F-3E1D-4715-8690-1508DB702052}"/>
                  </a:ext>
                </a:extLst>
              </p:cNvPr>
              <p:cNvSpPr/>
              <p:nvPr/>
            </p:nvSpPr>
            <p:spPr>
              <a:xfrm>
                <a:off x="3102359" y="4897621"/>
                <a:ext cx="1529114" cy="665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5" name="Pravokutnik 14">
                <a:extLst>
                  <a:ext uri="{FF2B5EF4-FFF2-40B4-BE49-F238E27FC236}">
                    <a16:creationId xmlns:a16="http://schemas.microsoft.com/office/drawing/2014/main" id="{BB36A51F-3E1D-4715-8690-1508DB7020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359" y="4897621"/>
                <a:ext cx="1529114" cy="6652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niOkvir 16">
            <a:extLst>
              <a:ext uri="{FF2B5EF4-FFF2-40B4-BE49-F238E27FC236}">
                <a16:creationId xmlns:a16="http://schemas.microsoft.com/office/drawing/2014/main" xmlns="" id="{35F1A744-5E35-4200-8B4E-364109FB366A}"/>
              </a:ext>
            </a:extLst>
          </p:cNvPr>
          <p:cNvSpPr txBox="1"/>
          <p:nvPr/>
        </p:nvSpPr>
        <p:spPr>
          <a:xfrm>
            <a:off x="5242573" y="358132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i="1" dirty="0"/>
              <a:t>2ab</a:t>
            </a:r>
          </a:p>
        </p:txBody>
      </p:sp>
    </p:spTree>
    <p:extLst>
      <p:ext uri="{BB962C8B-B14F-4D97-AF65-F5344CB8AC3E}">
        <p14:creationId xmlns:p14="http://schemas.microsoft.com/office/powerpoint/2010/main" val="34965088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E3483E2-C251-4DA7-B3A4-849F3EC4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2047946"/>
            <a:ext cx="8361229" cy="2098226"/>
          </a:xfrm>
        </p:spPr>
        <p:txBody>
          <a:bodyPr/>
          <a:lstStyle/>
          <a:p>
            <a:r>
              <a:rPr lang="hr-HR" dirty="0">
                <a:latin typeface="Minion Pro Med" panose="02040503050306020203" pitchFamily="18" charset="0"/>
              </a:rPr>
              <a:t>Hvala na pažnji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B4955EFF-7AD5-4651-AD12-32AF202B9D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xmlns="" id="{4B26C565-1A84-4E38-BAD9-766067561803}"/>
              </a:ext>
            </a:extLst>
          </p:cNvPr>
          <p:cNvSpPr txBox="1"/>
          <p:nvPr/>
        </p:nvSpPr>
        <p:spPr>
          <a:xfrm>
            <a:off x="7500551" y="4658498"/>
            <a:ext cx="2100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chemeClr val="tx2"/>
                </a:solidFill>
                <a:latin typeface="Minion Pro" panose="02040503050306020203" pitchFamily="18" charset="0"/>
              </a:rPr>
              <a:t>Jelena </a:t>
            </a:r>
            <a:r>
              <a:rPr lang="hr-HR" sz="2400" dirty="0" err="1">
                <a:solidFill>
                  <a:schemeClr val="tx2"/>
                </a:solidFill>
                <a:latin typeface="Minion Pro" panose="02040503050306020203" pitchFamily="18" charset="0"/>
              </a:rPr>
              <a:t>Varezić</a:t>
            </a:r>
            <a:endParaRPr lang="hr-HR" sz="2400" dirty="0">
              <a:solidFill>
                <a:schemeClr val="tx2"/>
              </a:solidFill>
              <a:latin typeface="Minion Pro" panose="020405030503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381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E294BD6-444C-40A5-970D-C6AF62AD5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099" y="1653731"/>
            <a:ext cx="8110584" cy="3935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Određivanje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vrijednosti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preostalih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trigonometrijskih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funkcija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,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ako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je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zadana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jedna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 od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njih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>…</a:t>
            </a:r>
            <a:r>
              <a:rPr lang="en-US" sz="42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  <a:t/>
            </a:r>
            <a:br>
              <a:rPr lang="en-US" sz="4200" dirty="0">
                <a:solidFill>
                  <a:schemeClr val="accent1">
                    <a:lumMod val="75000"/>
                  </a:schemeClr>
                </a:solidFill>
                <a:latin typeface="Minion Pro Med" panose="02040503050306020203" pitchFamily="18" charset="0"/>
              </a:rPr>
            </a:br>
            <a:endParaRPr lang="en-US" sz="4200" dirty="0">
              <a:solidFill>
                <a:schemeClr val="accent1">
                  <a:lumMod val="75000"/>
                </a:schemeClr>
              </a:solidFill>
              <a:latin typeface="Minion Pro Med" panose="02040503050306020203" pitchFamily="18" charset="0"/>
            </a:endParaRP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D2A638D0-B1E7-4519-B410-DC7F6C644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099" y="5589638"/>
            <a:ext cx="9790030" cy="64147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762743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30978807-0571-4F22-BFA6-945D58D52A2D}"/>
              </a:ext>
            </a:extLst>
          </p:cNvPr>
          <p:cNvSpPr txBox="1"/>
          <p:nvPr/>
        </p:nvSpPr>
        <p:spPr>
          <a:xfrm>
            <a:off x="1242425" y="1226506"/>
            <a:ext cx="9707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Minion Pro" panose="02040503050306020203" pitchFamily="18" charset="0"/>
              </a:rPr>
              <a:t>Ako je zadana vrijednost funkcije </a:t>
            </a:r>
            <a:r>
              <a:rPr lang="hr-HR" sz="2800" b="1" dirty="0">
                <a:latin typeface="Minion Pro" panose="02040503050306020203" pitchFamily="18" charset="0"/>
              </a:rPr>
              <a:t>sinus</a:t>
            </a:r>
            <a:r>
              <a:rPr lang="hr-HR" sz="2800" dirty="0">
                <a:latin typeface="Minion Pro" panose="02040503050306020203" pitchFamily="18" charset="0"/>
              </a:rPr>
              <a:t> ili </a:t>
            </a:r>
            <a:r>
              <a:rPr lang="hr-HR" sz="2800" b="1" dirty="0">
                <a:latin typeface="Minion Pro" panose="02040503050306020203" pitchFamily="18" charset="0"/>
              </a:rPr>
              <a:t>kosinus</a:t>
            </a:r>
            <a:r>
              <a:rPr lang="hr-HR" sz="2800" dirty="0">
                <a:latin typeface="Minion Pro" panose="02040503050306020203" pitchFamily="18" charset="0"/>
              </a:rPr>
              <a:t>, lako je odrediti vrijednosti tangensa i kotangensa, koristeći: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="" id="{27AD7572-2D48-4EC8-AFB6-829DAB16D447}"/>
                  </a:ext>
                </a:extLst>
              </p:cNvPr>
              <p:cNvSpPr txBox="1"/>
              <p:nvPr/>
            </p:nvSpPr>
            <p:spPr>
              <a:xfrm>
                <a:off x="4005731" y="2910600"/>
                <a:ext cx="4486915" cy="561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800" b="1" dirty="0"/>
                  <a:t>1)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hr-HR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800" b="1" i="1" smtClean="0">
                                <a:latin typeface="Cambria Math" panose="02040503050406030204" pitchFamily="18" charset="0"/>
                              </a:rPr>
                              <m:t>𝒔𝒊𝒏</m:t>
                            </m:r>
                          </m:e>
                          <m:sup>
                            <m:r>
                              <a:rPr lang="hr-HR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hr-HR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func>
                    <m:r>
                      <a:rPr lang="hr-HR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r-HR" sz="2800" b="1" i="1" smtClean="0">
                        <a:latin typeface="Cambria Math" panose="02040503050406030204" pitchFamily="18" charset="0"/>
                      </a:rPr>
                      <m:t>𝒄𝒐</m:t>
                    </m:r>
                    <m:sSup>
                      <m:sSupPr>
                        <m:ctrlPr>
                          <a:rPr lang="hr-HR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8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hr-HR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hr-HR" sz="28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hr-HR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8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hr-HR" sz="2800" b="1" dirty="0"/>
              </a:p>
            </p:txBody>
          </p:sp>
        </mc:Choice>
        <mc:Fallback xmlns="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27AD7572-2D48-4EC8-AFB6-829DAB16D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731" y="2910600"/>
                <a:ext cx="4486915" cy="561826"/>
              </a:xfrm>
              <a:prstGeom prst="rect">
                <a:avLst/>
              </a:prstGeom>
              <a:blipFill>
                <a:blip r:embed="rId2"/>
                <a:stretch>
                  <a:fillRect l="-2717" t="-8602" b="-2365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xmlns="" id="{04186206-C9F1-4A2D-99A7-EECF60391514}"/>
                  </a:ext>
                </a:extLst>
              </p:cNvPr>
              <p:cNvSpPr txBox="1"/>
              <p:nvPr/>
            </p:nvSpPr>
            <p:spPr>
              <a:xfrm>
                <a:off x="4005732" y="4422539"/>
                <a:ext cx="4486914" cy="715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800" b="1" dirty="0"/>
                  <a:t>2)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hr-HR" sz="2800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hr-HR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func>
                    <m:r>
                      <a:rPr lang="hr-HR" sz="2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hr-HR" sz="28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hr-HR" sz="28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hr-HR" sz="28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hr-HR" sz="28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hr-HR" sz="2800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hr-HR" sz="28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func>
                      </m:den>
                    </m:f>
                    <m:r>
                      <a:rPr lang="hr-HR" sz="28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hr-HR" sz="2800" b="1" dirty="0"/>
              </a:p>
            </p:txBody>
          </p:sp>
        </mc:Choice>
        <mc:Fallback xmlns="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04186206-C9F1-4A2D-99A7-EECF60391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732" y="4422539"/>
                <a:ext cx="4486914" cy="715965"/>
              </a:xfrm>
              <a:prstGeom prst="rect">
                <a:avLst/>
              </a:prstGeom>
              <a:blipFill>
                <a:blip r:embed="rId3"/>
                <a:stretch>
                  <a:fillRect l="-2717" b="-932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xmlns="" id="{18F0E466-5BDF-4BB5-9DAE-0A952049E9EB}"/>
                  </a:ext>
                </a:extLst>
              </p:cNvPr>
              <p:cNvSpPr txBox="1"/>
              <p:nvPr/>
            </p:nvSpPr>
            <p:spPr>
              <a:xfrm>
                <a:off x="7668115" y="4329628"/>
                <a:ext cx="1996362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hr-HR" sz="2800" b="0" i="0" smtClean="0">
                              <a:latin typeface="Cambria Math" panose="02040503050406030204" pitchFamily="18" charset="0"/>
                            </a:rPr>
                            <m:t>3) </m:t>
                          </m:r>
                          <m:r>
                            <a:rPr lang="hr-HR" sz="2800" b="1" i="0" smtClean="0">
                              <a:latin typeface="Cambria Math" panose="02040503050406030204" pitchFamily="18" charset="0"/>
                            </a:rPr>
                            <m:t>𝐜𝐨𝐭</m:t>
                          </m:r>
                        </m:fName>
                        <m:e>
                          <m:r>
                            <a:rPr lang="hr-HR" sz="2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hr-HR" sz="2800" b="1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8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hr-HR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r-HR" sz="28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hr-H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hr-HR" sz="28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id="{18F0E466-5BDF-4BB5-9DAE-0A952049E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115" y="4329628"/>
                <a:ext cx="1996362" cy="901785"/>
              </a:xfrm>
              <a:prstGeom prst="rect">
                <a:avLst/>
              </a:prstGeom>
              <a:blipFill>
                <a:blip r:embed="rId4"/>
                <a:stretch>
                  <a:fillRect r="-2048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531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477250C6-F0C4-494B-98A4-07571B0118BF}"/>
              </a:ext>
            </a:extLst>
          </p:cNvPr>
          <p:cNvSpPr txBox="1"/>
          <p:nvPr/>
        </p:nvSpPr>
        <p:spPr>
          <a:xfrm>
            <a:off x="1119167" y="484943"/>
            <a:ext cx="2527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Minion Pro" panose="02040503050306020203" pitchFamily="18" charset="0"/>
              </a:rPr>
              <a:t>Primjer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="" id="{6621DD77-F515-4D5A-AB9A-356B4C7C3121}"/>
                  </a:ext>
                </a:extLst>
              </p:cNvPr>
              <p:cNvSpPr txBox="1"/>
              <p:nvPr/>
            </p:nvSpPr>
            <p:spPr>
              <a:xfrm>
                <a:off x="1119167" y="1201962"/>
                <a:ext cx="8691845" cy="85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200" dirty="0">
                    <a:latin typeface="Minion Pro" panose="02040503050306020203" pitchFamily="18" charset="0"/>
                  </a:rPr>
                  <a:t>Zadano je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20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hr-HR" sz="2200" dirty="0">
                    <a:latin typeface="Minion Pro" panose="02040503050306020203" pitchFamily="18" charset="0"/>
                  </a:rPr>
                  <a:t>,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hr-H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sz="22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hr-HR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hr-HR" sz="2200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hr-H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hr-H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hr-HR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</m:t>
                    </m:r>
                  </m:oMath>
                </a14:m>
                <a:r>
                  <a:rPr lang="hr-HR" sz="2200" dirty="0">
                    <a:latin typeface="Minion Pro" panose="02040503050306020203" pitchFamily="18" charset="0"/>
                  </a:rPr>
                  <a:t>Odredi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20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func>
                          <m:funcPr>
                            <m:ctrlP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2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func>
                      </m:e>
                    </m:func>
                  </m:oMath>
                </a14:m>
                <a:r>
                  <a:rPr lang="hr-HR" sz="2200" dirty="0">
                    <a:latin typeface="Minion Pro" panose="02040503050306020203" pitchFamily="18" charset="0"/>
                  </a:rPr>
                  <a:t>i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20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hr-HR" sz="2200" dirty="0">
                    <a:latin typeface="Minion Pro" panose="02040503050306020203" pitchFamily="18" charset="0"/>
                  </a:rPr>
                  <a:t>.</a:t>
                </a:r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6621DD77-F515-4D5A-AB9A-356B4C7C3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67" y="1201962"/>
                <a:ext cx="8691845" cy="850233"/>
              </a:xfrm>
              <a:prstGeom prst="rect">
                <a:avLst/>
              </a:prstGeom>
              <a:blipFill>
                <a:blip r:embed="rId2"/>
                <a:stretch>
                  <a:fillRect l="-91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xmlns="" id="{F36AAD07-408B-414B-826F-A59A4D36FE88}"/>
                  </a:ext>
                </a:extLst>
              </p:cNvPr>
              <p:cNvSpPr txBox="1"/>
              <p:nvPr/>
            </p:nvSpPr>
            <p:spPr>
              <a:xfrm>
                <a:off x="1119167" y="2035300"/>
                <a:ext cx="6646970" cy="840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000" dirty="0">
                    <a:latin typeface="Minion Pro" panose="02040503050306020203" pitchFamily="18" charset="0"/>
                  </a:rPr>
                  <a:t>Kut t je u četvrtom kvadrantu, što određuje predznake trigonometrijskih funkcija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hr-HR" sz="200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hr-HR" sz="2000" dirty="0">
                    <a:latin typeface="Minion Pro" panose="02040503050306020203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00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&gt;0 </m:t>
                        </m:r>
                      </m:e>
                    </m:func>
                    <m:r>
                      <a:rPr lang="hr-HR" sz="20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hr-HR" sz="2000" dirty="0">
                    <a:latin typeface="Minion Pro" panose="02040503050306020203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00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&lt;0</m:t>
                        </m:r>
                      </m:e>
                    </m:func>
                  </m:oMath>
                </a14:m>
                <a:r>
                  <a:rPr lang="hr-HR" sz="2000" dirty="0">
                    <a:latin typeface="Minion Pro" panose="02040503050306020203" pitchFamily="18" charset="0"/>
                  </a:rPr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00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&lt;0</m:t>
                        </m:r>
                      </m:e>
                    </m:func>
                  </m:oMath>
                </a14:m>
                <a:endParaRPr lang="hr-HR" sz="2000" dirty="0">
                  <a:latin typeface="Minion Pro" panose="02040503050306020203" pitchFamily="18" charset="0"/>
                </a:endParaRPr>
              </a:p>
            </p:txBody>
          </p:sp>
        </mc:Choice>
        <mc:Fallback xmlns="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F36AAD07-408B-414B-826F-A59A4D36FE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67" y="2035300"/>
                <a:ext cx="6646970" cy="840679"/>
              </a:xfrm>
              <a:prstGeom prst="rect">
                <a:avLst/>
              </a:prstGeom>
              <a:blipFill>
                <a:blip r:embed="rId3"/>
                <a:stretch>
                  <a:fillRect l="-1009" t="-4348" b="-1231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xmlns="" id="{0F18867F-F449-46EA-B61E-A0B94475EF33}"/>
                  </a:ext>
                </a:extLst>
              </p:cNvPr>
              <p:cNvSpPr txBox="1"/>
              <p:nvPr/>
            </p:nvSpPr>
            <p:spPr>
              <a:xfrm>
                <a:off x="1959903" y="3566657"/>
                <a:ext cx="8084680" cy="819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hr-HR" sz="2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20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200" b="0" i="1" smtClean="0">
                            <a:latin typeface="Cambria Math" panose="02040503050406030204" pitchFamily="18" charset="0"/>
                          </a:rPr>
                          <m:t>=+</m:t>
                        </m:r>
                        <m:rad>
                          <m:radPr>
                            <m:degHide m:val="on"/>
                            <m:ctrlP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hr-HR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200" b="0" i="1" smtClean="0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hr-HR" sz="2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e>
                    </m:func>
                  </m:oMath>
                </a14:m>
                <a:r>
                  <a:rPr lang="hr-HR" sz="22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2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sz="2200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sz="22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hr-HR" sz="22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2200" b="0" i="1" dirty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hr-HR" sz="2200" b="0" i="1" dirty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hr-HR" sz="2200" b="0" i="0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2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sz="2200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</m:e>
                    </m:rad>
                    <m:r>
                      <a:rPr lang="hr-HR" sz="2200" b="0" i="0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2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</m:e>
                    </m:rad>
                    <m:r>
                      <a:rPr lang="hr-HR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hr-HR" sz="22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hr-HR" sz="2200" dirty="0"/>
              </a:p>
            </p:txBody>
          </p:sp>
        </mc:Choice>
        <mc:Fallback xmlns="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0F18867F-F449-46EA-B61E-A0B94475E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903" y="3566657"/>
                <a:ext cx="8084680" cy="8195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xmlns="" id="{168335B3-880F-4011-9B77-DCD8F3BEDD7D}"/>
                  </a:ext>
                </a:extLst>
              </p:cNvPr>
              <p:cNvSpPr txBox="1"/>
              <p:nvPr/>
            </p:nvSpPr>
            <p:spPr>
              <a:xfrm>
                <a:off x="1383706" y="4940882"/>
                <a:ext cx="4965498" cy="1226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sz="2200" i="1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hr-HR" sz="220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hr-HR" sz="2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2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r-HR" sz="2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2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hr-HR" sz="220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hr-HR" sz="2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2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hr-HR" sz="220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den>
                      </m:f>
                      <m:r>
                        <a:rPr lang="hr-HR" sz="220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hr-HR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2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hr-HR" sz="22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id="{168335B3-880F-4011-9B77-DCD8F3BED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06" y="4940882"/>
                <a:ext cx="4965498" cy="12261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xmlns="" id="{3A08729E-4BAA-4CE3-B58A-2688B3879D64}"/>
                  </a:ext>
                </a:extLst>
              </p:cNvPr>
              <p:cNvSpPr txBox="1"/>
              <p:nvPr/>
            </p:nvSpPr>
            <p:spPr>
              <a:xfrm>
                <a:off x="6349204" y="5128567"/>
                <a:ext cx="2204031" cy="728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sz="220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hr-HR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hr-HR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r-HR" sz="22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hr-HR" sz="22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  <m:r>
                            <a:rPr lang="hr-HR" sz="22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hr-HR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sz="2200" dirty="0">
                  <a:latin typeface="Minion Pro" panose="02040503050306020203" pitchFamily="18" charset="0"/>
                </a:endParaRPr>
              </a:p>
            </p:txBody>
          </p:sp>
        </mc:Choice>
        <mc:Fallback xmlns=""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id="{3A08729E-4BAA-4CE3-B58A-2688B3879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204" y="5128567"/>
                <a:ext cx="2204031" cy="728405"/>
              </a:xfrm>
              <a:prstGeom prst="rect">
                <a:avLst/>
              </a:prstGeom>
              <a:blipFill>
                <a:blip r:embed="rId6"/>
                <a:stretch>
                  <a:fillRect r="-470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31789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085E43B9-6CA3-42C8-9C6F-24E211476BF9}"/>
              </a:ext>
            </a:extLst>
          </p:cNvPr>
          <p:cNvSpPr txBox="1"/>
          <p:nvPr/>
        </p:nvSpPr>
        <p:spPr>
          <a:xfrm>
            <a:off x="2425700" y="1042705"/>
            <a:ext cx="7632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Isti zadatak možemo jednostavno izračunati </a:t>
            </a:r>
            <a:r>
              <a:rPr lang="hr-HR" sz="2000" dirty="0" err="1">
                <a:latin typeface="Minion Pro" panose="02040503050306020203" pitchFamily="18" charset="0"/>
              </a:rPr>
              <a:t>poznavajući</a:t>
            </a:r>
            <a:r>
              <a:rPr lang="hr-HR" sz="2000" dirty="0">
                <a:latin typeface="Minion Pro" panose="02040503050306020203" pitchFamily="18" charset="0"/>
              </a:rPr>
              <a:t> definicije trigonometrijskih funkcija, predznake po kvadratima i Pitagorin poučak.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246A10EA-D42F-45B0-90F0-7C2B89D8F68D}"/>
              </a:ext>
            </a:extLst>
          </p:cNvPr>
          <p:cNvSpPr txBox="1"/>
          <p:nvPr/>
        </p:nvSpPr>
        <p:spPr>
          <a:xfrm>
            <a:off x="2425700" y="2009156"/>
            <a:ext cx="7256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U pravokutnom trokutu označimo s </a:t>
            </a:r>
            <a:r>
              <a:rPr lang="hr-HR" sz="2000" i="1" dirty="0">
                <a:latin typeface="Minion Pro" panose="02040503050306020203" pitchFamily="18" charset="0"/>
              </a:rPr>
              <a:t>t</a:t>
            </a:r>
            <a:r>
              <a:rPr lang="hr-HR" sz="2000" dirty="0">
                <a:latin typeface="Minion Pro" panose="02040503050306020203" pitchFamily="18" charset="0"/>
              </a:rPr>
              <a:t> bilo koji od 2 šiljasta kuta, npr.</a:t>
            </a: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xmlns="" id="{01EBA326-A085-4E92-8BE0-423C4FA592DA}"/>
              </a:ext>
            </a:extLst>
          </p:cNvPr>
          <p:cNvGrpSpPr/>
          <p:nvPr/>
        </p:nvGrpSpPr>
        <p:grpSpPr>
          <a:xfrm>
            <a:off x="4357174" y="3329629"/>
            <a:ext cx="3477652" cy="2238211"/>
            <a:chOff x="4357174" y="3329629"/>
            <a:chExt cx="3477652" cy="2238211"/>
          </a:xfrm>
        </p:grpSpPr>
        <p:grpSp>
          <p:nvGrpSpPr>
            <p:cNvPr id="10" name="Grupa 9">
              <a:extLst>
                <a:ext uri="{FF2B5EF4-FFF2-40B4-BE49-F238E27FC236}">
                  <a16:creationId xmlns:a16="http://schemas.microsoft.com/office/drawing/2014/main" xmlns="" id="{43697EB7-2639-4AF3-ADAB-2CF4FDA50DA9}"/>
                </a:ext>
              </a:extLst>
            </p:cNvPr>
            <p:cNvGrpSpPr/>
            <p:nvPr/>
          </p:nvGrpSpPr>
          <p:grpSpPr>
            <a:xfrm>
              <a:off x="4745309" y="3329629"/>
              <a:ext cx="3089517" cy="2066284"/>
              <a:chOff x="1975599" y="3149524"/>
              <a:chExt cx="2425700" cy="1607968"/>
            </a:xfrm>
          </p:grpSpPr>
          <p:sp>
            <p:nvSpPr>
              <p:cNvPr id="5" name="Pravokutni trokut 4">
                <a:extLst>
                  <a:ext uri="{FF2B5EF4-FFF2-40B4-BE49-F238E27FC236}">
                    <a16:creationId xmlns:a16="http://schemas.microsoft.com/office/drawing/2014/main" xmlns="" id="{EEB42FB2-F6FE-4FA8-9758-BF0B1B00101C}"/>
                  </a:ext>
                </a:extLst>
              </p:cNvPr>
              <p:cNvSpPr/>
              <p:nvPr/>
            </p:nvSpPr>
            <p:spPr>
              <a:xfrm>
                <a:off x="1975599" y="3149524"/>
                <a:ext cx="2425700" cy="1346200"/>
              </a:xfrm>
              <a:prstGeom prst="rtTriangl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 dirty="0"/>
              </a:p>
            </p:txBody>
          </p:sp>
          <p:sp>
            <p:nvSpPr>
              <p:cNvPr id="9" name="Luk 8">
                <a:extLst>
                  <a:ext uri="{FF2B5EF4-FFF2-40B4-BE49-F238E27FC236}">
                    <a16:creationId xmlns:a16="http://schemas.microsoft.com/office/drawing/2014/main" xmlns="" id="{931BEBBD-BA38-40A5-86CF-0E34D4EE0385}"/>
                  </a:ext>
                </a:extLst>
              </p:cNvPr>
              <p:cNvSpPr/>
              <p:nvPr/>
            </p:nvSpPr>
            <p:spPr>
              <a:xfrm rot="14757754">
                <a:off x="3060760" y="3907313"/>
                <a:ext cx="882750" cy="817607"/>
              </a:xfrm>
              <a:prstGeom prst="arc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sp>
          <p:nvSpPr>
            <p:cNvPr id="14" name="TekstniOkvir 13">
              <a:extLst>
                <a:ext uri="{FF2B5EF4-FFF2-40B4-BE49-F238E27FC236}">
                  <a16:creationId xmlns:a16="http://schemas.microsoft.com/office/drawing/2014/main" xmlns="" id="{B9E6E8A9-3864-42C0-809C-5F14CF6586CA}"/>
                </a:ext>
              </a:extLst>
            </p:cNvPr>
            <p:cNvSpPr txBox="1"/>
            <p:nvPr/>
          </p:nvSpPr>
          <p:spPr>
            <a:xfrm>
              <a:off x="4357174" y="3797842"/>
              <a:ext cx="388135" cy="474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0"/>
                <a:t>a</a:t>
              </a:r>
            </a:p>
          </p:txBody>
        </p:sp>
        <p:sp>
          <p:nvSpPr>
            <p:cNvPr id="15" name="TekstniOkvir 14">
              <a:extLst>
                <a:ext uri="{FF2B5EF4-FFF2-40B4-BE49-F238E27FC236}">
                  <a16:creationId xmlns:a16="http://schemas.microsoft.com/office/drawing/2014/main" xmlns="" id="{B2BD9698-D3BE-4C6C-94E3-3A9A7B6827AD}"/>
                </a:ext>
              </a:extLst>
            </p:cNvPr>
            <p:cNvSpPr txBox="1"/>
            <p:nvPr/>
          </p:nvSpPr>
          <p:spPr>
            <a:xfrm>
              <a:off x="6044612" y="3589222"/>
              <a:ext cx="271051" cy="474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0"/>
                <a:t>c</a:t>
              </a:r>
            </a:p>
          </p:txBody>
        </p:sp>
        <p:sp>
          <p:nvSpPr>
            <p:cNvPr id="16" name="TekstniOkvir 15">
              <a:extLst>
                <a:ext uri="{FF2B5EF4-FFF2-40B4-BE49-F238E27FC236}">
                  <a16:creationId xmlns:a16="http://schemas.microsoft.com/office/drawing/2014/main" xmlns="" id="{48AFAFD8-E161-40CE-A3D1-02D8FF68C29A}"/>
                </a:ext>
              </a:extLst>
            </p:cNvPr>
            <p:cNvSpPr txBox="1"/>
            <p:nvPr/>
          </p:nvSpPr>
          <p:spPr>
            <a:xfrm>
              <a:off x="5849427" y="5093238"/>
              <a:ext cx="390369" cy="474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/>
                <a:t>b</a:t>
              </a:r>
            </a:p>
          </p:txBody>
        </p:sp>
      </p:grpSp>
      <p:sp>
        <p:nvSpPr>
          <p:cNvPr id="11" name="TekstniOkvir 10">
            <a:extLst>
              <a:ext uri="{FF2B5EF4-FFF2-40B4-BE49-F238E27FC236}">
                <a16:creationId xmlns:a16="http://schemas.microsoft.com/office/drawing/2014/main" xmlns="" id="{A54BD1DD-96AB-4127-928B-E163571C07BE}"/>
              </a:ext>
            </a:extLst>
          </p:cNvPr>
          <p:cNvSpPr txBox="1"/>
          <p:nvPr/>
        </p:nvSpPr>
        <p:spPr>
          <a:xfrm>
            <a:off x="6380416" y="4522522"/>
            <a:ext cx="309181" cy="461665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hr-HR" sz="2400" i="1" dirty="0"/>
              <a:t>t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41330224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B21D7D26-2FD6-41ED-91CE-365C928CCC5E}"/>
              </a:ext>
            </a:extLst>
          </p:cNvPr>
          <p:cNvSpPr txBox="1"/>
          <p:nvPr/>
        </p:nvSpPr>
        <p:spPr>
          <a:xfrm>
            <a:off x="2104373" y="952062"/>
            <a:ext cx="7903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Budući je sinus kuta omjer nasuprotne katete i hipotenuze, a duljine stranica su pozitivni brojevi, dovoljno je promatrati modul sinusa kuta.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xmlns="" id="{0DFFC8D1-C7F1-4948-B0CF-BA32681C1661}"/>
                  </a:ext>
                </a:extLst>
              </p:cNvPr>
              <p:cNvSpPr txBox="1"/>
              <p:nvPr/>
            </p:nvSpPr>
            <p:spPr>
              <a:xfrm>
                <a:off x="3080978" y="2050416"/>
                <a:ext cx="4628312" cy="722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hr-HR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r-HR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hr-H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𝑛𝑎𝑠𝑢𝑝𝑟𝑜𝑡𝑛𝑎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h𝑖𝑝𝑜𝑡𝑒𝑛𝑢𝑧𝑎</m:t>
                          </m:r>
                        </m:den>
                      </m:f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0DFFC8D1-C7F1-4948-B0CF-BA32681C1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978" y="2050416"/>
                <a:ext cx="4628312" cy="7223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1C4D4B49-0325-4128-8EDF-29A10A3395C9}"/>
              </a:ext>
            </a:extLst>
          </p:cNvPr>
          <p:cNvSpPr txBox="1"/>
          <p:nvPr/>
        </p:nvSpPr>
        <p:spPr>
          <a:xfrm>
            <a:off x="2104373" y="3163262"/>
            <a:ext cx="702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I nasuprotnoj stranici ‘a’ </a:t>
            </a:r>
            <a:r>
              <a:rPr lang="hr-HR" sz="2000" dirty="0" smtClean="0">
                <a:latin typeface="Minion Pro" panose="02040503050306020203" pitchFamily="18" charset="0"/>
              </a:rPr>
              <a:t>pridružiti </a:t>
            </a:r>
            <a:r>
              <a:rPr lang="hr-HR" sz="2000" dirty="0">
                <a:latin typeface="Minion Pro" panose="02040503050306020203" pitchFamily="18" charset="0"/>
              </a:rPr>
              <a:t>broj 3, a hipotenuzi broj 5.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xmlns="" id="{7D2F2CDA-8A08-47D1-977B-5D80C78858C8}"/>
              </a:ext>
            </a:extLst>
          </p:cNvPr>
          <p:cNvGrpSpPr/>
          <p:nvPr/>
        </p:nvGrpSpPr>
        <p:grpSpPr>
          <a:xfrm>
            <a:off x="3826710" y="4423293"/>
            <a:ext cx="2134757" cy="880528"/>
            <a:chOff x="3782861" y="4363322"/>
            <a:chExt cx="2134757" cy="880528"/>
          </a:xfrm>
        </p:grpSpPr>
        <p:sp>
          <p:nvSpPr>
            <p:cNvPr id="7" name="TekstniOkvir 6">
              <a:extLst>
                <a:ext uri="{FF2B5EF4-FFF2-40B4-BE49-F238E27FC236}">
                  <a16:creationId xmlns:a16="http://schemas.microsoft.com/office/drawing/2014/main" xmlns="" id="{900D8697-88E9-49E7-B874-05D5941E7EAD}"/>
                </a:ext>
              </a:extLst>
            </p:cNvPr>
            <p:cNvSpPr txBox="1"/>
            <p:nvPr/>
          </p:nvSpPr>
          <p:spPr>
            <a:xfrm>
              <a:off x="5395134" y="4363322"/>
              <a:ext cx="522484" cy="440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0"/>
                <a:t>5</a:t>
              </a:r>
            </a:p>
          </p:txBody>
        </p:sp>
        <p:sp>
          <p:nvSpPr>
            <p:cNvPr id="8" name="TekstniOkvir 7">
              <a:extLst>
                <a:ext uri="{FF2B5EF4-FFF2-40B4-BE49-F238E27FC236}">
                  <a16:creationId xmlns:a16="http://schemas.microsoft.com/office/drawing/2014/main" xmlns="" id="{D7BBA6F9-BB21-4DE7-B68C-3E4F9B09F50C}"/>
                </a:ext>
              </a:extLst>
            </p:cNvPr>
            <p:cNvSpPr txBox="1"/>
            <p:nvPr/>
          </p:nvSpPr>
          <p:spPr>
            <a:xfrm>
              <a:off x="3782861" y="4803586"/>
              <a:ext cx="455990" cy="440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0"/>
                <a:t>3</a:t>
              </a:r>
            </a:p>
          </p:txBody>
        </p:sp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xmlns="" id="{68C00F20-7FAD-4F18-8732-718181D7F988}"/>
              </a:ext>
            </a:extLst>
          </p:cNvPr>
          <p:cNvGrpSpPr/>
          <p:nvPr/>
        </p:nvGrpSpPr>
        <p:grpSpPr>
          <a:xfrm>
            <a:off x="4212404" y="4125428"/>
            <a:ext cx="2887943" cy="2180713"/>
            <a:chOff x="4212404" y="4125428"/>
            <a:chExt cx="2887943" cy="2180713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5849A318-841C-4718-87FB-492B521E95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12404" y="4125428"/>
              <a:ext cx="2887943" cy="1780510"/>
            </a:xfrm>
            <a:prstGeom prst="rect">
              <a:avLst/>
            </a:prstGeom>
          </p:spPr>
        </p:pic>
        <p:sp>
          <p:nvSpPr>
            <p:cNvPr id="9" name="TekstniOkvir 8">
              <a:extLst>
                <a:ext uri="{FF2B5EF4-FFF2-40B4-BE49-F238E27FC236}">
                  <a16:creationId xmlns:a16="http://schemas.microsoft.com/office/drawing/2014/main" xmlns="" id="{C71A2D35-EB01-49EE-8E5F-08EB93C7D5AF}"/>
                </a:ext>
              </a:extLst>
            </p:cNvPr>
            <p:cNvSpPr txBox="1"/>
            <p:nvPr/>
          </p:nvSpPr>
          <p:spPr>
            <a:xfrm>
              <a:off x="5395134" y="5865877"/>
              <a:ext cx="360266" cy="440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6793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FB8A3468-F616-473E-9EDD-8437219B6F3B}"/>
              </a:ext>
            </a:extLst>
          </p:cNvPr>
          <p:cNvSpPr txBox="1"/>
          <p:nvPr/>
        </p:nvSpPr>
        <p:spPr>
          <a:xfrm>
            <a:off x="1575570" y="848527"/>
            <a:ext cx="5022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Stranicu ‘b’ računamo po Pitagorinom poučku: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="" id="{4D714F84-C3AA-45B5-BE15-C999ED555442}"/>
                  </a:ext>
                </a:extLst>
              </p:cNvPr>
              <p:cNvSpPr txBox="1"/>
              <p:nvPr/>
            </p:nvSpPr>
            <p:spPr>
              <a:xfrm>
                <a:off x="1739900" y="1562100"/>
                <a:ext cx="4622800" cy="490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000" i="1" dirty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hr-HR" sz="2000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sz="2000" i="0" dirty="0">
                          <a:latin typeface="Cambria Math" panose="02040503050406030204" pitchFamily="18" charset="0"/>
                        </a:rPr>
                        <m:t>=25−9=16</m:t>
                      </m:r>
                      <m:r>
                        <a:rPr lang="hr-HR" sz="2000" b="0" i="1" dirty="0" smtClean="0">
                          <a:latin typeface="Cambria Math" panose="02040503050406030204" pitchFamily="18" charset="0"/>
                        </a:rPr>
                        <m:t>      </m:t>
                      </m:r>
                      <m:groupChr>
                        <m:groupChrPr>
                          <m:chr m:val="⇒"/>
                          <m:pos m:val="top"/>
                          <m:ctrlPr>
                            <a:rPr lang="hr-HR" sz="2000" i="1" dirty="0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1"/>
                            </m:rPr>
                            <a:rPr lang="hr-HR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groupChr>
                      <m:r>
                        <a:rPr lang="hr-HR" sz="2000" b="0" i="1" dirty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hr-HR" sz="20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hr-HR" sz="2000" b="0" i="1" dirty="0" smtClean="0">
                          <a:latin typeface="Cambria Math" panose="02040503050406030204" pitchFamily="18" charset="0"/>
                        </a:rPr>
                        <m:t>=±4</m:t>
                      </m:r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id="{4D714F84-C3AA-45B5-BE15-C999ED5554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900" y="1562100"/>
                <a:ext cx="4622800" cy="490071"/>
              </a:xfrm>
              <a:prstGeom prst="rect">
                <a:avLst/>
              </a:prstGeom>
              <a:blipFill>
                <a:blip r:embed="rId2"/>
                <a:stretch>
                  <a:fillRect t="-37037" b="-5432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niOkvir 3">
            <a:extLst>
              <a:ext uri="{FF2B5EF4-FFF2-40B4-BE49-F238E27FC236}">
                <a16:creationId xmlns:a16="http://schemas.microsoft.com/office/drawing/2014/main" xmlns="" id="{2954455D-49A6-4654-83D1-723F6554DDA5}"/>
              </a:ext>
            </a:extLst>
          </p:cNvPr>
          <p:cNvSpPr txBox="1"/>
          <p:nvPr/>
        </p:nvSpPr>
        <p:spPr>
          <a:xfrm>
            <a:off x="1662067" y="2326162"/>
            <a:ext cx="8106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I sa slike čitamo vrijednosti preostalih trigonometrijskih funkcija.</a:t>
            </a:r>
          </a:p>
        </p:txBody>
      </p:sp>
      <p:grpSp>
        <p:nvGrpSpPr>
          <p:cNvPr id="20" name="Grupa 19">
            <a:extLst>
              <a:ext uri="{FF2B5EF4-FFF2-40B4-BE49-F238E27FC236}">
                <a16:creationId xmlns:a16="http://schemas.microsoft.com/office/drawing/2014/main" xmlns="" id="{B7CB392D-1B2C-4906-8D4D-D91A64C0B10A}"/>
              </a:ext>
            </a:extLst>
          </p:cNvPr>
          <p:cNvGrpSpPr/>
          <p:nvPr/>
        </p:nvGrpSpPr>
        <p:grpSpPr>
          <a:xfrm>
            <a:off x="8358041" y="3627999"/>
            <a:ext cx="3319398" cy="2247491"/>
            <a:chOff x="8358041" y="3627999"/>
            <a:chExt cx="3319398" cy="2247491"/>
          </a:xfrm>
        </p:grpSpPr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xmlns="" id="{5A12BB9A-4B94-42F9-85D2-D6C6D4C72F7B}"/>
                </a:ext>
              </a:extLst>
            </p:cNvPr>
            <p:cNvGrpSpPr/>
            <p:nvPr/>
          </p:nvGrpSpPr>
          <p:grpSpPr>
            <a:xfrm>
              <a:off x="8358041" y="3627999"/>
              <a:ext cx="3319398" cy="1878159"/>
              <a:chOff x="8358041" y="3627999"/>
              <a:chExt cx="3319398" cy="1878159"/>
            </a:xfrm>
          </p:grpSpPr>
          <p:pic>
            <p:nvPicPr>
              <p:cNvPr id="5" name="Slika 4">
                <a:extLst>
                  <a:ext uri="{FF2B5EF4-FFF2-40B4-BE49-F238E27FC236}">
                    <a16:creationId xmlns:a16="http://schemas.microsoft.com/office/drawing/2014/main" xmlns="" id="{6CB7F4EB-27F6-4BBD-A19E-59CAB52E59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21059" y="3627999"/>
                <a:ext cx="2956380" cy="1878159"/>
              </a:xfrm>
              <a:prstGeom prst="rect">
                <a:avLst/>
              </a:prstGeom>
            </p:spPr>
          </p:pic>
          <p:sp>
            <p:nvSpPr>
              <p:cNvPr id="6" name="TekstniOkvir 5">
                <a:extLst>
                  <a:ext uri="{FF2B5EF4-FFF2-40B4-BE49-F238E27FC236}">
                    <a16:creationId xmlns:a16="http://schemas.microsoft.com/office/drawing/2014/main" xmlns="" id="{09B12DE4-964B-42C8-A951-D6957A7CD260}"/>
                  </a:ext>
                </a:extLst>
              </p:cNvPr>
              <p:cNvSpPr txBox="1"/>
              <p:nvPr/>
            </p:nvSpPr>
            <p:spPr>
              <a:xfrm>
                <a:off x="10011696" y="4036607"/>
                <a:ext cx="375105" cy="482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5</a:t>
                </a:r>
              </a:p>
            </p:txBody>
          </p:sp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xmlns="" id="{705561CF-D486-4BF9-A05A-E5CA972A4F39}"/>
                  </a:ext>
                </a:extLst>
              </p:cNvPr>
              <p:cNvSpPr txBox="1"/>
              <p:nvPr/>
            </p:nvSpPr>
            <p:spPr>
              <a:xfrm>
                <a:off x="8358041" y="4408680"/>
                <a:ext cx="363018" cy="4827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r-HR" dirty="0"/>
                  <a:t>3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kstniOkvir 7">
                  <a:extLst>
                    <a:ext uri="{FF2B5EF4-FFF2-40B4-BE49-F238E27FC236}">
                      <a16:creationId xmlns:a16="http://schemas.microsoft.com/office/drawing/2014/main" xmlns="" id="{5EB2D894-9C9D-4032-B561-DBE838D890D0}"/>
                    </a:ext>
                  </a:extLst>
                </p:cNvPr>
                <p:cNvSpPr txBox="1"/>
                <p:nvPr/>
              </p:nvSpPr>
              <p:spPr>
                <a:xfrm>
                  <a:off x="10017740" y="5506158"/>
                  <a:ext cx="4924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hr-H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</m:oMath>
                  </a14:m>
                  <a:r>
                    <a:rPr lang="hr-HR" dirty="0"/>
                    <a:t>4</a:t>
                  </a:r>
                </a:p>
              </p:txBody>
            </p:sp>
          </mc:Choice>
          <mc:Fallback xmlns="">
            <p:sp>
              <p:nvSpPr>
                <p:cNvPr id="8" name="TekstniOkvir 7">
                  <a:extLst>
                    <a:ext uri="{FF2B5EF4-FFF2-40B4-BE49-F238E27FC236}">
                      <a16:creationId xmlns:a16="http://schemas.microsoft.com/office/drawing/2014/main" id="{5EB2D894-9C9D-4032-B561-DBE838D890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17740" y="5506158"/>
                  <a:ext cx="492443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8197" r="-9877" b="-24590"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upa 14">
            <a:extLst>
              <a:ext uri="{FF2B5EF4-FFF2-40B4-BE49-F238E27FC236}">
                <a16:creationId xmlns:a16="http://schemas.microsoft.com/office/drawing/2014/main" xmlns="" id="{9C94F6C9-5227-44F6-97E4-389C7C6F7A06}"/>
              </a:ext>
            </a:extLst>
          </p:cNvPr>
          <p:cNvGrpSpPr/>
          <p:nvPr/>
        </p:nvGrpSpPr>
        <p:grpSpPr>
          <a:xfrm>
            <a:off x="1739900" y="3330583"/>
            <a:ext cx="5345188" cy="667812"/>
            <a:chOff x="5344950" y="3154386"/>
            <a:chExt cx="5345188" cy="667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kstniOkvir 8">
                  <a:extLst>
                    <a:ext uri="{FF2B5EF4-FFF2-40B4-BE49-F238E27FC236}">
                      <a16:creationId xmlns:a16="http://schemas.microsoft.com/office/drawing/2014/main" xmlns="" id="{9514FC60-290C-406D-9238-5945608FDDF6}"/>
                    </a:ext>
                  </a:extLst>
                </p:cNvPr>
                <p:cNvSpPr txBox="1"/>
                <p:nvPr/>
              </p:nvSpPr>
              <p:spPr>
                <a:xfrm>
                  <a:off x="5344950" y="3154386"/>
                  <a:ext cx="2578100" cy="6678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𝑝𝑟𝑖𝑙𝑒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ž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ć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𝑘𝑎𝑡𝑒𝑡𝑎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h𝑖𝑝𝑜𝑡𝑒𝑛𝑢𝑧𝑎</m:t>
                                </m:r>
                              </m:den>
                            </m:f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9" name="TekstniOkvir 8">
                  <a:extLst>
                    <a:ext uri="{FF2B5EF4-FFF2-40B4-BE49-F238E27FC236}">
                      <a16:creationId xmlns:a16="http://schemas.microsoft.com/office/drawing/2014/main" id="{9514FC60-290C-406D-9238-5945608FDD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4950" y="3154386"/>
                  <a:ext cx="2578100" cy="66781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kstniOkvir 9">
              <a:extLst>
                <a:ext uri="{FF2B5EF4-FFF2-40B4-BE49-F238E27FC236}">
                  <a16:creationId xmlns:a16="http://schemas.microsoft.com/office/drawing/2014/main" xmlns="" id="{0C822797-85BF-4611-AD22-8C8D02133E10}"/>
                </a:ext>
              </a:extLst>
            </p:cNvPr>
            <p:cNvSpPr txBox="1"/>
            <p:nvPr/>
          </p:nvSpPr>
          <p:spPr>
            <a:xfrm>
              <a:off x="7979237" y="3309334"/>
              <a:ext cx="25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0"/>
                <a:t>i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kstniOkvir 10">
                  <a:extLst>
                    <a:ext uri="{FF2B5EF4-FFF2-40B4-BE49-F238E27FC236}">
                      <a16:creationId xmlns:a16="http://schemas.microsoft.com/office/drawing/2014/main" xmlns="" id="{67DFDE7D-A96B-432E-AA36-A1D89F1AB1F0}"/>
                    </a:ext>
                  </a:extLst>
                </p:cNvPr>
                <p:cNvSpPr txBox="1"/>
                <p:nvPr/>
              </p:nvSpPr>
              <p:spPr>
                <a:xfrm>
                  <a:off x="8233237" y="3170898"/>
                  <a:ext cx="2456901" cy="6347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&gt;0  </m:t>
                            </m:r>
                            <m:groupChr>
                              <m:groupChrPr>
                                <m:chr m:val="⇒"/>
                                <m:pos m:val="top"/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groupChrPr>
                              <m:e/>
                            </m:groupChr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func>
                              <m:funcPr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hr-HR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1" name="TekstniOkvir 10">
                  <a:extLst>
                    <a:ext uri="{FF2B5EF4-FFF2-40B4-BE49-F238E27FC236}">
                      <a16:creationId xmlns:a16="http://schemas.microsoft.com/office/drawing/2014/main" id="{67DFDE7D-A96B-432E-AA36-A1D89F1AB1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3237" y="3170898"/>
                  <a:ext cx="2456901" cy="63478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upa 15">
            <a:extLst>
              <a:ext uri="{FF2B5EF4-FFF2-40B4-BE49-F238E27FC236}">
                <a16:creationId xmlns:a16="http://schemas.microsoft.com/office/drawing/2014/main" xmlns="" id="{3100CA62-EE58-4F38-AE96-7A3E91ECDFEC}"/>
              </a:ext>
            </a:extLst>
          </p:cNvPr>
          <p:cNvGrpSpPr/>
          <p:nvPr/>
        </p:nvGrpSpPr>
        <p:grpSpPr>
          <a:xfrm>
            <a:off x="1739900" y="4408680"/>
            <a:ext cx="5883801" cy="664926"/>
            <a:chOff x="4690799" y="5738137"/>
            <a:chExt cx="5883801" cy="6649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kstniOkvir 11">
                  <a:extLst>
                    <a:ext uri="{FF2B5EF4-FFF2-40B4-BE49-F238E27FC236}">
                      <a16:creationId xmlns:a16="http://schemas.microsoft.com/office/drawing/2014/main" xmlns="" id="{B390E123-FF8D-4826-8526-9CA8E7B48FB3}"/>
                    </a:ext>
                  </a:extLst>
                </p:cNvPr>
                <p:cNvSpPr txBox="1"/>
                <p:nvPr/>
              </p:nvSpPr>
              <p:spPr>
                <a:xfrm>
                  <a:off x="4690799" y="5738137"/>
                  <a:ext cx="1213431" cy="6649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𝑛𝑎𝑠𝑢𝑝𝑟𝑜𝑡𝑛𝑎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𝑘𝑎𝑡𝑒𝑡𝑎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𝑝𝑟𝑖𝑙𝑒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ž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ć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𝑘𝑎𝑡𝑒𝑡𝑎</m:t>
                                </m:r>
                              </m:den>
                            </m:f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2" name="TekstniOkvir 11">
                  <a:extLst>
                    <a:ext uri="{FF2B5EF4-FFF2-40B4-BE49-F238E27FC236}">
                      <a16:creationId xmlns:a16="http://schemas.microsoft.com/office/drawing/2014/main" id="{B390E123-FF8D-4826-8526-9CA8E7B48F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0799" y="5738137"/>
                  <a:ext cx="1213431" cy="664926"/>
                </a:xfrm>
                <a:prstGeom prst="rect">
                  <a:avLst/>
                </a:prstGeom>
                <a:blipFill>
                  <a:blip r:embed="rId7"/>
                  <a:stretch>
                    <a:fillRect r="-129146"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kstniOkvir 12">
              <a:extLst>
                <a:ext uri="{FF2B5EF4-FFF2-40B4-BE49-F238E27FC236}">
                  <a16:creationId xmlns:a16="http://schemas.microsoft.com/office/drawing/2014/main" xmlns="" id="{4666F518-7591-4F3B-8904-F0B81EA87FD3}"/>
                </a:ext>
              </a:extLst>
            </p:cNvPr>
            <p:cNvSpPr txBox="1"/>
            <p:nvPr/>
          </p:nvSpPr>
          <p:spPr>
            <a:xfrm>
              <a:off x="7638049" y="5848803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/>
                <a:t>i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kstniOkvir 13">
                  <a:extLst>
                    <a:ext uri="{FF2B5EF4-FFF2-40B4-BE49-F238E27FC236}">
                      <a16:creationId xmlns:a16="http://schemas.microsoft.com/office/drawing/2014/main" xmlns="" id="{AF53E0B9-7517-4F24-BEFF-C4B74B592ACF}"/>
                    </a:ext>
                  </a:extLst>
                </p:cNvPr>
                <p:cNvSpPr txBox="1"/>
                <p:nvPr/>
              </p:nvSpPr>
              <p:spPr>
                <a:xfrm>
                  <a:off x="7942597" y="5789043"/>
                  <a:ext cx="2632003" cy="4888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&lt;0</m:t>
                          </m:r>
                        </m:e>
                      </m:func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  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</m:oMath>
                  </a14:m>
                  <a:r>
                    <a:rPr lang="hr-HR" dirty="0"/>
                    <a:t> 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hr-HR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dirty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hr-HR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dirty="0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hr-HR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</m:oMath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4" name="TekstniOkvir 13">
                  <a:extLst>
                    <a:ext uri="{FF2B5EF4-FFF2-40B4-BE49-F238E27FC236}">
                      <a16:creationId xmlns:a16="http://schemas.microsoft.com/office/drawing/2014/main" id="{AF53E0B9-7517-4F24-BEFF-C4B74B592A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42597" y="5789043"/>
                  <a:ext cx="2632003" cy="488852"/>
                </a:xfrm>
                <a:prstGeom prst="rect">
                  <a:avLst/>
                </a:prstGeom>
                <a:blipFill>
                  <a:blip r:embed="rId8"/>
                  <a:stretch>
                    <a:fillRect t="-20000" b="-56250"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xmlns="" id="{DDF7A9F8-8047-41D1-8F34-11FCBDEC7F45}"/>
                  </a:ext>
                </a:extLst>
              </p:cNvPr>
              <p:cNvSpPr txBox="1"/>
              <p:nvPr/>
            </p:nvSpPr>
            <p:spPr>
              <a:xfrm>
                <a:off x="1739900" y="5489074"/>
                <a:ext cx="290823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r-HR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groupChr>
                            <m:groupChrPr>
                              <m:chr m:val="⇒"/>
                              <m:vertJc m:val="bot"/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/>
                          </m:groupCh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func>
                            <m:func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r-HR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id="{DDF7A9F8-8047-41D1-8F34-11FCBDEC7F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900" y="5489074"/>
                <a:ext cx="2908232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a 22">
            <a:extLst>
              <a:ext uri="{FF2B5EF4-FFF2-40B4-BE49-F238E27FC236}">
                <a16:creationId xmlns:a16="http://schemas.microsoft.com/office/drawing/2014/main" xmlns="" id="{329EBDC5-5F52-446C-9E15-101A6A2D62F8}"/>
              </a:ext>
            </a:extLst>
          </p:cNvPr>
          <p:cNvGrpSpPr/>
          <p:nvPr/>
        </p:nvGrpSpPr>
        <p:grpSpPr>
          <a:xfrm>
            <a:off x="6598508" y="787198"/>
            <a:ext cx="4557154" cy="2389937"/>
            <a:chOff x="6742004" y="808142"/>
            <a:chExt cx="4557154" cy="23899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kstniOkvir 16">
                  <a:extLst>
                    <a:ext uri="{FF2B5EF4-FFF2-40B4-BE49-F238E27FC236}">
                      <a16:creationId xmlns:a16="http://schemas.microsoft.com/office/drawing/2014/main" xmlns="" id="{D5B209CB-B413-4C95-B49F-BA4D7028EF6E}"/>
                    </a:ext>
                  </a:extLst>
                </p:cNvPr>
                <p:cNvSpPr txBox="1"/>
                <p:nvPr/>
              </p:nvSpPr>
              <p:spPr>
                <a:xfrm>
                  <a:off x="6742004" y="848527"/>
                  <a:ext cx="167501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pt-B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pt-B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pt-B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pt-B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hr-H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hr-HR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7" name="TekstniOkvir 16">
                  <a:extLst>
                    <a:ext uri="{FF2B5EF4-FFF2-40B4-BE49-F238E27FC236}">
                      <a16:creationId xmlns:a16="http://schemas.microsoft.com/office/drawing/2014/main" id="{D5B209CB-B413-4C95-B49F-BA4D7028EF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2004" y="848527"/>
                  <a:ext cx="1675010" cy="4001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2" name="Slika 21" descr="Slika na kojoj se prikazuje tekst, knjiga&#10;&#10;Opis je generiran uz vrlo visoku pouzdanost">
              <a:extLst>
                <a:ext uri="{FF2B5EF4-FFF2-40B4-BE49-F238E27FC236}">
                  <a16:creationId xmlns:a16="http://schemas.microsoft.com/office/drawing/2014/main" xmlns="" id="{41234707-418C-4266-9938-510026A3E2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221" y="808142"/>
              <a:ext cx="2389937" cy="23899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1920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80A5765A-97D0-46E0-ABCB-5266D9ACF6D4}"/>
              </a:ext>
            </a:extLst>
          </p:cNvPr>
          <p:cNvSpPr txBox="1"/>
          <p:nvPr/>
        </p:nvSpPr>
        <p:spPr>
          <a:xfrm>
            <a:off x="1344287" y="633839"/>
            <a:ext cx="3220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Minion Pro" panose="02040503050306020203" pitchFamily="18" charset="0"/>
              </a:rPr>
              <a:t>Primjer 2.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="" id="{5741E251-EC55-4F84-AF4D-BF6AA44086AB}"/>
                  </a:ext>
                </a:extLst>
              </p:cNvPr>
              <p:cNvSpPr txBox="1"/>
              <p:nvPr/>
            </p:nvSpPr>
            <p:spPr>
              <a:xfrm>
                <a:off x="1344287" y="1346789"/>
                <a:ext cx="8526223" cy="578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200" dirty="0">
                    <a:latin typeface="Minion Pro" panose="02040503050306020203" pitchFamily="18" charset="0"/>
                  </a:rPr>
                  <a:t>Zadan je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sz="2200" i="1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hr-HR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hr-HR" sz="2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20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hr-HR" sz="220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hr-HR" sz="2200" b="0" i="0" smtClean="0">
                        <a:latin typeface="Cambria Math" panose="02040503050406030204" pitchFamily="18" charset="0"/>
                      </a:rPr>
                      <m:t> , </m:t>
                    </m:r>
                    <m:f>
                      <m:fPr>
                        <m:ctrlPr>
                          <a:rPr lang="hr-HR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200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hr-HR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hr-HR" sz="2200" i="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sz="2200" i="0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hr-HR" sz="22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hr-HR" sz="2200" i="0" dirty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hr-HR" sz="2200" i="1" dirty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hr-HR" sz="2200" dirty="0">
                    <a:latin typeface="Minion Pro" panose="02040503050306020203" pitchFamily="18" charset="0"/>
                  </a:rPr>
                  <a:t>  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hr-HR" sz="2200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hr-HR" sz="2200" b="0" i="1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hr-HR" sz="2200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hr-HR" sz="2200" i="0" dirty="0">
                        <a:latin typeface="Cambria Math" panose="02040503050406030204" pitchFamily="18" charset="0"/>
                      </a:rPr>
                      <m:t>&lt;0</m:t>
                    </m:r>
                    <m:r>
                      <a:rPr lang="hr-HR" sz="2200" b="0" i="0" dirty="0" smtClean="0">
                        <a:latin typeface="Cambria Math" panose="02040503050406030204" pitchFamily="18" charset="0"/>
                      </a:rPr>
                      <m:t> , </m:t>
                    </m:r>
                    <m:func>
                      <m:funcPr>
                        <m:ctrlPr>
                          <a:rPr lang="hr-HR" sz="22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200" b="0" i="0" dirty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hr-HR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200" b="0" i="1" dirty="0" smtClean="0">
                            <a:latin typeface="Cambria Math" panose="02040503050406030204" pitchFamily="18" charset="0"/>
                          </a:rPr>
                          <m:t>&lt;0 , </m:t>
                        </m:r>
                        <m:func>
                          <m:funcPr>
                            <m:ctrlP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200" b="0" i="0" dirty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sz="2200" b="0" i="1" dirty="0" smtClean="0">
                                <a:latin typeface="Cambria Math" panose="02040503050406030204" pitchFamily="18" charset="0"/>
                              </a:rPr>
                              <m:t>&lt;0</m:t>
                            </m:r>
                          </m:e>
                        </m:func>
                      </m:e>
                    </m:func>
                  </m:oMath>
                </a14:m>
                <a:endParaRPr lang="hr-HR" sz="2200" dirty="0">
                  <a:latin typeface="Minion Pro" panose="02040503050306020203" pitchFamily="18" charset="0"/>
                </a:endParaRPr>
              </a:p>
            </p:txBody>
          </p:sp>
        </mc:Choice>
        <mc:Fallback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741E251-EC55-4F84-AF4D-BF6AA4408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287" y="1346789"/>
                <a:ext cx="8526223" cy="578043"/>
              </a:xfrm>
              <a:prstGeom prst="rect">
                <a:avLst/>
              </a:prstGeom>
              <a:blipFill rotWithShape="0">
                <a:blip r:embed="rId2"/>
                <a:stretch>
                  <a:fillRect l="-930" b="-947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upa 13">
            <a:extLst>
              <a:ext uri="{FF2B5EF4-FFF2-40B4-BE49-F238E27FC236}">
                <a16:creationId xmlns:a16="http://schemas.microsoft.com/office/drawing/2014/main" xmlns="" id="{3D09677B-459C-4209-9729-F176E823736D}"/>
              </a:ext>
            </a:extLst>
          </p:cNvPr>
          <p:cNvGrpSpPr/>
          <p:nvPr/>
        </p:nvGrpSpPr>
        <p:grpSpPr>
          <a:xfrm>
            <a:off x="6507900" y="4036110"/>
            <a:ext cx="2944832" cy="1970136"/>
            <a:chOff x="6507900" y="4036110"/>
            <a:chExt cx="2944832" cy="1970136"/>
          </a:xfrm>
        </p:grpSpPr>
        <p:pic>
          <p:nvPicPr>
            <p:cNvPr id="5" name="Slika 4">
              <a:extLst>
                <a:ext uri="{FF2B5EF4-FFF2-40B4-BE49-F238E27FC236}">
                  <a16:creationId xmlns:a16="http://schemas.microsoft.com/office/drawing/2014/main" xmlns="" id="{99995DDF-A452-4D76-ADEC-273A904828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07900" y="4036110"/>
              <a:ext cx="2944832" cy="1970136"/>
            </a:xfrm>
            <a:prstGeom prst="rect">
              <a:avLst/>
            </a:prstGeom>
          </p:spPr>
        </p:pic>
        <p:sp>
          <p:nvSpPr>
            <p:cNvPr id="7" name="TekstniOkvir 6">
              <a:extLst>
                <a:ext uri="{FF2B5EF4-FFF2-40B4-BE49-F238E27FC236}">
                  <a16:creationId xmlns:a16="http://schemas.microsoft.com/office/drawing/2014/main" xmlns="" id="{8F2E4956-C7A6-4453-9D79-253CB201C1D0}"/>
                </a:ext>
              </a:extLst>
            </p:cNvPr>
            <p:cNvSpPr txBox="1"/>
            <p:nvPr/>
          </p:nvSpPr>
          <p:spPr>
            <a:xfrm>
              <a:off x="7604041" y="4381195"/>
              <a:ext cx="622577" cy="6043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/>
                <a:t>25</a:t>
              </a:r>
            </a:p>
          </p:txBody>
        </p:sp>
      </p:grpSp>
      <p:sp>
        <p:nvSpPr>
          <p:cNvPr id="9" name="TekstniOkvir 8">
            <a:extLst>
              <a:ext uri="{FF2B5EF4-FFF2-40B4-BE49-F238E27FC236}">
                <a16:creationId xmlns:a16="http://schemas.microsoft.com/office/drawing/2014/main" xmlns="" id="{060831B5-0DFD-43AD-B4A9-E1D357EB936C}"/>
              </a:ext>
            </a:extLst>
          </p:cNvPr>
          <p:cNvSpPr txBox="1"/>
          <p:nvPr/>
        </p:nvSpPr>
        <p:spPr>
          <a:xfrm>
            <a:off x="5974346" y="4836512"/>
            <a:ext cx="443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24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xmlns="" id="{AD2ECD9A-F701-4617-987E-D4CC62CF52D5}"/>
              </a:ext>
            </a:extLst>
          </p:cNvPr>
          <p:cNvSpPr txBox="1"/>
          <p:nvPr/>
        </p:nvSpPr>
        <p:spPr>
          <a:xfrm>
            <a:off x="7604041" y="5857475"/>
            <a:ext cx="448581" cy="604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xmlns="" id="{6321F5C7-FA85-4879-BCF5-A1365C682149}"/>
                  </a:ext>
                </a:extLst>
              </p:cNvPr>
              <p:cNvSpPr txBox="1"/>
              <p:nvPr/>
            </p:nvSpPr>
            <p:spPr>
              <a:xfrm>
                <a:off x="1344287" y="2342178"/>
                <a:ext cx="10365113" cy="465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hr-HR" sz="2000" dirty="0"/>
                  <a:t>a</a:t>
                </a:r>
                <a:r>
                  <a:rPr lang="hr-HR" sz="2000" b="0" dirty="0" smtClean="0"/>
                  <a:t> </a:t>
                </a:r>
                <a14:m>
                  <m:oMath xmlns:m="http://schemas.openxmlformats.org/officeDocument/2006/math">
                    <m:r>
                      <a:rPr lang="hr-HR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  <m:sup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hr-HR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25+7</m:t>
                            </m:r>
                          </m:e>
                        </m:d>
                        <m:d>
                          <m:dPr>
                            <m:ctrlP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25−7</m:t>
                            </m:r>
                          </m:e>
                        </m:d>
                      </m:e>
                    </m:rad>
                    <m:r>
                      <a:rPr lang="hr-HR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32∗18</m:t>
                        </m:r>
                      </m:e>
                    </m:rad>
                    <m:r>
                      <a:rPr lang="hr-HR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32∗2∗9</m:t>
                        </m:r>
                      </m:e>
                    </m:rad>
                    <m:r>
                      <a:rPr lang="hr-HR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64∗9</m:t>
                        </m:r>
                      </m:e>
                    </m:rad>
                    <m:r>
                      <a:rPr lang="hr-HR" sz="2000" b="0" i="1" smtClean="0">
                        <a:latin typeface="Cambria Math" panose="02040503050406030204" pitchFamily="18" charset="0"/>
                      </a:rPr>
                      <m:t>=8∗3=24</m:t>
                    </m:r>
                  </m:oMath>
                </a14:m>
                <a:endParaRPr lang="hr-HR" sz="2000" dirty="0"/>
              </a:p>
            </p:txBody>
          </p:sp>
        </mc:Choice>
        <mc:Fallback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321F5C7-FA85-4879-BCF5-A1365C682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287" y="2342178"/>
                <a:ext cx="10365113" cy="465064"/>
              </a:xfrm>
              <a:prstGeom prst="rect">
                <a:avLst/>
              </a:prstGeom>
              <a:blipFill rotWithShape="0">
                <a:blip r:embed="rId4"/>
                <a:stretch>
                  <a:fillRect l="-647" b="-1948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niOkvir 12">
                <a:extLst>
                  <a:ext uri="{FF2B5EF4-FFF2-40B4-BE49-F238E27FC236}">
                    <a16:creationId xmlns:a16="http://schemas.microsoft.com/office/drawing/2014/main" xmlns="" id="{67646EE4-1C23-4CC9-B42F-9A6B6E700CA1}"/>
                  </a:ext>
                </a:extLst>
              </p:cNvPr>
              <p:cNvSpPr txBox="1"/>
              <p:nvPr/>
            </p:nvSpPr>
            <p:spPr>
              <a:xfrm>
                <a:off x="2170791" y="3231652"/>
                <a:ext cx="2394531" cy="3329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000" dirty="0">
                    <a:latin typeface="Minion Pro" panose="02040503050306020203" pitchFamily="18" charset="0"/>
                  </a:rPr>
                  <a:t>Sa slike čitamo:</a:t>
                </a:r>
              </a:p>
              <a:p>
                <a:endParaRPr lang="hr-HR" sz="2000" dirty="0">
                  <a:latin typeface="Minion Pro" panose="02040503050306020203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sz="20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sz="2000" dirty="0">
                  <a:latin typeface="Minion Pro" panose="02040503050306020203" pitchFamily="18" charset="0"/>
                </a:endParaRPr>
              </a:p>
              <a:p>
                <a:endParaRPr lang="hr-HR" sz="2000" dirty="0">
                  <a:latin typeface="Minion Pro" panose="02040503050306020203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sz="200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sz="2000" dirty="0">
                  <a:latin typeface="Minion Pro" panose="02040503050306020203" pitchFamily="18" charset="0"/>
                </a:endParaRPr>
              </a:p>
              <a:p>
                <a:endParaRPr lang="hr-HR" sz="2000" dirty="0">
                  <a:latin typeface="Minion Pro" panose="02040503050306020203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r-HR" sz="200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r-HR" sz="2000" dirty="0">
                  <a:latin typeface="Minion Pro" panose="02040503050306020203" pitchFamily="18" charset="0"/>
                </a:endParaRPr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13" name="TekstniOkvir 12">
                <a:extLst>
                  <a:ext uri="{FF2B5EF4-FFF2-40B4-BE49-F238E27FC236}">
                    <a16:creationId xmlns:a16="http://schemas.microsoft.com/office/drawing/2014/main" id="{67646EE4-1C23-4CC9-B42F-9A6B6E700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791" y="3231652"/>
                <a:ext cx="2394531" cy="3329886"/>
              </a:xfrm>
              <a:prstGeom prst="rect">
                <a:avLst/>
              </a:prstGeom>
              <a:blipFill>
                <a:blip r:embed="rId5"/>
                <a:stretch>
                  <a:fillRect l="-2545" t="-91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niOkvir 15">
            <a:extLst>
              <a:ext uri="{FF2B5EF4-FFF2-40B4-BE49-F238E27FC236}">
                <a16:creationId xmlns:a16="http://schemas.microsoft.com/office/drawing/2014/main" xmlns="" id="{349D9567-38FA-4BAC-AA73-261E92C7FAA1}"/>
              </a:ext>
            </a:extLst>
          </p:cNvPr>
          <p:cNvSpPr txBox="1"/>
          <p:nvPr/>
        </p:nvSpPr>
        <p:spPr>
          <a:xfrm rot="10800000" flipV="1">
            <a:off x="6104465" y="4810589"/>
            <a:ext cx="27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35062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F7B2FDAC-64B1-4BB7-BD90-1F549DFB30C1}"/>
              </a:ext>
            </a:extLst>
          </p:cNvPr>
          <p:cNvSpPr txBox="1"/>
          <p:nvPr/>
        </p:nvSpPr>
        <p:spPr>
          <a:xfrm>
            <a:off x="1691014" y="796829"/>
            <a:ext cx="9319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Minion Pro" panose="02040503050306020203" pitchFamily="18" charset="0"/>
              </a:rPr>
              <a:t>Situacija je složenija ako su zadani tangens ili kotangens, a tražimo sinus i kotangens kuta.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="" id="{775D2B1F-6A34-400C-A973-D63AACC28DC1}"/>
                  </a:ext>
                </a:extLst>
              </p:cNvPr>
              <p:cNvSpPr txBox="1"/>
              <p:nvPr/>
            </p:nvSpPr>
            <p:spPr>
              <a:xfrm>
                <a:off x="1691014" y="1474067"/>
                <a:ext cx="993313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000" dirty="0">
                    <a:latin typeface="Minion Pro" panose="02040503050306020203" pitchFamily="18" charset="0"/>
                  </a:rPr>
                  <a:t>Zadan je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r-HR" sz="2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hr-HR" sz="2000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hr-HR" sz="2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func>
                  </m:oMath>
                </a14:m>
                <a:r>
                  <a:rPr lang="hr-HR" sz="2000" dirty="0">
                    <a:latin typeface="Minion Pro" panose="02040503050306020203" pitchFamily="18" charset="0"/>
                  </a:rPr>
                  <a:t>. Naći kotangens je trivijalno, ali traženje sinusa i kosinusa zahtijeva više vremena i računanja.</a:t>
                </a:r>
              </a:p>
            </p:txBody>
          </p:sp>
        </mc:Choice>
        <mc:Fallback>
          <p:sp>
            <p:nvSpPr>
              <p:cNvPr id="3" name="TekstniOkvi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75D2B1F-6A34-400C-A973-D63AACC28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014" y="1474067"/>
                <a:ext cx="9933139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613" t="-5172" b="-1465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upa 19">
            <a:extLst>
              <a:ext uri="{FF2B5EF4-FFF2-40B4-BE49-F238E27FC236}">
                <a16:creationId xmlns:a16="http://schemas.microsoft.com/office/drawing/2014/main" xmlns="" id="{9E732671-F77C-4111-9931-9F73489C1699}"/>
              </a:ext>
            </a:extLst>
          </p:cNvPr>
          <p:cNvGrpSpPr/>
          <p:nvPr/>
        </p:nvGrpSpPr>
        <p:grpSpPr>
          <a:xfrm>
            <a:off x="3052645" y="2228344"/>
            <a:ext cx="6726979" cy="3912810"/>
            <a:chOff x="3052645" y="2158619"/>
            <a:chExt cx="6726979" cy="3912810"/>
          </a:xfrm>
        </p:grpSpPr>
        <p:grpSp>
          <p:nvGrpSpPr>
            <p:cNvPr id="17" name="Grupa 16">
              <a:extLst>
                <a:ext uri="{FF2B5EF4-FFF2-40B4-BE49-F238E27FC236}">
                  <a16:creationId xmlns:a16="http://schemas.microsoft.com/office/drawing/2014/main" xmlns="" id="{70035FAA-CA2A-4B63-9B4E-389B58C629A9}"/>
                </a:ext>
              </a:extLst>
            </p:cNvPr>
            <p:cNvGrpSpPr/>
            <p:nvPr/>
          </p:nvGrpSpPr>
          <p:grpSpPr>
            <a:xfrm>
              <a:off x="3052645" y="2158619"/>
              <a:ext cx="3131344" cy="3912810"/>
              <a:chOff x="2434808" y="2324185"/>
              <a:chExt cx="3131344" cy="391281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kstniOkvir 3">
                    <a:extLst>
                      <a:ext uri="{FF2B5EF4-FFF2-40B4-BE49-F238E27FC236}">
                        <a16:creationId xmlns:a16="http://schemas.microsoft.com/office/drawing/2014/main" xmlns="" id="{00B99A03-1BCB-460D-BFE0-85F504092F79}"/>
                      </a:ext>
                    </a:extLst>
                  </p:cNvPr>
                  <p:cNvSpPr txBox="1"/>
                  <p:nvPr/>
                </p:nvSpPr>
                <p:spPr>
                  <a:xfrm>
                    <a:off x="2437090" y="2324185"/>
                    <a:ext cx="1727200" cy="79367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unc>
                            <m:func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r-HR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hr-HR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hr-HR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func>
                        </m:oMath>
                      </m:oMathPara>
                    </a14:m>
                    <a:endParaRPr lang="hr-HR" dirty="0"/>
                  </a:p>
                  <a:p>
                    <a:endParaRPr lang="hr-HR" dirty="0"/>
                  </a:p>
                </p:txBody>
              </p:sp>
            </mc:Choice>
            <mc:Fallback xmlns="">
              <p:sp>
                <p:nvSpPr>
                  <p:cNvPr id="4" name="TekstniOkvir 3">
                    <a:extLst>
                      <a:ext uri="{FF2B5EF4-FFF2-40B4-BE49-F238E27FC236}">
                        <a16:creationId xmlns:a16="http://schemas.microsoft.com/office/drawing/2014/main" id="{00B99A03-1BCB-460D-BFE0-85F504092F7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37090" y="2324185"/>
                    <a:ext cx="1727200" cy="79367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kstniOkvir 4">
                    <a:extLst>
                      <a:ext uri="{FF2B5EF4-FFF2-40B4-BE49-F238E27FC236}">
                        <a16:creationId xmlns:a16="http://schemas.microsoft.com/office/drawing/2014/main" xmlns="" id="{B2031ABC-DA05-4376-91E5-7DC70F46A396}"/>
                      </a:ext>
                    </a:extLst>
                  </p:cNvPr>
                  <p:cNvSpPr txBox="1"/>
                  <p:nvPr/>
                </p:nvSpPr>
                <p:spPr>
                  <a:xfrm>
                    <a:off x="2434808" y="2778908"/>
                    <a:ext cx="2595134" cy="76937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hr-HR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hr-HR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hr-HR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hr-HR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hr-HR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func>
                                            <m:funcPr>
                                              <m:ctrlPr>
                                                <a:rPr lang="hr-HR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hr-HR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hr-HR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</m:func>
                                        </m:num>
                                        <m:den>
                                          <m:r>
                                            <a:rPr lang="hr-HR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±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hr-HR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hr-HR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hr-HR" b="0" i="0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1−</m:t>
                                                  </m:r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hr-HR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sin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hr-HR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hr-HR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</m:rad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oMath>
                      </m:oMathPara>
                    </a14:m>
                    <a:endParaRPr lang="hr-HR" dirty="0"/>
                  </a:p>
                </p:txBody>
              </p:sp>
            </mc:Choice>
            <mc:Fallback xmlns="">
              <p:sp>
                <p:nvSpPr>
                  <p:cNvPr id="5" name="TekstniOkvir 4">
                    <a:extLst>
                      <a:ext uri="{FF2B5EF4-FFF2-40B4-BE49-F238E27FC236}">
                        <a16:creationId xmlns:a16="http://schemas.microsoft.com/office/drawing/2014/main" id="{B2031ABC-DA05-4376-91E5-7DC70F46A39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34808" y="2778908"/>
                    <a:ext cx="2595134" cy="76937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kstniOkvir 5">
                    <a:extLst>
                      <a:ext uri="{FF2B5EF4-FFF2-40B4-BE49-F238E27FC236}">
                        <a16:creationId xmlns:a16="http://schemas.microsoft.com/office/drawing/2014/main" xmlns="" id="{89A62662-A25D-45C5-BB89-A42BAB5F8C89}"/>
                      </a:ext>
                    </a:extLst>
                  </p:cNvPr>
                  <p:cNvSpPr txBox="1"/>
                  <p:nvPr/>
                </p:nvSpPr>
                <p:spPr>
                  <a:xfrm>
                    <a:off x="2549108" y="3579737"/>
                    <a:ext cx="1962332" cy="64812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r-HR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r-H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r-H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oMath>
                      </m:oMathPara>
                    </a14:m>
                    <a:endParaRPr lang="hr-HR" dirty="0"/>
                  </a:p>
                </p:txBody>
              </p:sp>
            </mc:Choice>
            <mc:Fallback xmlns="">
              <p:sp>
                <p:nvSpPr>
                  <p:cNvPr id="6" name="TekstniOkvir 5">
                    <a:extLst>
                      <a:ext uri="{FF2B5EF4-FFF2-40B4-BE49-F238E27FC236}">
                        <a16:creationId xmlns:a16="http://schemas.microsoft.com/office/drawing/2014/main" id="{89A62662-A25D-45C5-BB89-A42BAB5F8C8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49108" y="3579737"/>
                    <a:ext cx="1962332" cy="648126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kstniOkvir 6">
                    <a:extLst>
                      <a:ext uri="{FF2B5EF4-FFF2-40B4-BE49-F238E27FC236}">
                        <a16:creationId xmlns:a16="http://schemas.microsoft.com/office/drawing/2014/main" xmlns="" id="{C3BD3AEE-BC51-43D9-8B0B-D01201CAA63C}"/>
                      </a:ext>
                    </a:extLst>
                  </p:cNvPr>
                  <p:cNvSpPr txBox="1"/>
                  <p:nvPr/>
                </p:nvSpPr>
                <p:spPr>
                  <a:xfrm>
                    <a:off x="2549108" y="4360814"/>
                    <a:ext cx="28702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a14:m>
                    <a:r>
                      <a:rPr lang="hr-HR" i="1" dirty="0"/>
                      <a:t>t</a:t>
                    </a:r>
                    <a14:m>
                      <m:oMath xmlns:m="http://schemas.openxmlformats.org/officeDocument/2006/math">
                        <m:d>
                          <m:dPr>
                            <m:ctrlPr>
                              <a:rPr lang="hr-HR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b="0" i="1" dirty="0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hr-HR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hr-HR" b="0" i="0" dirty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hr-HR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hr-HR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hr-HR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b="0" i="0" dirty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hr-HR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a14:m>
                    <a:endParaRPr lang="hr-HR" i="1" dirty="0"/>
                  </a:p>
                </p:txBody>
              </p:sp>
            </mc:Choice>
            <mc:Fallback xmlns="">
              <p:sp>
                <p:nvSpPr>
                  <p:cNvPr id="7" name="TekstniOkvir 6">
                    <a:extLst>
                      <a:ext uri="{FF2B5EF4-FFF2-40B4-BE49-F238E27FC236}">
                        <a16:creationId xmlns:a16="http://schemas.microsoft.com/office/drawing/2014/main" id="{C3BD3AEE-BC51-43D9-8B0B-D01201CAA63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49108" y="4360814"/>
                    <a:ext cx="2870200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8197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kstniOkvir 7">
                    <a:extLst>
                      <a:ext uri="{FF2B5EF4-FFF2-40B4-BE49-F238E27FC236}">
                        <a16:creationId xmlns:a16="http://schemas.microsoft.com/office/drawing/2014/main" xmlns="" id="{B6B05DB6-7626-47F6-9D32-9F73ECFD2213}"/>
                      </a:ext>
                    </a:extLst>
                  </p:cNvPr>
                  <p:cNvSpPr txBox="1"/>
                  <p:nvPr/>
                </p:nvSpPr>
                <p:spPr>
                  <a:xfrm>
                    <a:off x="2549108" y="4863097"/>
                    <a:ext cx="301704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a14:m>
                    <a:r>
                      <a:rPr lang="hr-HR" dirty="0">
                        <a:solidFill>
                          <a:prstClr val="black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hr-HR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hr-HR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hr-HR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hr-HR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a14:m>
                    <a:endParaRPr lang="hr-HR" i="1" dirty="0"/>
                  </a:p>
                </p:txBody>
              </p:sp>
            </mc:Choice>
            <mc:Fallback xmlns="">
              <p:sp>
                <p:nvSpPr>
                  <p:cNvPr id="8" name="TekstniOkvir 7">
                    <a:extLst>
                      <a:ext uri="{FF2B5EF4-FFF2-40B4-BE49-F238E27FC236}">
                        <a16:creationId xmlns:a16="http://schemas.microsoft.com/office/drawing/2014/main" id="{B6B05DB6-7626-47F6-9D32-9F73ECFD221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49108" y="4863097"/>
                    <a:ext cx="3017044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kstniOkvir 8">
                    <a:extLst>
                      <a:ext uri="{FF2B5EF4-FFF2-40B4-BE49-F238E27FC236}">
                        <a16:creationId xmlns:a16="http://schemas.microsoft.com/office/drawing/2014/main" xmlns="" id="{D8F57BF7-1965-4A4E-8225-480DBE55ADD2}"/>
                      </a:ext>
                    </a:extLst>
                  </p:cNvPr>
                  <p:cNvSpPr txBox="1"/>
                  <p:nvPr/>
                </p:nvSpPr>
                <p:spPr>
                  <a:xfrm>
                    <a:off x="2549108" y="5365380"/>
                    <a:ext cx="27749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hr-HR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hr-HR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a14:m>
                    <a:r>
                      <a:rPr lang="hr-HR" dirty="0"/>
                      <a:t>+</a:t>
                    </a:r>
                    <a:r>
                      <a:rPr lang="hr-HR" dirty="0">
                        <a:solidFill>
                          <a:prstClr val="black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hr-HR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hr-HR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b="0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a14:m>
                    <a:r>
                      <a:rPr lang="hr-HR" dirty="0"/>
                      <a:t>=</a:t>
                    </a:r>
                    <a:r>
                      <a:rPr lang="hr-HR" dirty="0">
                        <a:solidFill>
                          <a:prstClr val="black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a14:m>
                    <a:endParaRPr lang="hr-HR" dirty="0"/>
                  </a:p>
                </p:txBody>
              </p:sp>
            </mc:Choice>
            <mc:Fallback xmlns="">
              <p:sp>
                <p:nvSpPr>
                  <p:cNvPr id="9" name="TekstniOkvir 8">
                    <a:extLst>
                      <a:ext uri="{FF2B5EF4-FFF2-40B4-BE49-F238E27FC236}">
                        <a16:creationId xmlns:a16="http://schemas.microsoft.com/office/drawing/2014/main" id="{D8F57BF7-1965-4A4E-8225-480DBE55ADD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49108" y="5365380"/>
                    <a:ext cx="2774990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t="-9836" r="-220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kstniOkvir 9">
                    <a:extLst>
                      <a:ext uri="{FF2B5EF4-FFF2-40B4-BE49-F238E27FC236}">
                        <a16:creationId xmlns:a16="http://schemas.microsoft.com/office/drawing/2014/main" xmlns="" id="{FA8224B6-DE14-4BD6-8A8D-105D779AD1AE}"/>
                      </a:ext>
                    </a:extLst>
                  </p:cNvPr>
                  <p:cNvSpPr txBox="1"/>
                  <p:nvPr/>
                </p:nvSpPr>
                <p:spPr>
                  <a:xfrm>
                    <a:off x="2550092" y="5867663"/>
                    <a:ext cx="261315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hr-HR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hr-HR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hr-HR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hr-H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hr-H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hr-H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hr-HR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a14:m>
                    <a:r>
                      <a:rPr lang="hr-HR" dirty="0">
                        <a:solidFill>
                          <a:prstClr val="black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a14:m>
                    <a:endParaRPr lang="hr-HR" dirty="0"/>
                  </a:p>
                </p:txBody>
              </p:sp>
            </mc:Choice>
            <mc:Fallback xmlns="">
              <p:sp>
                <p:nvSpPr>
                  <p:cNvPr id="10" name="TekstniOkvir 9">
                    <a:extLst>
                      <a:ext uri="{FF2B5EF4-FFF2-40B4-BE49-F238E27FC236}">
                        <a16:creationId xmlns:a16="http://schemas.microsoft.com/office/drawing/2014/main" id="{FA8224B6-DE14-4BD6-8A8D-105D779AD1A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50092" y="5867663"/>
                    <a:ext cx="2613151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8" name="Grupa 17">
              <a:extLst>
                <a:ext uri="{FF2B5EF4-FFF2-40B4-BE49-F238E27FC236}">
                  <a16:creationId xmlns:a16="http://schemas.microsoft.com/office/drawing/2014/main" xmlns="" id="{C6DE317C-849F-4C6B-8E89-73AA5B17938A}"/>
                </a:ext>
              </a:extLst>
            </p:cNvPr>
            <p:cNvGrpSpPr/>
            <p:nvPr/>
          </p:nvGrpSpPr>
          <p:grpSpPr>
            <a:xfrm>
              <a:off x="7421672" y="2612375"/>
              <a:ext cx="2357952" cy="1411536"/>
              <a:chOff x="7421672" y="2612375"/>
              <a:chExt cx="2357952" cy="141153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TekstniOkvir 10">
                    <a:extLst>
                      <a:ext uri="{FF2B5EF4-FFF2-40B4-BE49-F238E27FC236}">
                        <a16:creationId xmlns:a16="http://schemas.microsoft.com/office/drawing/2014/main" xmlns="" id="{4A0EA0CC-3C6E-43D8-8C8C-3254235FAA0E}"/>
                      </a:ext>
                    </a:extLst>
                  </p:cNvPr>
                  <p:cNvSpPr txBox="1"/>
                  <p:nvPr/>
                </p:nvSpPr>
                <p:spPr>
                  <a:xfrm>
                    <a:off x="7421672" y="2612375"/>
                    <a:ext cx="1962332" cy="65274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hr-HR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r-HR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hr-HR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r-HR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r-HR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hr-HR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r-HR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r-H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oMath>
                      </m:oMathPara>
                    </a14:m>
                    <a:endParaRPr lang="hr-HR" dirty="0"/>
                  </a:p>
                </p:txBody>
              </p:sp>
            </mc:Choice>
            <mc:Fallback xmlns="">
              <p:sp>
                <p:nvSpPr>
                  <p:cNvPr id="11" name="TekstniOkvir 10">
                    <a:extLst>
                      <a:ext uri="{FF2B5EF4-FFF2-40B4-BE49-F238E27FC236}">
                        <a16:creationId xmlns:a16="http://schemas.microsoft.com/office/drawing/2014/main" id="{4A0EA0CC-3C6E-43D8-8C8C-3254235FAA0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21672" y="2612375"/>
                    <a:ext cx="1962332" cy="652743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kstniOkvir 11">
                    <a:extLst>
                      <a:ext uri="{FF2B5EF4-FFF2-40B4-BE49-F238E27FC236}">
                        <a16:creationId xmlns:a16="http://schemas.microsoft.com/office/drawing/2014/main" xmlns="" id="{85D1CE06-5B29-46D4-852C-9CBF58EBD992}"/>
                      </a:ext>
                    </a:extLst>
                  </p:cNvPr>
                  <p:cNvSpPr txBox="1"/>
                  <p:nvPr/>
                </p:nvSpPr>
                <p:spPr>
                  <a:xfrm>
                    <a:off x="7421672" y="3356814"/>
                    <a:ext cx="2357952" cy="667097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solidFill>
                      <a:schemeClr val="tx1"/>
                    </a:solidFill>
                    <a:prstDash val="solid"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unc>
                            <m:func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r-HR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hr-H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hr-HR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hr-H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sSup>
                                        <m:sSupPr>
                                          <m:ctrlPr>
                                            <a:rPr lang="hr-HR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hr-HR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tan</m:t>
                                          </m:r>
                                        </m:e>
                                        <m:sup>
                                          <m:r>
                                            <a:rPr lang="hr-HR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hr-HR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func>
                        </m:oMath>
                      </m:oMathPara>
                    </a14:m>
                    <a:endParaRPr lang="hr-HR" dirty="0"/>
                  </a:p>
                </p:txBody>
              </p:sp>
            </mc:Choice>
            <mc:Fallback xmlns="">
              <p:sp>
                <p:nvSpPr>
                  <p:cNvPr id="12" name="TekstniOkvir 11">
                    <a:extLst>
                      <a:ext uri="{FF2B5EF4-FFF2-40B4-BE49-F238E27FC236}">
                        <a16:creationId xmlns:a16="http://schemas.microsoft.com/office/drawing/2014/main" id="{85D1CE06-5B29-46D4-852C-9CBF58EBD99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21672" y="3356814"/>
                    <a:ext cx="2357952" cy="667097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  <a:ln>
                    <a:solidFill>
                      <a:schemeClr val="tx1"/>
                    </a:solidFill>
                    <a:prstDash val="solid"/>
                  </a:ln>
                </p:spPr>
                <p:txBody>
                  <a:bodyPr/>
                  <a:lstStyle/>
                  <a:p>
                    <a:r>
                      <a:rPr lang="hr-H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9" name="Grupa 18">
            <a:extLst>
              <a:ext uri="{FF2B5EF4-FFF2-40B4-BE49-F238E27FC236}">
                <a16:creationId xmlns:a16="http://schemas.microsoft.com/office/drawing/2014/main" xmlns="" id="{80FA5E95-EE35-4126-B169-FFEE3E157FC0}"/>
              </a:ext>
            </a:extLst>
          </p:cNvPr>
          <p:cNvGrpSpPr/>
          <p:nvPr/>
        </p:nvGrpSpPr>
        <p:grpSpPr>
          <a:xfrm>
            <a:off x="7496667" y="4399415"/>
            <a:ext cx="2282957" cy="1741739"/>
            <a:chOff x="7446090" y="4239261"/>
            <a:chExt cx="2282957" cy="17417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kstniOkvir 12">
                  <a:extLst>
                    <a:ext uri="{FF2B5EF4-FFF2-40B4-BE49-F238E27FC236}">
                      <a16:creationId xmlns:a16="http://schemas.microsoft.com/office/drawing/2014/main" xmlns="" id="{CC1DF754-A883-44A3-A851-B56753DAE288}"/>
                    </a:ext>
                  </a:extLst>
                </p:cNvPr>
                <p:cNvSpPr txBox="1"/>
                <p:nvPr/>
              </p:nvSpPr>
              <p:spPr>
                <a:xfrm>
                  <a:off x="7493847" y="4239261"/>
                  <a:ext cx="2235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=1−</m:t>
                      </m:r>
                    </m:oMath>
                  </a14:m>
                  <a:r>
                    <a:rPr lang="hr-HR" dirty="0">
                      <a:solidFill>
                        <a:prstClr val="black"/>
                      </a:solidFill>
                    </a:rPr>
                    <a:t>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hr-HR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r-HR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hr-HR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3" name="TekstniOkvir 12">
                  <a:extLst>
                    <a:ext uri="{FF2B5EF4-FFF2-40B4-BE49-F238E27FC236}">
                      <a16:creationId xmlns:a16="http://schemas.microsoft.com/office/drawing/2014/main" id="{CC1DF754-A883-44A3-A851-B56753DAE2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3847" y="4239261"/>
                  <a:ext cx="2235200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kstniOkvir 13">
                  <a:extLst>
                    <a:ext uri="{FF2B5EF4-FFF2-40B4-BE49-F238E27FC236}">
                      <a16:creationId xmlns:a16="http://schemas.microsoft.com/office/drawing/2014/main" xmlns="" id="{BEF54ED5-9BA4-4912-B049-77A7EE1401E5}"/>
                    </a:ext>
                  </a:extLst>
                </p:cNvPr>
                <p:cNvSpPr txBox="1"/>
                <p:nvPr/>
              </p:nvSpPr>
              <p:spPr>
                <a:xfrm>
                  <a:off x="7446090" y="4570674"/>
                  <a:ext cx="2047650" cy="6173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hr-HR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r-HR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r-H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hr-HR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hr-H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hr-H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hr-H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hr-H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4" name="TekstniOkvir 13">
                  <a:extLst>
                    <a:ext uri="{FF2B5EF4-FFF2-40B4-BE49-F238E27FC236}">
                      <a16:creationId xmlns:a16="http://schemas.microsoft.com/office/drawing/2014/main" id="{BEF54ED5-9BA4-4912-B049-77A7EE1401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46090" y="4570674"/>
                  <a:ext cx="2047650" cy="617348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kstniOkvir 14">
                  <a:extLst>
                    <a:ext uri="{FF2B5EF4-FFF2-40B4-BE49-F238E27FC236}">
                      <a16:creationId xmlns:a16="http://schemas.microsoft.com/office/drawing/2014/main" xmlns="" id="{A1C9F1CE-8094-4B0A-A8D7-1719A129C999}"/>
                    </a:ext>
                  </a:extLst>
                </p:cNvPr>
                <p:cNvSpPr txBox="1"/>
                <p:nvPr/>
              </p:nvSpPr>
              <p:spPr>
                <a:xfrm>
                  <a:off x="7446090" y="5299788"/>
                  <a:ext cx="2134047" cy="681212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hr-H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1+</m:t>
                                    </m:r>
                                    <m:sSup>
                                      <m:sSupPr>
                                        <m:ctrlPr>
                                          <a:rPr lang="hr-HR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hr-HR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tan</m:t>
                                        </m:r>
                                      </m:e>
                                      <m:sup>
                                        <m:r>
                                          <a:rPr lang="hr-HR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hr-H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rad>
                              </m:den>
                            </m:f>
                          </m:e>
                        </m:func>
                      </m:oMath>
                    </m:oMathPara>
                  </a14:m>
                  <a:endParaRPr lang="hr-HR" dirty="0"/>
                </a:p>
              </p:txBody>
            </p:sp>
          </mc:Choice>
          <mc:Fallback xmlns="">
            <p:sp>
              <p:nvSpPr>
                <p:cNvPr id="15" name="TekstniOkvir 14">
                  <a:extLst>
                    <a:ext uri="{FF2B5EF4-FFF2-40B4-BE49-F238E27FC236}">
                      <a16:creationId xmlns:a16="http://schemas.microsoft.com/office/drawing/2014/main" id="{A1C9F1CE-8094-4B0A-A8D7-1719A129C9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46090" y="5299788"/>
                  <a:ext cx="2134047" cy="68121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14877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Žetva">
  <a:themeElements>
    <a:clrScheme name="Žetva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Žetv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Žetv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TM10001105[[fn=Obrezivanje]]</Template>
  <TotalTime>920</TotalTime>
  <Words>354</Words>
  <Application>Microsoft Office PowerPoint</Application>
  <PresentationFormat>Široki zaslon</PresentationFormat>
  <Paragraphs>176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5" baseType="lpstr">
      <vt:lpstr>Calibri</vt:lpstr>
      <vt:lpstr>Cambria Math</vt:lpstr>
      <vt:lpstr>Franklin Gothic Book</vt:lpstr>
      <vt:lpstr>Minion Pro</vt:lpstr>
      <vt:lpstr>Minion Pro Med</vt:lpstr>
      <vt:lpstr>Žetva</vt:lpstr>
      <vt:lpstr>MALI TRIKOVI IZ PRAKSE</vt:lpstr>
      <vt:lpstr>Određivanje vrijednosti preostalih trigonometrijskih funkcija, ako je zadana jedna od njih…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Primjena na zadatke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Hvala na pažnji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 TRIKOVI IZ PRAKSE</dc:title>
  <dc:creator>karla krmek</dc:creator>
  <cp:lastModifiedBy>Dubrovnik-PC</cp:lastModifiedBy>
  <cp:revision>36</cp:revision>
  <dcterms:created xsi:type="dcterms:W3CDTF">2018-04-06T09:54:22Z</dcterms:created>
  <dcterms:modified xsi:type="dcterms:W3CDTF">2018-05-11T17:10:34Z</dcterms:modified>
</cp:coreProperties>
</file>