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0" r:id="rId18"/>
    <p:sldId id="274" r:id="rId19"/>
    <p:sldId id="275" r:id="rId20"/>
    <p:sldId id="276" r:id="rId21"/>
    <p:sldId id="277" r:id="rId22"/>
    <p:sldId id="278" r:id="rId23"/>
    <p:sldId id="279" r:id="rId24"/>
    <p:sldId id="271" r:id="rId25"/>
    <p:sldId id="273" r:id="rId26"/>
    <p:sldId id="272" r:id="rId27"/>
    <p:sldId id="282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orisnik" initials="Wk" lastIdx="1" clrIdx="0">
    <p:extLst>
      <p:ext uri="{19B8F6BF-5375-455C-9EA6-DF929625EA0E}">
        <p15:presenceInfo xmlns:p15="http://schemas.microsoft.com/office/powerpoint/2012/main" userId="Windows 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DDF34-87F7-4DF7-947E-CC455D4E1016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122B560-3642-44B9-BD22-F6EAE7ABD715}">
      <dgm:prSet phldrT="[Tekst]"/>
      <dgm:spPr/>
      <dgm:t>
        <a:bodyPr/>
        <a:lstStyle/>
        <a:p>
          <a:r>
            <a:rPr lang="hr-HR" dirty="0" smtClean="0"/>
            <a:t>0.46 </a:t>
          </a:r>
          <a:r>
            <a:rPr lang="hr-H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hr-HR" dirty="0" smtClean="0"/>
            <a:t>47</a:t>
          </a:r>
          <a:endParaRPr lang="hr-HR" dirty="0"/>
        </a:p>
      </dgm:t>
    </dgm:pt>
    <dgm:pt modelId="{7D8124A1-687B-4323-85CC-312DD0B62D4D}" type="parTrans" cxnId="{9E2550CF-8D36-4A60-87E8-86806DF514C7}">
      <dgm:prSet/>
      <dgm:spPr/>
      <dgm:t>
        <a:bodyPr/>
        <a:lstStyle/>
        <a:p>
          <a:endParaRPr lang="hr-HR"/>
        </a:p>
      </dgm:t>
    </dgm:pt>
    <dgm:pt modelId="{62DC9C72-15F0-41A2-9488-08CC1FDE9899}" type="sibTrans" cxnId="{9E2550CF-8D36-4A60-87E8-86806DF514C7}">
      <dgm:prSet/>
      <dgm:spPr/>
      <dgm:t>
        <a:bodyPr/>
        <a:lstStyle/>
        <a:p>
          <a:endParaRPr lang="hr-HR"/>
        </a:p>
      </dgm:t>
    </dgm:pt>
    <dgm:pt modelId="{DD552AB6-AA0F-4400-B72E-F8DFF2BE8AB4}">
      <dgm:prSet/>
      <dgm:spPr/>
      <dgm:t>
        <a:bodyPr/>
        <a:lstStyle/>
        <a:p>
          <a:r>
            <a:rPr lang="hr-HR" dirty="0" smtClean="0"/>
            <a:t>21.62</a:t>
          </a:r>
          <a:endParaRPr lang="hr-HR" dirty="0"/>
        </a:p>
      </dgm:t>
    </dgm:pt>
    <dgm:pt modelId="{21F62072-D6DD-4FBC-8E87-FC9E9B736BF9}" type="parTrans" cxnId="{6D678733-9CD2-404A-8283-EE0903A6C2F9}">
      <dgm:prSet/>
      <dgm:spPr/>
      <dgm:t>
        <a:bodyPr/>
        <a:lstStyle/>
        <a:p>
          <a:endParaRPr lang="hr-HR"/>
        </a:p>
      </dgm:t>
    </dgm:pt>
    <dgm:pt modelId="{011A3176-96FE-47AB-8EEE-0898226C0DB1}" type="sibTrans" cxnId="{6D678733-9CD2-404A-8283-EE0903A6C2F9}">
      <dgm:prSet/>
      <dgm:spPr/>
      <dgm:t>
        <a:bodyPr/>
        <a:lstStyle/>
        <a:p>
          <a:endParaRPr lang="hr-HR"/>
        </a:p>
      </dgm:t>
    </dgm:pt>
    <dgm:pt modelId="{4E7DD0AD-EE8C-4ECE-BCBC-FE31FD027379}" type="pres">
      <dgm:prSet presAssocID="{C40DDF34-87F7-4DF7-947E-CC455D4E1016}" presName="Name0" presStyleCnt="0">
        <dgm:presLayoutVars>
          <dgm:dir/>
          <dgm:resizeHandles val="exact"/>
        </dgm:presLayoutVars>
      </dgm:prSet>
      <dgm:spPr/>
    </dgm:pt>
    <dgm:pt modelId="{1EC8AD50-191C-454D-88C1-E4A5DD575934}" type="pres">
      <dgm:prSet presAssocID="{1122B560-3642-44B9-BD22-F6EAE7ABD715}" presName="node" presStyleLbl="node1" presStyleIdx="0" presStyleCnt="2" custScaleX="66980" custScaleY="5924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9058304-DC98-4BA2-A03E-B751E6787F4E}" type="pres">
      <dgm:prSet presAssocID="{62DC9C72-15F0-41A2-9488-08CC1FDE9899}" presName="sibTrans" presStyleLbl="sibTrans2D1" presStyleIdx="0" presStyleCnt="1"/>
      <dgm:spPr/>
      <dgm:t>
        <a:bodyPr/>
        <a:lstStyle/>
        <a:p>
          <a:endParaRPr lang="hr-HR"/>
        </a:p>
      </dgm:t>
    </dgm:pt>
    <dgm:pt modelId="{61D5A31C-BDA3-4A4D-AFCE-A2618FC0C3C6}" type="pres">
      <dgm:prSet presAssocID="{62DC9C72-15F0-41A2-9488-08CC1FDE9899}" presName="connectorText" presStyleLbl="sibTrans2D1" presStyleIdx="0" presStyleCnt="1"/>
      <dgm:spPr/>
      <dgm:t>
        <a:bodyPr/>
        <a:lstStyle/>
        <a:p>
          <a:endParaRPr lang="hr-HR"/>
        </a:p>
      </dgm:t>
    </dgm:pt>
    <dgm:pt modelId="{BAF43209-040B-4A75-AA20-9B9E42138FBD}" type="pres">
      <dgm:prSet presAssocID="{DD552AB6-AA0F-4400-B72E-F8DFF2BE8AB4}" presName="node" presStyleLbl="node1" presStyleIdx="1" presStyleCnt="2" custScaleX="58669" custScaleY="6595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616D523-DAC8-4F63-8E87-88A6AE8AFC6B}" type="presOf" srcId="{62DC9C72-15F0-41A2-9488-08CC1FDE9899}" destId="{99058304-DC98-4BA2-A03E-B751E6787F4E}" srcOrd="0" destOrd="0" presId="urn:microsoft.com/office/officeart/2005/8/layout/process1"/>
    <dgm:cxn modelId="{9E2550CF-8D36-4A60-87E8-86806DF514C7}" srcId="{C40DDF34-87F7-4DF7-947E-CC455D4E1016}" destId="{1122B560-3642-44B9-BD22-F6EAE7ABD715}" srcOrd="0" destOrd="0" parTransId="{7D8124A1-687B-4323-85CC-312DD0B62D4D}" sibTransId="{62DC9C72-15F0-41A2-9488-08CC1FDE9899}"/>
    <dgm:cxn modelId="{E135D644-04AC-48D2-A128-D660ED0E59DA}" type="presOf" srcId="{1122B560-3642-44B9-BD22-F6EAE7ABD715}" destId="{1EC8AD50-191C-454D-88C1-E4A5DD575934}" srcOrd="0" destOrd="0" presId="urn:microsoft.com/office/officeart/2005/8/layout/process1"/>
    <dgm:cxn modelId="{F27197EB-2696-4A05-9F54-53247DC649FB}" type="presOf" srcId="{DD552AB6-AA0F-4400-B72E-F8DFF2BE8AB4}" destId="{BAF43209-040B-4A75-AA20-9B9E42138FBD}" srcOrd="0" destOrd="0" presId="urn:microsoft.com/office/officeart/2005/8/layout/process1"/>
    <dgm:cxn modelId="{6D678733-9CD2-404A-8283-EE0903A6C2F9}" srcId="{C40DDF34-87F7-4DF7-947E-CC455D4E1016}" destId="{DD552AB6-AA0F-4400-B72E-F8DFF2BE8AB4}" srcOrd="1" destOrd="0" parTransId="{21F62072-D6DD-4FBC-8E87-FC9E9B736BF9}" sibTransId="{011A3176-96FE-47AB-8EEE-0898226C0DB1}"/>
    <dgm:cxn modelId="{39901FF9-1262-4ED2-83C0-F44162AB1AA9}" type="presOf" srcId="{C40DDF34-87F7-4DF7-947E-CC455D4E1016}" destId="{4E7DD0AD-EE8C-4ECE-BCBC-FE31FD027379}" srcOrd="0" destOrd="0" presId="urn:microsoft.com/office/officeart/2005/8/layout/process1"/>
    <dgm:cxn modelId="{14821175-83EE-4092-B9AF-2CD5462904F3}" type="presOf" srcId="{62DC9C72-15F0-41A2-9488-08CC1FDE9899}" destId="{61D5A31C-BDA3-4A4D-AFCE-A2618FC0C3C6}" srcOrd="1" destOrd="0" presId="urn:microsoft.com/office/officeart/2005/8/layout/process1"/>
    <dgm:cxn modelId="{6C53B604-4099-41FA-8A63-28237A672F25}" type="presParOf" srcId="{4E7DD0AD-EE8C-4ECE-BCBC-FE31FD027379}" destId="{1EC8AD50-191C-454D-88C1-E4A5DD575934}" srcOrd="0" destOrd="0" presId="urn:microsoft.com/office/officeart/2005/8/layout/process1"/>
    <dgm:cxn modelId="{E264055A-9787-416D-861A-39E847112B2A}" type="presParOf" srcId="{4E7DD0AD-EE8C-4ECE-BCBC-FE31FD027379}" destId="{99058304-DC98-4BA2-A03E-B751E6787F4E}" srcOrd="1" destOrd="0" presId="urn:microsoft.com/office/officeart/2005/8/layout/process1"/>
    <dgm:cxn modelId="{47D9E18F-53D5-4587-97B8-63677D719BF0}" type="presParOf" srcId="{99058304-DC98-4BA2-A03E-B751E6787F4E}" destId="{61D5A31C-BDA3-4A4D-AFCE-A2618FC0C3C6}" srcOrd="0" destOrd="0" presId="urn:microsoft.com/office/officeart/2005/8/layout/process1"/>
    <dgm:cxn modelId="{582D73A2-50D3-43D9-9EB0-E536B24B946D}" type="presParOf" srcId="{4E7DD0AD-EE8C-4ECE-BCBC-FE31FD027379}" destId="{BAF43209-040B-4A75-AA20-9B9E42138FB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C5DF1E-AFFE-430B-BA25-97B0E0FC8A17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22C40B70-B6D8-4AA9-95EA-8FC71ED1E773}">
      <dgm:prSet phldrT="[Tekst]"/>
      <dgm:spPr/>
      <dgm:t>
        <a:bodyPr/>
        <a:lstStyle/>
        <a:p>
          <a:r>
            <a:rPr lang="hr-HR" dirty="0" smtClean="0"/>
            <a:t>0.22</a:t>
          </a:r>
          <a:r>
            <a:rPr lang="hr-H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·156</a:t>
          </a:r>
          <a:endParaRPr lang="hr-HR" dirty="0"/>
        </a:p>
      </dgm:t>
    </dgm:pt>
    <dgm:pt modelId="{D3FCF49E-FB33-4D44-9F7E-19C5ACECA769}" type="parTrans" cxnId="{0DCA1A74-3470-4AE1-B897-5638420781B1}">
      <dgm:prSet/>
      <dgm:spPr/>
      <dgm:t>
        <a:bodyPr/>
        <a:lstStyle/>
        <a:p>
          <a:endParaRPr lang="hr-HR"/>
        </a:p>
      </dgm:t>
    </dgm:pt>
    <dgm:pt modelId="{6D85794E-F045-4014-BC85-657FB065B6FD}" type="sibTrans" cxnId="{0DCA1A74-3470-4AE1-B897-5638420781B1}">
      <dgm:prSet/>
      <dgm:spPr/>
      <dgm:t>
        <a:bodyPr/>
        <a:lstStyle/>
        <a:p>
          <a:endParaRPr lang="hr-HR"/>
        </a:p>
      </dgm:t>
    </dgm:pt>
    <dgm:pt modelId="{18BE8604-B969-4CAE-85EF-6A27229A130E}">
      <dgm:prSet/>
      <dgm:spPr/>
      <dgm:t>
        <a:bodyPr/>
        <a:lstStyle/>
        <a:p>
          <a:r>
            <a:rPr lang="hr-HR" dirty="0" smtClean="0"/>
            <a:t>34.32</a:t>
          </a:r>
          <a:endParaRPr lang="hr-HR" dirty="0"/>
        </a:p>
      </dgm:t>
    </dgm:pt>
    <dgm:pt modelId="{6170332E-DB06-410C-BAF8-62D06EC1CD7D}" type="parTrans" cxnId="{F5EE4738-A9EF-4B6C-B6CB-7E22CD7A070E}">
      <dgm:prSet/>
      <dgm:spPr/>
      <dgm:t>
        <a:bodyPr/>
        <a:lstStyle/>
        <a:p>
          <a:endParaRPr lang="hr-HR"/>
        </a:p>
      </dgm:t>
    </dgm:pt>
    <dgm:pt modelId="{6FCDD683-4240-4FDD-A0CF-4C9ABCE27DAD}" type="sibTrans" cxnId="{F5EE4738-A9EF-4B6C-B6CB-7E22CD7A070E}">
      <dgm:prSet/>
      <dgm:spPr/>
      <dgm:t>
        <a:bodyPr/>
        <a:lstStyle/>
        <a:p>
          <a:endParaRPr lang="hr-HR"/>
        </a:p>
      </dgm:t>
    </dgm:pt>
    <dgm:pt modelId="{D7A871F3-F8F4-4AB0-B26F-C6440B54F4D9}" type="pres">
      <dgm:prSet presAssocID="{F5C5DF1E-AFFE-430B-BA25-97B0E0FC8A17}" presName="Name0" presStyleCnt="0">
        <dgm:presLayoutVars>
          <dgm:dir/>
          <dgm:resizeHandles val="exact"/>
        </dgm:presLayoutVars>
      </dgm:prSet>
      <dgm:spPr/>
    </dgm:pt>
    <dgm:pt modelId="{9EC85B26-4B38-4F85-AC8D-3699567C1509}" type="pres">
      <dgm:prSet presAssocID="{22C40B70-B6D8-4AA9-95EA-8FC71ED1E773}" presName="node" presStyleLbl="node1" presStyleIdx="0" presStyleCnt="2" custScaleX="69921" custScaleY="38964" custLinFactNeighborX="7807" custLinFactNeighborY="74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C5408F-DC7F-41D9-8C7A-E387659CBC72}" type="pres">
      <dgm:prSet presAssocID="{6D85794E-F045-4014-BC85-657FB065B6FD}" presName="sibTrans" presStyleLbl="sibTrans2D1" presStyleIdx="0" presStyleCnt="1"/>
      <dgm:spPr/>
      <dgm:t>
        <a:bodyPr/>
        <a:lstStyle/>
        <a:p>
          <a:endParaRPr lang="hr-HR"/>
        </a:p>
      </dgm:t>
    </dgm:pt>
    <dgm:pt modelId="{501E8F93-A318-4DA5-9A49-C5E6DACD32F5}" type="pres">
      <dgm:prSet presAssocID="{6D85794E-F045-4014-BC85-657FB065B6FD}" presName="connectorText" presStyleLbl="sibTrans2D1" presStyleIdx="0" presStyleCnt="1"/>
      <dgm:spPr/>
      <dgm:t>
        <a:bodyPr/>
        <a:lstStyle/>
        <a:p>
          <a:endParaRPr lang="hr-HR"/>
        </a:p>
      </dgm:t>
    </dgm:pt>
    <dgm:pt modelId="{6E20D226-9C06-42FB-BFC0-4859733D365D}" type="pres">
      <dgm:prSet presAssocID="{18BE8604-B969-4CAE-85EF-6A27229A130E}" presName="node" presStyleLbl="node1" presStyleIdx="1" presStyleCnt="2" custScaleX="59262" custScaleY="3839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DCA1A74-3470-4AE1-B897-5638420781B1}" srcId="{F5C5DF1E-AFFE-430B-BA25-97B0E0FC8A17}" destId="{22C40B70-B6D8-4AA9-95EA-8FC71ED1E773}" srcOrd="0" destOrd="0" parTransId="{D3FCF49E-FB33-4D44-9F7E-19C5ACECA769}" sibTransId="{6D85794E-F045-4014-BC85-657FB065B6FD}"/>
    <dgm:cxn modelId="{57410E25-AC8F-4D05-953E-2294D66049E4}" type="presOf" srcId="{18BE8604-B969-4CAE-85EF-6A27229A130E}" destId="{6E20D226-9C06-42FB-BFC0-4859733D365D}" srcOrd="0" destOrd="0" presId="urn:microsoft.com/office/officeart/2005/8/layout/process1"/>
    <dgm:cxn modelId="{33A97300-A385-424A-A285-E62F4A947250}" type="presOf" srcId="{6D85794E-F045-4014-BC85-657FB065B6FD}" destId="{501E8F93-A318-4DA5-9A49-C5E6DACD32F5}" srcOrd="1" destOrd="0" presId="urn:microsoft.com/office/officeart/2005/8/layout/process1"/>
    <dgm:cxn modelId="{C88FFF40-0EF1-488D-B12A-4C6F1602CF14}" type="presOf" srcId="{6D85794E-F045-4014-BC85-657FB065B6FD}" destId="{35C5408F-DC7F-41D9-8C7A-E387659CBC72}" srcOrd="0" destOrd="0" presId="urn:microsoft.com/office/officeart/2005/8/layout/process1"/>
    <dgm:cxn modelId="{F5EE4738-A9EF-4B6C-B6CB-7E22CD7A070E}" srcId="{F5C5DF1E-AFFE-430B-BA25-97B0E0FC8A17}" destId="{18BE8604-B969-4CAE-85EF-6A27229A130E}" srcOrd="1" destOrd="0" parTransId="{6170332E-DB06-410C-BAF8-62D06EC1CD7D}" sibTransId="{6FCDD683-4240-4FDD-A0CF-4C9ABCE27DAD}"/>
    <dgm:cxn modelId="{CAE0DE30-211A-4D32-A46C-E2DA17DEAEF4}" type="presOf" srcId="{22C40B70-B6D8-4AA9-95EA-8FC71ED1E773}" destId="{9EC85B26-4B38-4F85-AC8D-3699567C1509}" srcOrd="0" destOrd="0" presId="urn:microsoft.com/office/officeart/2005/8/layout/process1"/>
    <dgm:cxn modelId="{0B15DA5F-5FA0-406E-A9FA-3C219C51ECAB}" type="presOf" srcId="{F5C5DF1E-AFFE-430B-BA25-97B0E0FC8A17}" destId="{D7A871F3-F8F4-4AB0-B26F-C6440B54F4D9}" srcOrd="0" destOrd="0" presId="urn:microsoft.com/office/officeart/2005/8/layout/process1"/>
    <dgm:cxn modelId="{701C7D54-2392-40BB-9424-C4ED88C68B81}" type="presParOf" srcId="{D7A871F3-F8F4-4AB0-B26F-C6440B54F4D9}" destId="{9EC85B26-4B38-4F85-AC8D-3699567C1509}" srcOrd="0" destOrd="0" presId="urn:microsoft.com/office/officeart/2005/8/layout/process1"/>
    <dgm:cxn modelId="{8AC867F9-D61C-48FB-8C2D-3EC3FF01EEC6}" type="presParOf" srcId="{D7A871F3-F8F4-4AB0-B26F-C6440B54F4D9}" destId="{35C5408F-DC7F-41D9-8C7A-E387659CBC72}" srcOrd="1" destOrd="0" presId="urn:microsoft.com/office/officeart/2005/8/layout/process1"/>
    <dgm:cxn modelId="{816E35D3-668D-4D14-8384-ACC0B1499D18}" type="presParOf" srcId="{35C5408F-DC7F-41D9-8C7A-E387659CBC72}" destId="{501E8F93-A318-4DA5-9A49-C5E6DACD32F5}" srcOrd="0" destOrd="0" presId="urn:microsoft.com/office/officeart/2005/8/layout/process1"/>
    <dgm:cxn modelId="{2B23DD7C-BE24-4DFD-9E0D-2FBF8D6D9D3A}" type="presParOf" srcId="{D7A871F3-F8F4-4AB0-B26F-C6440B54F4D9}" destId="{6E20D226-9C06-42FB-BFC0-4859733D365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707F5E-CFA6-40F8-8817-ED84140E5BDF}" type="doc">
      <dgm:prSet loTypeId="urn:microsoft.com/office/officeart/2005/8/layout/process5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0B3EE53D-3658-4A50-AA3B-C2AA92E624D0}">
      <dgm:prSet phldrT="[Tekst]"/>
      <dgm:spPr/>
      <dgm:t>
        <a:bodyPr/>
        <a:lstStyle/>
        <a:p>
          <a:r>
            <a:rPr lang="hr-HR" dirty="0" smtClean="0"/>
            <a:t>10 učenika – voditelji skupina</a:t>
          </a:r>
          <a:endParaRPr lang="hr-HR" dirty="0"/>
        </a:p>
      </dgm:t>
    </dgm:pt>
    <dgm:pt modelId="{F5AE9A45-B0E6-4E05-8947-9784D80A7AF5}" type="parTrans" cxnId="{14805D99-A9FF-45C0-9543-2A245B3B09F9}">
      <dgm:prSet/>
      <dgm:spPr/>
      <dgm:t>
        <a:bodyPr/>
        <a:lstStyle/>
        <a:p>
          <a:endParaRPr lang="hr-HR"/>
        </a:p>
      </dgm:t>
    </dgm:pt>
    <dgm:pt modelId="{E0A1EB52-3C6B-4CF8-B50B-8A48E76217DD}" type="sibTrans" cxnId="{14805D99-A9FF-45C0-9543-2A245B3B09F9}">
      <dgm:prSet/>
      <dgm:spPr/>
      <dgm:t>
        <a:bodyPr/>
        <a:lstStyle/>
        <a:p>
          <a:endParaRPr lang="hr-HR"/>
        </a:p>
      </dgm:t>
    </dgm:pt>
    <dgm:pt modelId="{6DF3E8D9-107A-40C3-BD50-3F9D7349F9F4}">
      <dgm:prSet phldrT="[Tekst]"/>
      <dgm:spPr/>
      <dgm:t>
        <a:bodyPr/>
        <a:lstStyle/>
        <a:p>
          <a:r>
            <a:rPr lang="hr-HR" dirty="0" smtClean="0"/>
            <a:t>Jelovnik (najmanje 3 slijeda)</a:t>
          </a:r>
          <a:endParaRPr lang="hr-HR" dirty="0"/>
        </a:p>
      </dgm:t>
    </dgm:pt>
    <dgm:pt modelId="{508F0BCC-DCA2-4BC4-9FF0-C10278714929}" type="parTrans" cxnId="{8E3E5C54-3A95-4CB1-9F6E-4F3BF833E90F}">
      <dgm:prSet/>
      <dgm:spPr/>
      <dgm:t>
        <a:bodyPr/>
        <a:lstStyle/>
        <a:p>
          <a:endParaRPr lang="hr-HR"/>
        </a:p>
      </dgm:t>
    </dgm:pt>
    <dgm:pt modelId="{6357B081-9523-4BAC-9A87-49E10246E05B}" type="sibTrans" cxnId="{8E3E5C54-3A95-4CB1-9F6E-4F3BF833E90F}">
      <dgm:prSet/>
      <dgm:spPr/>
      <dgm:t>
        <a:bodyPr/>
        <a:lstStyle/>
        <a:p>
          <a:endParaRPr lang="hr-HR"/>
        </a:p>
      </dgm:t>
    </dgm:pt>
    <dgm:pt modelId="{9758DC0D-7D6A-44CA-AB67-07C3E587F68C}">
      <dgm:prSet phldrT="[Tekst]"/>
      <dgm:spPr/>
      <dgm:t>
        <a:bodyPr/>
        <a:lstStyle/>
        <a:p>
          <a:r>
            <a:rPr lang="hr-HR" dirty="0" smtClean="0"/>
            <a:t>Nina (masa namirnica)</a:t>
          </a:r>
          <a:endParaRPr lang="hr-HR" dirty="0"/>
        </a:p>
      </dgm:t>
    </dgm:pt>
    <dgm:pt modelId="{F0F9A849-1F7E-46B0-852D-B61690C2489F}" type="parTrans" cxnId="{BA0035FB-CAAF-4E2B-9BBE-AE5BC345E224}">
      <dgm:prSet/>
      <dgm:spPr/>
      <dgm:t>
        <a:bodyPr/>
        <a:lstStyle/>
        <a:p>
          <a:endParaRPr lang="hr-HR"/>
        </a:p>
      </dgm:t>
    </dgm:pt>
    <dgm:pt modelId="{BE1AD8E4-212C-4B64-8D79-7E033BE8D2CB}" type="sibTrans" cxnId="{BA0035FB-CAAF-4E2B-9BBE-AE5BC345E224}">
      <dgm:prSet/>
      <dgm:spPr/>
      <dgm:t>
        <a:bodyPr/>
        <a:lstStyle/>
        <a:p>
          <a:endParaRPr lang="hr-HR"/>
        </a:p>
      </dgm:t>
    </dgm:pt>
    <dgm:pt modelId="{AC0A60DE-5F5B-4A7D-A88D-FA1D6CA3ED34}">
      <dgm:prSet phldrT="[Tekst]"/>
      <dgm:spPr/>
      <dgm:t>
        <a:bodyPr/>
        <a:lstStyle/>
        <a:p>
          <a:r>
            <a:rPr lang="hr-HR" dirty="0" smtClean="0"/>
            <a:t>Račun uz pomoć tablice (bez stupca s masom UH u 1 g)</a:t>
          </a:r>
          <a:endParaRPr lang="hr-HR" dirty="0"/>
        </a:p>
      </dgm:t>
    </dgm:pt>
    <dgm:pt modelId="{6319099F-A652-4114-AC0A-19CC2F0DE234}" type="parTrans" cxnId="{08F8B321-5246-4190-9C8B-E6ED1ADB715B}">
      <dgm:prSet/>
      <dgm:spPr/>
      <dgm:t>
        <a:bodyPr/>
        <a:lstStyle/>
        <a:p>
          <a:endParaRPr lang="hr-HR"/>
        </a:p>
      </dgm:t>
    </dgm:pt>
    <dgm:pt modelId="{3852C22C-C315-4045-9E50-08DD4684F1C8}" type="sibTrans" cxnId="{08F8B321-5246-4190-9C8B-E6ED1ADB715B}">
      <dgm:prSet/>
      <dgm:spPr/>
      <dgm:t>
        <a:bodyPr/>
        <a:lstStyle/>
        <a:p>
          <a:endParaRPr lang="hr-HR"/>
        </a:p>
      </dgm:t>
    </dgm:pt>
    <dgm:pt modelId="{D94950EB-EACF-4440-ACE8-20955B5273DE}">
      <dgm:prSet phldrT="[Tekst]"/>
      <dgm:spPr/>
      <dgm:t>
        <a:bodyPr/>
        <a:lstStyle/>
        <a:p>
          <a:r>
            <a:rPr lang="hr-HR" dirty="0" smtClean="0"/>
            <a:t>Nastavni sat</a:t>
          </a:r>
          <a:endParaRPr lang="hr-HR" dirty="0"/>
        </a:p>
      </dgm:t>
    </dgm:pt>
    <dgm:pt modelId="{B9F1B792-CEA8-47A1-B8BE-1C3D8E2557CB}" type="parTrans" cxnId="{AD9B9D90-F491-4706-8F62-375F8E00C84D}">
      <dgm:prSet/>
      <dgm:spPr/>
      <dgm:t>
        <a:bodyPr/>
        <a:lstStyle/>
        <a:p>
          <a:endParaRPr lang="hr-HR"/>
        </a:p>
      </dgm:t>
    </dgm:pt>
    <dgm:pt modelId="{3E1B8964-E0E3-4883-A19F-9BE5BD42622D}" type="sibTrans" cxnId="{AD9B9D90-F491-4706-8F62-375F8E00C84D}">
      <dgm:prSet/>
      <dgm:spPr/>
      <dgm:t>
        <a:bodyPr/>
        <a:lstStyle/>
        <a:p>
          <a:endParaRPr lang="hr-HR"/>
        </a:p>
      </dgm:t>
    </dgm:pt>
    <dgm:pt modelId="{3E3484FA-38A8-4166-A253-C7EFEAC9DD47}">
      <dgm:prSet/>
      <dgm:spPr/>
      <dgm:t>
        <a:bodyPr/>
        <a:lstStyle/>
        <a:p>
          <a:r>
            <a:rPr lang="hr-HR" dirty="0" smtClean="0"/>
            <a:t>Evaluacija</a:t>
          </a:r>
          <a:endParaRPr lang="hr-HR" dirty="0"/>
        </a:p>
      </dgm:t>
    </dgm:pt>
    <dgm:pt modelId="{10577262-15F5-4DDA-98A0-A9B9AEA689C4}" type="parTrans" cxnId="{F922971A-7599-4CA4-AAF3-95D73EBE7ED9}">
      <dgm:prSet/>
      <dgm:spPr/>
      <dgm:t>
        <a:bodyPr/>
        <a:lstStyle/>
        <a:p>
          <a:endParaRPr lang="hr-HR"/>
        </a:p>
      </dgm:t>
    </dgm:pt>
    <dgm:pt modelId="{8810798F-2FFF-4BB7-A978-EE80D8C1E35C}" type="sibTrans" cxnId="{F922971A-7599-4CA4-AAF3-95D73EBE7ED9}">
      <dgm:prSet/>
      <dgm:spPr/>
      <dgm:t>
        <a:bodyPr/>
        <a:lstStyle/>
        <a:p>
          <a:endParaRPr lang="hr-HR"/>
        </a:p>
      </dgm:t>
    </dgm:pt>
    <dgm:pt modelId="{EF54D9E7-FDED-4DC6-9414-E6762905BCE4}" type="pres">
      <dgm:prSet presAssocID="{A0707F5E-CFA6-40F8-8817-ED84140E5B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744A7E3-5A8D-41AA-852F-02CD0D6B6FEB}" type="pres">
      <dgm:prSet presAssocID="{0B3EE53D-3658-4A50-AA3B-C2AA92E624D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DF405D7-34D9-4F7E-A89C-E60484D4D8B0}" type="pres">
      <dgm:prSet presAssocID="{E0A1EB52-3C6B-4CF8-B50B-8A48E76217DD}" presName="sibTrans" presStyleLbl="sibTrans2D1" presStyleIdx="0" presStyleCnt="5"/>
      <dgm:spPr/>
      <dgm:t>
        <a:bodyPr/>
        <a:lstStyle/>
        <a:p>
          <a:endParaRPr lang="hr-HR"/>
        </a:p>
      </dgm:t>
    </dgm:pt>
    <dgm:pt modelId="{A91906EB-A7B3-4392-8B2E-E49FD3537BC9}" type="pres">
      <dgm:prSet presAssocID="{E0A1EB52-3C6B-4CF8-B50B-8A48E76217DD}" presName="connectorText" presStyleLbl="sibTrans2D1" presStyleIdx="0" presStyleCnt="5"/>
      <dgm:spPr/>
      <dgm:t>
        <a:bodyPr/>
        <a:lstStyle/>
        <a:p>
          <a:endParaRPr lang="hr-HR"/>
        </a:p>
      </dgm:t>
    </dgm:pt>
    <dgm:pt modelId="{94AFA61B-2510-499C-A167-E55D3AA70D8A}" type="pres">
      <dgm:prSet presAssocID="{6DF3E8D9-107A-40C3-BD50-3F9D7349F9F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C636BA-5ABF-4C80-B81B-01E87D232B99}" type="pres">
      <dgm:prSet presAssocID="{6357B081-9523-4BAC-9A87-49E10246E05B}" presName="sibTrans" presStyleLbl="sibTrans2D1" presStyleIdx="1" presStyleCnt="5"/>
      <dgm:spPr/>
      <dgm:t>
        <a:bodyPr/>
        <a:lstStyle/>
        <a:p>
          <a:endParaRPr lang="hr-HR"/>
        </a:p>
      </dgm:t>
    </dgm:pt>
    <dgm:pt modelId="{EFEABD9B-B4A6-432E-BF87-6E7E7D4E8C93}" type="pres">
      <dgm:prSet presAssocID="{6357B081-9523-4BAC-9A87-49E10246E05B}" presName="connectorText" presStyleLbl="sibTrans2D1" presStyleIdx="1" presStyleCnt="5"/>
      <dgm:spPr/>
      <dgm:t>
        <a:bodyPr/>
        <a:lstStyle/>
        <a:p>
          <a:endParaRPr lang="hr-HR"/>
        </a:p>
      </dgm:t>
    </dgm:pt>
    <dgm:pt modelId="{135A49A4-10E9-422D-8720-DBED71C0A4A7}" type="pres">
      <dgm:prSet presAssocID="{9758DC0D-7D6A-44CA-AB67-07C3E587F68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E307B8-EF7B-4896-B59A-85577B72F6A3}" type="pres">
      <dgm:prSet presAssocID="{BE1AD8E4-212C-4B64-8D79-7E033BE8D2CB}" presName="sibTrans" presStyleLbl="sibTrans2D1" presStyleIdx="2" presStyleCnt="5"/>
      <dgm:spPr/>
      <dgm:t>
        <a:bodyPr/>
        <a:lstStyle/>
        <a:p>
          <a:endParaRPr lang="hr-HR"/>
        </a:p>
      </dgm:t>
    </dgm:pt>
    <dgm:pt modelId="{1C21B652-5E60-40FC-ACD3-51AE3F249C26}" type="pres">
      <dgm:prSet presAssocID="{BE1AD8E4-212C-4B64-8D79-7E033BE8D2CB}" presName="connectorText" presStyleLbl="sibTrans2D1" presStyleIdx="2" presStyleCnt="5"/>
      <dgm:spPr/>
      <dgm:t>
        <a:bodyPr/>
        <a:lstStyle/>
        <a:p>
          <a:endParaRPr lang="hr-HR"/>
        </a:p>
      </dgm:t>
    </dgm:pt>
    <dgm:pt modelId="{DDE53A4C-D6E0-48D4-A930-E3E657049657}" type="pres">
      <dgm:prSet presAssocID="{AC0A60DE-5F5B-4A7D-A88D-FA1D6CA3ED3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FCB39C-C661-463A-BE0A-6131C501C135}" type="pres">
      <dgm:prSet presAssocID="{3852C22C-C315-4045-9E50-08DD4684F1C8}" presName="sibTrans" presStyleLbl="sibTrans2D1" presStyleIdx="3" presStyleCnt="5"/>
      <dgm:spPr/>
      <dgm:t>
        <a:bodyPr/>
        <a:lstStyle/>
        <a:p>
          <a:endParaRPr lang="hr-HR"/>
        </a:p>
      </dgm:t>
    </dgm:pt>
    <dgm:pt modelId="{070EE2D3-FAE8-4A7F-B2D7-28DAEDA4568B}" type="pres">
      <dgm:prSet presAssocID="{3852C22C-C315-4045-9E50-08DD4684F1C8}" presName="connectorText" presStyleLbl="sibTrans2D1" presStyleIdx="3" presStyleCnt="5"/>
      <dgm:spPr/>
      <dgm:t>
        <a:bodyPr/>
        <a:lstStyle/>
        <a:p>
          <a:endParaRPr lang="hr-HR"/>
        </a:p>
      </dgm:t>
    </dgm:pt>
    <dgm:pt modelId="{F635B6E4-7C2C-46FE-85C8-B7E27F0B8454}" type="pres">
      <dgm:prSet presAssocID="{D94950EB-EACF-4440-ACE8-20955B5273D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80405F-8B2E-4726-B776-987AF38EA498}" type="pres">
      <dgm:prSet presAssocID="{3E1B8964-E0E3-4883-A19F-9BE5BD42622D}" presName="sibTrans" presStyleLbl="sibTrans2D1" presStyleIdx="4" presStyleCnt="5"/>
      <dgm:spPr/>
      <dgm:t>
        <a:bodyPr/>
        <a:lstStyle/>
        <a:p>
          <a:endParaRPr lang="hr-HR"/>
        </a:p>
      </dgm:t>
    </dgm:pt>
    <dgm:pt modelId="{CCADACEB-7341-4FBB-A1AA-DBB36B64BCB6}" type="pres">
      <dgm:prSet presAssocID="{3E1B8964-E0E3-4883-A19F-9BE5BD42622D}" presName="connectorText" presStyleLbl="sibTrans2D1" presStyleIdx="4" presStyleCnt="5"/>
      <dgm:spPr/>
      <dgm:t>
        <a:bodyPr/>
        <a:lstStyle/>
        <a:p>
          <a:endParaRPr lang="hr-HR"/>
        </a:p>
      </dgm:t>
    </dgm:pt>
    <dgm:pt modelId="{5A61DC0D-0160-48A9-BEC9-88FA89624DCA}" type="pres">
      <dgm:prSet presAssocID="{3E3484FA-38A8-4166-A253-C7EFEAC9DD4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E7D2023-C49E-4B3F-B8E6-7FC8F4CAE8D5}" type="presOf" srcId="{3852C22C-C315-4045-9E50-08DD4684F1C8}" destId="{070EE2D3-FAE8-4A7F-B2D7-28DAEDA4568B}" srcOrd="1" destOrd="0" presId="urn:microsoft.com/office/officeart/2005/8/layout/process5"/>
    <dgm:cxn modelId="{3C1D3991-428C-404E-A826-FB233684F565}" type="presOf" srcId="{3E1B8964-E0E3-4883-A19F-9BE5BD42622D}" destId="{ED80405F-8B2E-4726-B776-987AF38EA498}" srcOrd="0" destOrd="0" presId="urn:microsoft.com/office/officeart/2005/8/layout/process5"/>
    <dgm:cxn modelId="{11B77E23-B0B9-4525-9744-B78CDFAC2A94}" type="presOf" srcId="{0B3EE53D-3658-4A50-AA3B-C2AA92E624D0}" destId="{0744A7E3-5A8D-41AA-852F-02CD0D6B6FEB}" srcOrd="0" destOrd="0" presId="urn:microsoft.com/office/officeart/2005/8/layout/process5"/>
    <dgm:cxn modelId="{78508359-F9D4-4C68-83B1-E83E119073F5}" type="presOf" srcId="{3852C22C-C315-4045-9E50-08DD4684F1C8}" destId="{07FCB39C-C661-463A-BE0A-6131C501C135}" srcOrd="0" destOrd="0" presId="urn:microsoft.com/office/officeart/2005/8/layout/process5"/>
    <dgm:cxn modelId="{E2B84827-9EF2-4DEB-BE98-38E2B0F023DD}" type="presOf" srcId="{E0A1EB52-3C6B-4CF8-B50B-8A48E76217DD}" destId="{A91906EB-A7B3-4392-8B2E-E49FD3537BC9}" srcOrd="1" destOrd="0" presId="urn:microsoft.com/office/officeart/2005/8/layout/process5"/>
    <dgm:cxn modelId="{529F9F6F-375E-4782-B56A-CE2093DA89D4}" type="presOf" srcId="{6357B081-9523-4BAC-9A87-49E10246E05B}" destId="{85C636BA-5ABF-4C80-B81B-01E87D232B99}" srcOrd="0" destOrd="0" presId="urn:microsoft.com/office/officeart/2005/8/layout/process5"/>
    <dgm:cxn modelId="{08F8B321-5246-4190-9C8B-E6ED1ADB715B}" srcId="{A0707F5E-CFA6-40F8-8817-ED84140E5BDF}" destId="{AC0A60DE-5F5B-4A7D-A88D-FA1D6CA3ED34}" srcOrd="3" destOrd="0" parTransId="{6319099F-A652-4114-AC0A-19CC2F0DE234}" sibTransId="{3852C22C-C315-4045-9E50-08DD4684F1C8}"/>
    <dgm:cxn modelId="{BA0035FB-CAAF-4E2B-9BBE-AE5BC345E224}" srcId="{A0707F5E-CFA6-40F8-8817-ED84140E5BDF}" destId="{9758DC0D-7D6A-44CA-AB67-07C3E587F68C}" srcOrd="2" destOrd="0" parTransId="{F0F9A849-1F7E-46B0-852D-B61690C2489F}" sibTransId="{BE1AD8E4-212C-4B64-8D79-7E033BE8D2CB}"/>
    <dgm:cxn modelId="{ADC90E07-9BEF-4BA2-A87F-5E048A4DE95C}" type="presOf" srcId="{BE1AD8E4-212C-4B64-8D79-7E033BE8D2CB}" destId="{1C21B652-5E60-40FC-ACD3-51AE3F249C26}" srcOrd="1" destOrd="0" presId="urn:microsoft.com/office/officeart/2005/8/layout/process5"/>
    <dgm:cxn modelId="{B366598F-FECC-4C5B-92C5-7A01BBBFFE6F}" type="presOf" srcId="{3E3484FA-38A8-4166-A253-C7EFEAC9DD47}" destId="{5A61DC0D-0160-48A9-BEC9-88FA89624DCA}" srcOrd="0" destOrd="0" presId="urn:microsoft.com/office/officeart/2005/8/layout/process5"/>
    <dgm:cxn modelId="{AD9B9D90-F491-4706-8F62-375F8E00C84D}" srcId="{A0707F5E-CFA6-40F8-8817-ED84140E5BDF}" destId="{D94950EB-EACF-4440-ACE8-20955B5273DE}" srcOrd="4" destOrd="0" parTransId="{B9F1B792-CEA8-47A1-B8BE-1C3D8E2557CB}" sibTransId="{3E1B8964-E0E3-4883-A19F-9BE5BD42622D}"/>
    <dgm:cxn modelId="{B0F1BB90-195E-4320-9278-C5A7144AEC18}" type="presOf" srcId="{D94950EB-EACF-4440-ACE8-20955B5273DE}" destId="{F635B6E4-7C2C-46FE-85C8-B7E27F0B8454}" srcOrd="0" destOrd="0" presId="urn:microsoft.com/office/officeart/2005/8/layout/process5"/>
    <dgm:cxn modelId="{F60D1002-1E69-43F3-A865-7F06F726A26D}" type="presOf" srcId="{A0707F5E-CFA6-40F8-8817-ED84140E5BDF}" destId="{EF54D9E7-FDED-4DC6-9414-E6762905BCE4}" srcOrd="0" destOrd="0" presId="urn:microsoft.com/office/officeart/2005/8/layout/process5"/>
    <dgm:cxn modelId="{8E3E5C54-3A95-4CB1-9F6E-4F3BF833E90F}" srcId="{A0707F5E-CFA6-40F8-8817-ED84140E5BDF}" destId="{6DF3E8D9-107A-40C3-BD50-3F9D7349F9F4}" srcOrd="1" destOrd="0" parTransId="{508F0BCC-DCA2-4BC4-9FF0-C10278714929}" sibTransId="{6357B081-9523-4BAC-9A87-49E10246E05B}"/>
    <dgm:cxn modelId="{46963AD5-7635-49CB-9CAD-993630310006}" type="presOf" srcId="{BE1AD8E4-212C-4B64-8D79-7E033BE8D2CB}" destId="{CFE307B8-EF7B-4896-B59A-85577B72F6A3}" srcOrd="0" destOrd="0" presId="urn:microsoft.com/office/officeart/2005/8/layout/process5"/>
    <dgm:cxn modelId="{78E764A5-980A-4F7F-8BD3-27BEF80B3F47}" type="presOf" srcId="{9758DC0D-7D6A-44CA-AB67-07C3E587F68C}" destId="{135A49A4-10E9-422D-8720-DBED71C0A4A7}" srcOrd="0" destOrd="0" presId="urn:microsoft.com/office/officeart/2005/8/layout/process5"/>
    <dgm:cxn modelId="{14805D99-A9FF-45C0-9543-2A245B3B09F9}" srcId="{A0707F5E-CFA6-40F8-8817-ED84140E5BDF}" destId="{0B3EE53D-3658-4A50-AA3B-C2AA92E624D0}" srcOrd="0" destOrd="0" parTransId="{F5AE9A45-B0E6-4E05-8947-9784D80A7AF5}" sibTransId="{E0A1EB52-3C6B-4CF8-B50B-8A48E76217DD}"/>
    <dgm:cxn modelId="{B5BEC019-8305-45F5-9382-8AA9804E9C83}" type="presOf" srcId="{E0A1EB52-3C6B-4CF8-B50B-8A48E76217DD}" destId="{ADF405D7-34D9-4F7E-A89C-E60484D4D8B0}" srcOrd="0" destOrd="0" presId="urn:microsoft.com/office/officeart/2005/8/layout/process5"/>
    <dgm:cxn modelId="{2C565FF1-449F-4DB5-AA63-DEE1514D8F5A}" type="presOf" srcId="{6357B081-9523-4BAC-9A87-49E10246E05B}" destId="{EFEABD9B-B4A6-432E-BF87-6E7E7D4E8C93}" srcOrd="1" destOrd="0" presId="urn:microsoft.com/office/officeart/2005/8/layout/process5"/>
    <dgm:cxn modelId="{6736734B-0998-4D27-808A-DB3C792C051B}" type="presOf" srcId="{6DF3E8D9-107A-40C3-BD50-3F9D7349F9F4}" destId="{94AFA61B-2510-499C-A167-E55D3AA70D8A}" srcOrd="0" destOrd="0" presId="urn:microsoft.com/office/officeart/2005/8/layout/process5"/>
    <dgm:cxn modelId="{AC40E419-4DAC-4692-B44C-5DC1779B7A85}" type="presOf" srcId="{3E1B8964-E0E3-4883-A19F-9BE5BD42622D}" destId="{CCADACEB-7341-4FBB-A1AA-DBB36B64BCB6}" srcOrd="1" destOrd="0" presId="urn:microsoft.com/office/officeart/2005/8/layout/process5"/>
    <dgm:cxn modelId="{F922971A-7599-4CA4-AAF3-95D73EBE7ED9}" srcId="{A0707F5E-CFA6-40F8-8817-ED84140E5BDF}" destId="{3E3484FA-38A8-4166-A253-C7EFEAC9DD47}" srcOrd="5" destOrd="0" parTransId="{10577262-15F5-4DDA-98A0-A9B9AEA689C4}" sibTransId="{8810798F-2FFF-4BB7-A978-EE80D8C1E35C}"/>
    <dgm:cxn modelId="{D3FEDE59-721D-46D6-8A02-24C5CA32C5A1}" type="presOf" srcId="{AC0A60DE-5F5B-4A7D-A88D-FA1D6CA3ED34}" destId="{DDE53A4C-D6E0-48D4-A930-E3E657049657}" srcOrd="0" destOrd="0" presId="urn:microsoft.com/office/officeart/2005/8/layout/process5"/>
    <dgm:cxn modelId="{B482265F-3DDE-427B-8694-4399ACFCBDCB}" type="presParOf" srcId="{EF54D9E7-FDED-4DC6-9414-E6762905BCE4}" destId="{0744A7E3-5A8D-41AA-852F-02CD0D6B6FEB}" srcOrd="0" destOrd="0" presId="urn:microsoft.com/office/officeart/2005/8/layout/process5"/>
    <dgm:cxn modelId="{B2E36075-1140-499B-BD1F-EA08F45F1D01}" type="presParOf" srcId="{EF54D9E7-FDED-4DC6-9414-E6762905BCE4}" destId="{ADF405D7-34D9-4F7E-A89C-E60484D4D8B0}" srcOrd="1" destOrd="0" presId="urn:microsoft.com/office/officeart/2005/8/layout/process5"/>
    <dgm:cxn modelId="{DC6C0728-791A-4AE0-BB17-6CD0253C1590}" type="presParOf" srcId="{ADF405D7-34D9-4F7E-A89C-E60484D4D8B0}" destId="{A91906EB-A7B3-4392-8B2E-E49FD3537BC9}" srcOrd="0" destOrd="0" presId="urn:microsoft.com/office/officeart/2005/8/layout/process5"/>
    <dgm:cxn modelId="{99431A41-43F7-4ACC-8095-87A4B6C12F53}" type="presParOf" srcId="{EF54D9E7-FDED-4DC6-9414-E6762905BCE4}" destId="{94AFA61B-2510-499C-A167-E55D3AA70D8A}" srcOrd="2" destOrd="0" presId="urn:microsoft.com/office/officeart/2005/8/layout/process5"/>
    <dgm:cxn modelId="{8FD863C4-42B6-498C-B91B-BCE1957F9712}" type="presParOf" srcId="{EF54D9E7-FDED-4DC6-9414-E6762905BCE4}" destId="{85C636BA-5ABF-4C80-B81B-01E87D232B99}" srcOrd="3" destOrd="0" presId="urn:microsoft.com/office/officeart/2005/8/layout/process5"/>
    <dgm:cxn modelId="{D22623DE-D8AF-40E8-8CE6-6621C709D706}" type="presParOf" srcId="{85C636BA-5ABF-4C80-B81B-01E87D232B99}" destId="{EFEABD9B-B4A6-432E-BF87-6E7E7D4E8C93}" srcOrd="0" destOrd="0" presId="urn:microsoft.com/office/officeart/2005/8/layout/process5"/>
    <dgm:cxn modelId="{F008C3DA-805F-4BD1-A77A-BFE393355E0C}" type="presParOf" srcId="{EF54D9E7-FDED-4DC6-9414-E6762905BCE4}" destId="{135A49A4-10E9-422D-8720-DBED71C0A4A7}" srcOrd="4" destOrd="0" presId="urn:microsoft.com/office/officeart/2005/8/layout/process5"/>
    <dgm:cxn modelId="{BA9E18A0-2415-467B-B37F-29F5575AA3CE}" type="presParOf" srcId="{EF54D9E7-FDED-4DC6-9414-E6762905BCE4}" destId="{CFE307B8-EF7B-4896-B59A-85577B72F6A3}" srcOrd="5" destOrd="0" presId="urn:microsoft.com/office/officeart/2005/8/layout/process5"/>
    <dgm:cxn modelId="{BF7E7D36-C93D-49BE-ADB3-FF50251676E0}" type="presParOf" srcId="{CFE307B8-EF7B-4896-B59A-85577B72F6A3}" destId="{1C21B652-5E60-40FC-ACD3-51AE3F249C26}" srcOrd="0" destOrd="0" presId="urn:microsoft.com/office/officeart/2005/8/layout/process5"/>
    <dgm:cxn modelId="{C07D9C24-E029-46F0-8DFF-22FA8C46DA52}" type="presParOf" srcId="{EF54D9E7-FDED-4DC6-9414-E6762905BCE4}" destId="{DDE53A4C-D6E0-48D4-A930-E3E657049657}" srcOrd="6" destOrd="0" presId="urn:microsoft.com/office/officeart/2005/8/layout/process5"/>
    <dgm:cxn modelId="{FE95AC25-B39A-4738-AB69-684536525749}" type="presParOf" srcId="{EF54D9E7-FDED-4DC6-9414-E6762905BCE4}" destId="{07FCB39C-C661-463A-BE0A-6131C501C135}" srcOrd="7" destOrd="0" presId="urn:microsoft.com/office/officeart/2005/8/layout/process5"/>
    <dgm:cxn modelId="{C9F782D8-97D1-40CF-963B-0ABED354436F}" type="presParOf" srcId="{07FCB39C-C661-463A-BE0A-6131C501C135}" destId="{070EE2D3-FAE8-4A7F-B2D7-28DAEDA4568B}" srcOrd="0" destOrd="0" presId="urn:microsoft.com/office/officeart/2005/8/layout/process5"/>
    <dgm:cxn modelId="{2D5316FE-5FAD-4FB8-9CC6-4DB0AC3F3847}" type="presParOf" srcId="{EF54D9E7-FDED-4DC6-9414-E6762905BCE4}" destId="{F635B6E4-7C2C-46FE-85C8-B7E27F0B8454}" srcOrd="8" destOrd="0" presId="urn:microsoft.com/office/officeart/2005/8/layout/process5"/>
    <dgm:cxn modelId="{70BA4462-407C-4576-9F48-B58E023D0128}" type="presParOf" srcId="{EF54D9E7-FDED-4DC6-9414-E6762905BCE4}" destId="{ED80405F-8B2E-4726-B776-987AF38EA498}" srcOrd="9" destOrd="0" presId="urn:microsoft.com/office/officeart/2005/8/layout/process5"/>
    <dgm:cxn modelId="{A2CC405D-3A9C-443D-AC37-EE385800B2D3}" type="presParOf" srcId="{ED80405F-8B2E-4726-B776-987AF38EA498}" destId="{CCADACEB-7341-4FBB-A1AA-DBB36B64BCB6}" srcOrd="0" destOrd="0" presId="urn:microsoft.com/office/officeart/2005/8/layout/process5"/>
    <dgm:cxn modelId="{C340DCD4-60F5-4137-975A-A9E780FDAA2C}" type="presParOf" srcId="{EF54D9E7-FDED-4DC6-9414-E6762905BCE4}" destId="{5A61DC0D-0160-48A9-BEC9-88FA89624DCA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8AD50-191C-454D-88C1-E4A5DD575934}">
      <dsp:nvSpPr>
        <dsp:cNvPr id="0" name=""/>
        <dsp:cNvSpPr/>
      </dsp:nvSpPr>
      <dsp:spPr>
        <a:xfrm>
          <a:off x="1042" y="1158388"/>
          <a:ext cx="2984873" cy="158399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700" kern="1200" dirty="0" smtClean="0"/>
            <a:t>0.46 </a:t>
          </a:r>
          <a:r>
            <a:rPr lang="hr-HR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hr-HR" sz="5700" kern="1200" dirty="0" smtClean="0"/>
            <a:t>47</a:t>
          </a:r>
          <a:endParaRPr lang="hr-HR" sz="5700" kern="1200" dirty="0"/>
        </a:p>
      </dsp:txBody>
      <dsp:txXfrm>
        <a:off x="47436" y="1204782"/>
        <a:ext cx="2892085" cy="1491209"/>
      </dsp:txXfrm>
    </dsp:sp>
    <dsp:sp modelId="{99058304-DC98-4BA2-A03E-B751E6787F4E}">
      <dsp:nvSpPr>
        <dsp:cNvPr id="0" name=""/>
        <dsp:cNvSpPr/>
      </dsp:nvSpPr>
      <dsp:spPr>
        <a:xfrm>
          <a:off x="3431552" y="1397797"/>
          <a:ext cx="944749" cy="1105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4600" kern="1200"/>
        </a:p>
      </dsp:txBody>
      <dsp:txXfrm>
        <a:off x="3431552" y="1618833"/>
        <a:ext cx="661324" cy="663106"/>
      </dsp:txXfrm>
    </dsp:sp>
    <dsp:sp modelId="{BAF43209-040B-4A75-AA20-9B9E42138FBD}">
      <dsp:nvSpPr>
        <dsp:cNvPr id="0" name=""/>
        <dsp:cNvSpPr/>
      </dsp:nvSpPr>
      <dsp:spPr>
        <a:xfrm>
          <a:off x="4768462" y="1068574"/>
          <a:ext cx="2614505" cy="176362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700" kern="1200" dirty="0" smtClean="0"/>
            <a:t>21.62</a:t>
          </a:r>
          <a:endParaRPr lang="hr-HR" sz="5700" kern="1200" dirty="0"/>
        </a:p>
      </dsp:txBody>
      <dsp:txXfrm>
        <a:off x="4820117" y="1120229"/>
        <a:ext cx="2511195" cy="1660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85B26-4B38-4F85-AC8D-3699567C1509}">
      <dsp:nvSpPr>
        <dsp:cNvPr id="0" name=""/>
        <dsp:cNvSpPr/>
      </dsp:nvSpPr>
      <dsp:spPr>
        <a:xfrm>
          <a:off x="151720" y="2169404"/>
          <a:ext cx="3357737" cy="112267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800" kern="1200" dirty="0" smtClean="0"/>
            <a:t>0.22</a:t>
          </a:r>
          <a:r>
            <a:rPr lang="hr-HR" sz="4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·156</a:t>
          </a:r>
          <a:endParaRPr lang="hr-HR" sz="4800" kern="1200" dirty="0"/>
        </a:p>
      </dsp:txBody>
      <dsp:txXfrm>
        <a:off x="184602" y="2202286"/>
        <a:ext cx="3291973" cy="1056910"/>
      </dsp:txXfrm>
    </dsp:sp>
    <dsp:sp modelId="{35C5408F-DC7F-41D9-8C7A-E387659CBC72}">
      <dsp:nvSpPr>
        <dsp:cNvPr id="0" name=""/>
        <dsp:cNvSpPr/>
      </dsp:nvSpPr>
      <dsp:spPr>
        <a:xfrm rot="21584896">
          <a:off x="3952181" y="2123887"/>
          <a:ext cx="938592" cy="119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800" kern="1200"/>
        </a:p>
      </dsp:txBody>
      <dsp:txXfrm>
        <a:off x="3952182" y="2362694"/>
        <a:ext cx="657014" cy="714566"/>
      </dsp:txXfrm>
    </dsp:sp>
    <dsp:sp modelId="{6E20D226-9C06-42FB-BFC0-4859733D365D}">
      <dsp:nvSpPr>
        <dsp:cNvPr id="0" name=""/>
        <dsp:cNvSpPr/>
      </dsp:nvSpPr>
      <dsp:spPr>
        <a:xfrm>
          <a:off x="5280370" y="2156207"/>
          <a:ext cx="2845872" cy="110625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800" kern="1200" dirty="0" smtClean="0"/>
            <a:t>34.32</a:t>
          </a:r>
          <a:endParaRPr lang="hr-HR" sz="4800" kern="1200" dirty="0"/>
        </a:p>
      </dsp:txBody>
      <dsp:txXfrm>
        <a:off x="5312771" y="2188608"/>
        <a:ext cx="2781070" cy="1041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4A7E3-5A8D-41AA-852F-02CD0D6B6FEB}">
      <dsp:nvSpPr>
        <dsp:cNvPr id="0" name=""/>
        <dsp:cNvSpPr/>
      </dsp:nvSpPr>
      <dsp:spPr>
        <a:xfrm>
          <a:off x="97043" y="2718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10 učenika – voditelji skupina</a:t>
          </a:r>
          <a:endParaRPr lang="hr-HR" sz="2500" kern="1200" dirty="0"/>
        </a:p>
      </dsp:txBody>
      <dsp:txXfrm>
        <a:off x="144776" y="50451"/>
        <a:ext cx="2620721" cy="1534246"/>
      </dsp:txXfrm>
    </dsp:sp>
    <dsp:sp modelId="{ADF405D7-34D9-4F7E-A89C-E60484D4D8B0}">
      <dsp:nvSpPr>
        <dsp:cNvPr id="0" name=""/>
        <dsp:cNvSpPr/>
      </dsp:nvSpPr>
      <dsp:spPr>
        <a:xfrm>
          <a:off x="3052255" y="480767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>
        <a:off x="3052255" y="615490"/>
        <a:ext cx="403082" cy="404168"/>
      </dsp:txXfrm>
    </dsp:sp>
    <dsp:sp modelId="{94AFA61B-2510-499C-A167-E55D3AA70D8A}">
      <dsp:nvSpPr>
        <dsp:cNvPr id="0" name=""/>
        <dsp:cNvSpPr/>
      </dsp:nvSpPr>
      <dsp:spPr>
        <a:xfrm>
          <a:off x="3899706" y="2718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Jelovnik (najmanje 3 slijeda)</a:t>
          </a:r>
          <a:endParaRPr lang="hr-HR" sz="2500" kern="1200" dirty="0"/>
        </a:p>
      </dsp:txBody>
      <dsp:txXfrm>
        <a:off x="3947439" y="50451"/>
        <a:ext cx="2620721" cy="1534246"/>
      </dsp:txXfrm>
    </dsp:sp>
    <dsp:sp modelId="{85C636BA-5ABF-4C80-B81B-01E87D232B99}">
      <dsp:nvSpPr>
        <dsp:cNvPr id="0" name=""/>
        <dsp:cNvSpPr/>
      </dsp:nvSpPr>
      <dsp:spPr>
        <a:xfrm>
          <a:off x="6854918" y="480767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>
        <a:off x="6854918" y="615490"/>
        <a:ext cx="403082" cy="404168"/>
      </dsp:txXfrm>
    </dsp:sp>
    <dsp:sp modelId="{135A49A4-10E9-422D-8720-DBED71C0A4A7}">
      <dsp:nvSpPr>
        <dsp:cNvPr id="0" name=""/>
        <dsp:cNvSpPr/>
      </dsp:nvSpPr>
      <dsp:spPr>
        <a:xfrm>
          <a:off x="7702368" y="2718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Nina (masa namirnica)</a:t>
          </a:r>
          <a:endParaRPr lang="hr-HR" sz="2500" kern="1200" dirty="0"/>
        </a:p>
      </dsp:txBody>
      <dsp:txXfrm>
        <a:off x="7750101" y="50451"/>
        <a:ext cx="2620721" cy="1534246"/>
      </dsp:txXfrm>
    </dsp:sp>
    <dsp:sp modelId="{CFE307B8-EF7B-4896-B59A-85577B72F6A3}">
      <dsp:nvSpPr>
        <dsp:cNvPr id="0" name=""/>
        <dsp:cNvSpPr/>
      </dsp:nvSpPr>
      <dsp:spPr>
        <a:xfrm rot="5400000">
          <a:off x="8772546" y="1822564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 rot="-5400000">
        <a:off x="8858378" y="1871456"/>
        <a:ext cx="404168" cy="403082"/>
      </dsp:txXfrm>
    </dsp:sp>
    <dsp:sp modelId="{DDE53A4C-D6E0-48D4-A930-E3E657049657}">
      <dsp:nvSpPr>
        <dsp:cNvPr id="0" name=""/>
        <dsp:cNvSpPr/>
      </dsp:nvSpPr>
      <dsp:spPr>
        <a:xfrm>
          <a:off x="7702368" y="2718906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Račun uz pomoć tablice (bez stupca s masom UH u 1 g)</a:t>
          </a:r>
          <a:endParaRPr lang="hr-HR" sz="2500" kern="1200" dirty="0"/>
        </a:p>
      </dsp:txBody>
      <dsp:txXfrm>
        <a:off x="7750101" y="2766639"/>
        <a:ext cx="2620721" cy="1534246"/>
      </dsp:txXfrm>
    </dsp:sp>
    <dsp:sp modelId="{07FCB39C-C661-463A-BE0A-6131C501C135}">
      <dsp:nvSpPr>
        <dsp:cNvPr id="0" name=""/>
        <dsp:cNvSpPr/>
      </dsp:nvSpPr>
      <dsp:spPr>
        <a:xfrm rot="10800000">
          <a:off x="6887512" y="3196955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 rot="10800000">
        <a:off x="7060261" y="3331678"/>
        <a:ext cx="403082" cy="404168"/>
      </dsp:txXfrm>
    </dsp:sp>
    <dsp:sp modelId="{F635B6E4-7C2C-46FE-85C8-B7E27F0B8454}">
      <dsp:nvSpPr>
        <dsp:cNvPr id="0" name=""/>
        <dsp:cNvSpPr/>
      </dsp:nvSpPr>
      <dsp:spPr>
        <a:xfrm>
          <a:off x="3899706" y="2718906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Nastavni sat</a:t>
          </a:r>
          <a:endParaRPr lang="hr-HR" sz="2500" kern="1200" dirty="0"/>
        </a:p>
      </dsp:txBody>
      <dsp:txXfrm>
        <a:off x="3947439" y="2766639"/>
        <a:ext cx="2620721" cy="1534246"/>
      </dsp:txXfrm>
    </dsp:sp>
    <dsp:sp modelId="{ED80405F-8B2E-4726-B776-987AF38EA498}">
      <dsp:nvSpPr>
        <dsp:cNvPr id="0" name=""/>
        <dsp:cNvSpPr/>
      </dsp:nvSpPr>
      <dsp:spPr>
        <a:xfrm rot="10800000">
          <a:off x="3084849" y="3196955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 rot="10800000">
        <a:off x="3257598" y="3331678"/>
        <a:ext cx="403082" cy="404168"/>
      </dsp:txXfrm>
    </dsp:sp>
    <dsp:sp modelId="{5A61DC0D-0160-48A9-BEC9-88FA89624DCA}">
      <dsp:nvSpPr>
        <dsp:cNvPr id="0" name=""/>
        <dsp:cNvSpPr/>
      </dsp:nvSpPr>
      <dsp:spPr>
        <a:xfrm>
          <a:off x="97043" y="2718906"/>
          <a:ext cx="2716187" cy="1629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Evaluacija</a:t>
          </a:r>
          <a:endParaRPr lang="hr-HR" sz="2500" kern="1200" dirty="0"/>
        </a:p>
      </dsp:txBody>
      <dsp:txXfrm>
        <a:off x="144776" y="2766639"/>
        <a:ext cx="2620721" cy="1534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15:14:37.508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0 115 0,'26'0'312,"1"0"-312,-1 0 32,0 0-32,1 0 15,-1 0 17,1 0-17,-1 0 32,1 0-31,-1 0-1,-26-26-15,27 26 16,-1 0 0,1 0-1,-1-26 1,0 26-1,1 0 17,-1 0-17,1 0 48,0 0-48,0 0 1,-1 0 15,1-26-15,-1 26 15,1 0-15,-1 0-1,1 0 17,-1 0-17,0 0 48,1 0-32,-1 0 16,1 0-16,-1 0 16,-26 26-47,0 0 47,27-26-31,-1 0 46,-26 26-46,0 1 62,27-27-78,-1 0 47,-26 26-16,27-26 0,-27 26 94,-27-26-15,1 0-95,-1 26-15,1-26 16,-1 0-1,1 0 1,-1 0 0,1 0-1,-1 0 17,1 0-17,0 0 1,-1 0-16,1 0 31,-1 0-15,1 0 15,-1 0-15,1 0 15,-1 0 31,27-26-46,-27 26 0,0 0 30,1 0-14,-1 0-1,1 0 16,0 0-16,-1 0 32,1 0-32,-1 0 16,1 0 15,-1 0-15,1 0 16,-1 0-17,1 0-14,-1 0 46,1 0-16,26-26 63,0 0-93,0-1 14,0 1 33,0 0-48,26 26 141,1 0-125,-1 0-16,1 0-16,-1 0 17,1 0-17,-1 0 17,1 0-17,-1 0 16,-26-26-31,27 26 16,-1 0 15,0 0 1,1 0-32,-1 0 31,1 0 0,0-26-15,0 26 15,-1 0-15,1 0-1,-1 0 16,1 0-15,-1 0 15,1 0-31,-1 0 16,0 0 15,1 0-31,-1 0 63,1 26-48,-1-26 17,1 0 30,-1 0-15,-26 26-16,0 0 32,27-26-32,-27 26 94,-27-26-16,1 0-77,-1 0 14,1 0-14,-1 0-17,1 0 32,-1 0-31,1 0 46,0 0-30,-1 0-17,1 0 48,-1 0-32,1 0 16,-1 0-32,1 0 1,-1 0 31,0 0-31,27 27-1,-27-27 16,1 0 1,-1 0-17,1 0 32,0 0-31,-1 0 31,1 0-32,-1 0 1,1 0 31,-1 0-16,1 0 32,-1 0-48,1 0 16,-1 0 32,1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15:14:48.121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1-1 0,'344'0'1594,"-370"0"-1578,0 0 31,-1 0-16,1 0 0,-1 0-15,1 0 15,-1 0 16,1 0-31,-1 0 30,1 0-14,-1 0-1,1 0 78,52 0 79,1 0-188,-1 0 15,1 0 1,26 0 0,-27 0 15,1 0-31,-1 0 31,1 0-31,-1 0 16,0 0-1,1 0 1,-1 0 0,1 0-1,-1 0 1,1 0 0,-1 0-1,1 0 16,-1 0 1,1 0 15,-1 0-16,0 0-16,1 0 32,-1 0-15,1 0 46,-1 0-31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15:14:53.736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45 0,'26'0'266,"0"0"-188,1 0-62,-1 0 15,1 0 0,-1 0 0,1 0-15,-1 0 0,1 0 15,-1 0 0,1 0 0,-1 0-15,1-27-16,-1 27 31,0 0-31,1 0 31,-1 0-15,1 0 0,-1 0 15,1 0-15,-1 0-1,1 0 1,-1 0-16,1 0 47,-1 0-16,0 0 0,1 0-15,-1 0 15,1 0 32,-1 0-17,-26 27 158,0-1-48,-26-26-125,-1 0 0,1 0-15,-1 0-16,-25 0 31,25 0-31,1 0 31,-1 0-15,1 0 15,-1 0 1,1 0-1,-1 0 0,1 0-15,-1 0 46,1-26-31,0 26 16,-1 0-15,1 0-1,-1 0 16,1 0-32,-1 0 32,1 0-31,-1 0 15,1 0 47,-1 0-47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15:14:59.162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0,'27'0'234,"-1"27"-172,1-27-30,-1 0-17,0 0 1,1 0 0,-1 0-1,1 0 16,-1 0-15,1 0-16,-1 0 31,1 0-15,-1 0 15,1 0-15,-1 0-16,0 0 31,1 0 0,-1 0 1,1 0-1,-1 0 16,1 0-47,-1 0 31,1 0 16,-1 0-32,1 0 32,-1 0-31,1 0 0,-1 0 15,0 0 0,1 0 16,-1 0-16,1 0 0,-1 0 16,1 0-15,-1 0 30,1 0-31,-1 0 16,1 0 31,-1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15:15:07.829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79 0,'27'0'46,"-1"0"189,1 0-204,-1 0-15,0 27-1,1-27 1,-1 0-16,1 0 16,26 0-1,-27 0 1,1 26-1,-1-26 1,1 0-16,-1 0 16,0 0 15,1 0-15,-1 0 15,1 0-31,-1 0 15,-26 27 1,27-27-16,-1 0 16,1 0-1,-1 0 1,1 26-16,-1-26 31,1 0-31,-1 0 31,0 0-15,1 0 15,-1 0-15,1 0 0,-1 0 30,1 0-14,-1 0 15,1 0-1,-1 0 17,-26-26-32,0-1 47,0 1-46,0-1 93,0 1-79,0-1-30,0 1 78,-26 26-16,-1 0-47,1 0 16,-1 0-31,1 0 31,-1 0-32,1 0 1,-1 0 15,1 0-15,26 26-1,-26-26 1,-1 0 0,1 0 15,-1 27-16,1-27 1,-1 0 15,1 0-15,-1 0 15,1 0 0,-1 0 1,1 0 15,-1 0-16,1 0 16,0 0-32,-1 0 17,1 0 14,-1 0-30,27-27 0,-26 27 15,-1 0 0,1 0 0,-1 0 32,1 0-32,-1 0 47,1 0-46,0 0-17,-1 0 79,1 0-47,26 27 156,0-1-125,26-26-15,-26 27 30,0-1-15,27-26 63,-1 27 15,-26-1-93,26-26-48,-26 27 32,27-27 63,-1 0-79,1 0 0,-1 0-15,1 0-16,-1 0 31,1 0-31,-1 0 31,1 0-15,-1 0 15,0 0-15,1 0-16,-27-27 15,26 27 1,1 0 15,-1 0-15,1 0 0,-1 0-1,1 0 32,-1 0-16,1 0-15,-1 0 31,1 0-16,-1 0 16,0 0-16,1 0 32,-1 0-16,1 0-16,-1 0 31,1 0-15,-27-26-47,0-1 156,0 1-93,0-1 46,-27 27-77,1 0 61,-1 0-77,1 0 0,-27 0 15,0 0-16,0 0 1,27 27-16,-1-27 16,1 0-1,-1 0 1,1 0-16,-1 0 16,1 0 30,-1 0-30,1 0 15,0 0-31,-1 0 32,1 0-1,-1 0-16,1 0 17,-1 0-1,1 0-15,-1 0 46,1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09T20:51:08.439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CE431866-687A-455A-8204-77D5465E2225}" emma:medium="tactile" emma:mode="ink">
          <msink:context xmlns:msink="http://schemas.microsoft.com/ink/2010/main" type="writingRegion" rotatedBoundingBox="4750,3099 6263,3099 6263,5882 4750,5882"/>
        </emma:interpretation>
      </emma:emma>
    </inkml:annotationXML>
    <inkml:traceGroup>
      <inkml:annotationXML>
        <emma:emma xmlns:emma="http://www.w3.org/2003/04/emma" version="1.0">
          <emma:interpretation id="{61BB8CE2-71BF-4119-AC1A-09716BB159AA}" emma:medium="tactile" emma:mode="ink">
            <msink:context xmlns:msink="http://schemas.microsoft.com/ink/2010/main" type="paragraph" rotatedBoundingBox="4750,3099 6263,3099 6263,5882 4750,58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27A953-A199-43E6-9F08-0C685BD5EF12}" emma:medium="tactile" emma:mode="ink">
              <msink:context xmlns:msink="http://schemas.microsoft.com/ink/2010/main" type="line" rotatedBoundingBox="4750,3099 6263,3099 6263,5882 4750,5882"/>
            </emma:interpretation>
          </emma:emma>
        </inkml:annotationXML>
        <inkml:traceGroup>
          <inkml:annotationXML>
            <emma:emma xmlns:emma="http://www.w3.org/2003/04/emma" version="1.0">
              <emma:interpretation id="{32661586-C363-435B-9270-E59F96977C9F}" emma:medium="tactile" emma:mode="ink">
                <msink:context xmlns:msink="http://schemas.microsoft.com/ink/2010/main" type="inkWord" rotatedBoundingBox="4750,5867 4765,5867 4765,5882 4750,58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</inkml:trace>
        </inkml:traceGroup>
        <inkml:traceGroup>
          <inkml:annotationXML>
            <emma:emma xmlns:emma="http://www.w3.org/2003/04/emma" version="1.0">
              <emma:interpretation id="{DDEE86DC-9AA6-451D-B975-4A97F1980A61}" emma:medium="tactile" emma:mode="ink">
                <msink:context xmlns:msink="http://schemas.microsoft.com/ink/2010/main" type="inkWord" rotatedBoundingBox="6248,3099 6263,3099 6263,3114 6248,3114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?</emma:literal>
                </emma:interpretation>
                <emma:interpretation id="interp4" emma:lang="" emma:confidence="0">
                  <emma:literal>'</emma:literal>
                </emma:interpretation>
                <emma:interpretation id="interp5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1681.1821">1498-2768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10T22:58:33.513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0,'27'0'234,"-1"27"-172,1-27-30,-1 0-17,0 0 1,1 0 0,-1 0-1,1 0 16,-1 0-15,1 0-16,-1 0 31,1 0-15,-1 0 15,1 0-15,-1 0-16,0 0 31,1 0 0,-1 0 1,1 0-1,-1 0 16,1 0-47,-1 0 31,1 0 16,-1 0-32,1 0 32,-1 0-31,1 0 0,-1 0 15,0 0 0,1 0 16,-1 0-16,1 0 0,-1 0 16,1 0-15,-1 0 30,1 0-31,-1 0 16,1 0 31,-1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18-05-10T22:58:33.514"/>
    </inkml:context>
    <inkml:brush xml:id="br0">
      <inkml:brushProperty name="width" value="0.07938" units="cm"/>
      <inkml:brushProperty name="height" value="0.15875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79 0,'27'0'46,"-1"0"189,1 0-204,-1 0-15,0 27-1,1-27 1,-1 0-16,1 0 16,26 0-1,-27 0 1,1 26-1,-1-26 1,1 0-16,-1 0 16,0 0 15,1 0-15,-1 0 15,1 0-31,-1 0 15,-26 27 1,27-27-16,-1 0 16,1 0-1,-1 0 1,1 26-16,-1-26 31,1 0-31,-1 0 31,0 0-15,1 0 15,-1 0-15,1 0 0,-1 0 30,1 0-14,-1 0 15,1 0-1,-1 0 17,-26-26-32,0-1 47,0 1-46,0-1 93,0 1-79,0-1-30,0 1 78,-26 26-16,-1 0-47,1 0 16,-1 0-31,1 0 31,-1 0-32,1 0 1,-1 0 15,1 0-15,26 26-1,-26-26 1,-1 0 0,1 0 15,-1 27-16,1-27 1,-1 0 15,1 0-15,-1 0 15,1 0 0,-1 0 1,1 0 15,-1 0-16,1 0 16,0 0-32,-1 0 17,1 0 14,-1 0-30,27-27 0,-26 27 15,-1 0 0,1 0 0,-1 0 32,1 0-32,-1 0 47,1 0-46,0 0-17,-1 0 79,1 0-47,26 27 156,0-1-125,26-26-15,-26 27 30,0-1-15,27-26 63,-1 27 15,-26-1-93,26-26-48,-26 27 32,27-27 63,-1 0-79,1 0 0,-1 0-15,1 0-16,-1 0 31,1 0-31,-1 0 31,1 0-15,-1 0 15,0 0-15,1 0-16,-27-27 15,26 27 1,1 0 15,-1 0-15,1 0 0,-1 0-1,1 0 32,-1 0-16,1 0-15,-1 0 31,1 0-16,-1 0 16,0 0-16,1 0 32,-1 0-16,1 0-16,-1 0 31,1 0-15,-27-26-47,0-1 156,0 1-93,0-1 46,-27 27-77,1 0 61,-1 0-77,1 0 0,-27 0 15,0 0-16,0 0 1,27 27-16,-1-27 16,1 0-1,-1 0 1,1 0-16,-1 0 16,1 0 30,-1 0-30,1 0 15,0 0-31,-1 0 32,1 0-1,-1 0-16,1 0 17,-1 0-1,1 0-15,-1 0 46,1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36D39-2AAC-48EE-A1B5-C06E2312ECE8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6C35-0930-4812-AB81-BB9DCC11A2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067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895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15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855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804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56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779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751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966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55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959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391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31FF1-7953-4DBA-86AE-36EE8D0701E6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E0819-278F-45A6-9B59-B870574F2E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769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image" Target="../media/image11.png"/><Relationship Id="rId7" Type="http://schemas.openxmlformats.org/officeDocument/2006/relationships/customXml" Target="../ink/ink2.xml"/><Relationship Id="rId12" Type="http://schemas.openxmlformats.org/officeDocument/2006/relationships/image" Target="../media/image16.emf"/><Relationship Id="rId17" Type="http://schemas.openxmlformats.org/officeDocument/2006/relationships/customXml" Target="../ink/ink7.xml"/><Relationship Id="rId2" Type="http://schemas.openxmlformats.org/officeDocument/2006/relationships/image" Target="../media/image10.png"/><Relationship Id="rId16" Type="http://schemas.openxmlformats.org/officeDocument/2006/relationships/image" Target="../media/image18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5.emf"/><Relationship Id="rId4" Type="http://schemas.openxmlformats.org/officeDocument/2006/relationships/image" Target="../media/image12.png"/><Relationship Id="rId9" Type="http://schemas.openxmlformats.org/officeDocument/2006/relationships/customXml" Target="../ink/ink3.xml"/><Relationship Id="rId1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Slatki račun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345576"/>
            <a:ext cx="9144000" cy="912223"/>
          </a:xfrm>
        </p:spPr>
        <p:txBody>
          <a:bodyPr>
            <a:normAutofit/>
          </a:bodyPr>
          <a:lstStyle/>
          <a:p>
            <a:r>
              <a:rPr lang="hr-HR" dirty="0" smtClean="0"/>
              <a:t>Marina </a:t>
            </a:r>
            <a:r>
              <a:rPr lang="hr-HR" dirty="0" err="1" smtClean="0"/>
              <a:t>Marega</a:t>
            </a:r>
            <a:r>
              <a:rPr lang="hr-HR" dirty="0" smtClean="0"/>
              <a:t> </a:t>
            </a:r>
            <a:r>
              <a:rPr lang="hr-HR" dirty="0" err="1" smtClean="0"/>
              <a:t>Selecki</a:t>
            </a:r>
            <a:r>
              <a:rPr lang="hr-HR" dirty="0" smtClean="0"/>
              <a:t>, prof.</a:t>
            </a:r>
          </a:p>
          <a:p>
            <a:r>
              <a:rPr lang="hr-HR" dirty="0" smtClean="0"/>
              <a:t>OŠ Župa dubrovačka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9767-FEC7-440F-9A9C-44A2960EF58C}" type="datetime1">
              <a:rPr lang="hr-HR" smtClean="0"/>
              <a:t>11.5.2018.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ŽSV učitelja i nastavnika matematike </a:t>
            </a:r>
            <a:r>
              <a:rPr lang="hr-HR" dirty="0" smtClean="0"/>
              <a:t>Dubrovačko-neretvanske </a:t>
            </a:r>
            <a:r>
              <a:rPr lang="hr-HR" dirty="0" smtClean="0"/>
              <a:t>županije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69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1" y="136598"/>
            <a:ext cx="2843508" cy="5055127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1" y="786735"/>
            <a:ext cx="2895005" cy="51466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3" y="1561306"/>
            <a:ext cx="2812852" cy="50006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/>
              <p14:cNvContentPartPr/>
              <p14:nvPr/>
            </p14:nvContentPartPr>
            <p14:xfrm>
              <a:off x="1991595" y="985246"/>
              <a:ext cx="353160" cy="85320"/>
            </p14:xfrm>
          </p:contentPart>
        </mc:Choice>
        <mc:Fallback xmlns="">
          <p:pic>
            <p:nvPicPr>
              <p:cNvPr id="9" name="Rukopis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7195" y="956685"/>
                <a:ext cx="381960" cy="142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/>
              <p14:cNvContentPartPr/>
              <p14:nvPr/>
            </p14:nvContentPartPr>
            <p14:xfrm>
              <a:off x="5248515" y="2938341"/>
              <a:ext cx="267480" cy="0"/>
            </p14:xfrm>
          </p:contentPart>
        </mc:Choice>
        <mc:Fallback xmlns="">
          <p:pic>
            <p:nvPicPr>
              <p:cNvPr id="10" name="Rukopis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34096" y="2938341"/>
                <a:ext cx="296319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/>
              <p14:cNvContentPartPr/>
              <p14:nvPr/>
            </p14:nvContentPartPr>
            <p14:xfrm>
              <a:off x="5248515" y="5046573"/>
              <a:ext cx="285840" cy="26280"/>
            </p14:xfrm>
          </p:contentPart>
        </mc:Choice>
        <mc:Fallback xmlns="">
          <p:pic>
            <p:nvPicPr>
              <p:cNvPr id="11" name="Rukopis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4115" y="5018517"/>
                <a:ext cx="314640" cy="82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Rukopis 11"/>
              <p14:cNvContentPartPr/>
              <p14:nvPr/>
            </p14:nvContentPartPr>
            <p14:xfrm>
              <a:off x="9358455" y="2509221"/>
              <a:ext cx="371880" cy="10080"/>
            </p14:xfrm>
          </p:contentPart>
        </mc:Choice>
        <mc:Fallback>
          <p:pic>
            <p:nvPicPr>
              <p:cNvPr id="12" name="Rukopis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44055" y="2480781"/>
                <a:ext cx="4006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/>
              <p14:cNvContentPartPr/>
              <p14:nvPr/>
            </p14:nvContentPartPr>
            <p14:xfrm>
              <a:off x="9358455" y="4023278"/>
              <a:ext cx="352800" cy="76680"/>
            </p14:xfrm>
          </p:contentPart>
        </mc:Choice>
        <mc:Fallback xmlns="">
          <p:pic>
            <p:nvPicPr>
              <p:cNvPr id="13" name="Rukopis 1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44055" y="3994838"/>
                <a:ext cx="3816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Rukopis 3"/>
              <p14:cNvContentPartPr/>
              <p14:nvPr/>
            </p14:nvContentPartPr>
            <p14:xfrm>
              <a:off x="1710000" y="1115712"/>
              <a:ext cx="539640" cy="996840"/>
            </p14:xfrm>
          </p:contentPart>
        </mc:Choice>
        <mc:Fallback xmlns="">
          <p:pic>
            <p:nvPicPr>
              <p:cNvPr id="4" name="Rukopis 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94880" y="1100592"/>
                <a:ext cx="56988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Rukopis 13"/>
              <p14:cNvContentPartPr/>
              <p14:nvPr/>
            </p14:nvContentPartPr>
            <p14:xfrm>
              <a:off x="9367599" y="2536653"/>
              <a:ext cx="371880" cy="10080"/>
            </p14:xfrm>
          </p:contentPart>
        </mc:Choice>
        <mc:Fallback>
          <p:pic>
            <p:nvPicPr>
              <p:cNvPr id="14" name="Rukopis 1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3199" y="2508213"/>
                <a:ext cx="4006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Rukopis 14"/>
              <p14:cNvContentPartPr/>
              <p14:nvPr/>
            </p14:nvContentPartPr>
            <p14:xfrm>
              <a:off x="9367599" y="4050710"/>
              <a:ext cx="352800" cy="76680"/>
            </p14:xfrm>
          </p:contentPart>
        </mc:Choice>
        <mc:Fallback xmlns="">
          <p:pic>
            <p:nvPicPr>
              <p:cNvPr id="15" name="Rukopis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53199" y="4022270"/>
                <a:ext cx="381600" cy="1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" y="168275"/>
            <a:ext cx="7735712" cy="4351338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19500" y="2019299"/>
            <a:ext cx="8334375" cy="46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9476" y="1181099"/>
            <a:ext cx="8365066" cy="4705350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5337" y="1139527"/>
            <a:ext cx="4352925" cy="244852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5406" y="2682752"/>
            <a:ext cx="5039521" cy="2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9612" y="952202"/>
            <a:ext cx="4352925" cy="244852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1682" y="1856580"/>
            <a:ext cx="8785517" cy="49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7919" y="1781968"/>
            <a:ext cx="6476997" cy="364331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3997" y="1781967"/>
            <a:ext cx="6476996" cy="3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2951" y="1309689"/>
            <a:ext cx="5334002" cy="3000376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3844" y="983462"/>
            <a:ext cx="8641644" cy="486092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6107" y="2185197"/>
            <a:ext cx="5626102" cy="31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Realizacija nastavnog sata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Priprema učionice</a:t>
            </a:r>
          </a:p>
          <a:p>
            <a:r>
              <a:rPr lang="hr-HR" dirty="0" smtClean="0"/>
              <a:t>Grupiranje učenika i dodjela voditelja</a:t>
            </a:r>
          </a:p>
          <a:p>
            <a:r>
              <a:rPr lang="hr-HR" dirty="0" smtClean="0"/>
              <a:t>Uređivanje „restorana”</a:t>
            </a:r>
          </a:p>
          <a:p>
            <a:r>
              <a:rPr lang="hr-HR" dirty="0" smtClean="0"/>
              <a:t>Nina (uvodni dio)</a:t>
            </a:r>
          </a:p>
          <a:p>
            <a:r>
              <a:rPr lang="hr-HR" dirty="0" smtClean="0"/>
              <a:t>Rad u skupinama </a:t>
            </a:r>
          </a:p>
          <a:p>
            <a:r>
              <a:rPr lang="hr-HR" dirty="0" smtClean="0"/>
              <a:t>Evaluacija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2292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14459"/>
          <a:stretch/>
        </p:blipFill>
        <p:spPr>
          <a:xfrm rot="10800000">
            <a:off x="1344841" y="78377"/>
            <a:ext cx="8448383" cy="6779623"/>
          </a:xfrm>
        </p:spPr>
      </p:pic>
    </p:spTree>
    <p:extLst>
      <p:ext uri="{BB962C8B-B14F-4D97-AF65-F5344CB8AC3E}">
        <p14:creationId xmlns:p14="http://schemas.microsoft.com/office/powerpoint/2010/main" val="5556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41413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21760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641720"/>
            <a:ext cx="3154680" cy="5608321"/>
          </a:xfrm>
        </p:spPr>
      </p:pic>
    </p:spTree>
    <p:extLst>
      <p:ext uri="{BB962C8B-B14F-4D97-AF65-F5344CB8AC3E}">
        <p14:creationId xmlns:p14="http://schemas.microsoft.com/office/powerpoint/2010/main" val="31917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22414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3245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40822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419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12057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36644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Evaluacija</a:t>
            </a:r>
            <a:r>
              <a:rPr lang="hr-HR" dirty="0" smtClean="0"/>
              <a:t> </a:t>
            </a:r>
            <a:r>
              <a:rPr lang="hr-HR" dirty="0"/>
              <a:t>voditelja </a:t>
            </a:r>
            <a:r>
              <a:rPr lang="hr-HR" dirty="0" smtClean="0"/>
              <a:t>skupina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Svima se jako svidio ovakav način </a:t>
            </a:r>
            <a:r>
              <a:rPr lang="hr-HR" dirty="0" smtClean="0"/>
              <a:t>rada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Uživali </a:t>
            </a:r>
            <a:r>
              <a:rPr lang="hr-HR" dirty="0"/>
              <a:t>su u cijelom procesu i dosta </a:t>
            </a:r>
            <a:r>
              <a:rPr lang="hr-HR" dirty="0" smtClean="0"/>
              <a:t>naučili</a:t>
            </a:r>
          </a:p>
          <a:p>
            <a:endParaRPr lang="hr-HR" dirty="0" smtClean="0"/>
          </a:p>
          <a:p>
            <a:r>
              <a:rPr lang="hr-HR" dirty="0" smtClean="0"/>
              <a:t>Poželjeli </a:t>
            </a:r>
            <a:r>
              <a:rPr lang="hr-HR" dirty="0"/>
              <a:t>su </a:t>
            </a:r>
            <a:r>
              <a:rPr lang="hr-HR" dirty="0" smtClean="0"/>
              <a:t>da češće sami vode nastavu, </a:t>
            </a:r>
            <a:r>
              <a:rPr lang="hr-HR" dirty="0"/>
              <a:t>ali su naglasili kako im je bilo puno teže biti u ulozi učitelja nego što su </a:t>
            </a:r>
            <a:r>
              <a:rPr lang="hr-HR" dirty="0" smtClean="0"/>
              <a:t>očekivali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188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Ciljevi postignuti</a:t>
            </a:r>
          </a:p>
          <a:p>
            <a:r>
              <a:rPr lang="hr-HR" dirty="0" smtClean="0"/>
              <a:t>Ishodi ostvareni (neplanirani </a:t>
            </a:r>
            <a:r>
              <a:rPr lang="hr-HR" dirty="0" smtClean="0"/>
              <a:t>ishodi</a:t>
            </a:r>
            <a:r>
              <a:rPr lang="hr-HR" dirty="0"/>
              <a:t>, npr. u</a:t>
            </a:r>
            <a:r>
              <a:rPr lang="hr-HR" dirty="0" smtClean="0"/>
              <a:t>čenik opisuje </a:t>
            </a:r>
            <a:r>
              <a:rPr lang="hr-HR" dirty="0"/>
              <a:t>što je obavijest o proizvodu (deklaracija) i </a:t>
            </a:r>
            <a:r>
              <a:rPr lang="hr-HR"/>
              <a:t>provjerava </a:t>
            </a:r>
            <a:r>
              <a:rPr lang="hr-HR" smtClean="0"/>
              <a:t>podatke o </a:t>
            </a:r>
            <a:r>
              <a:rPr lang="hr-HR" dirty="0"/>
              <a:t>proizvodu)</a:t>
            </a:r>
            <a:endParaRPr lang="hr-HR" dirty="0" smtClean="0"/>
          </a:p>
          <a:p>
            <a:r>
              <a:rPr lang="hr-HR" dirty="0" smtClean="0"/>
              <a:t>Implementacija sadržaja Građanskog i Zdravstvenog odgoja </a:t>
            </a:r>
            <a:r>
              <a:rPr lang="hr-HR" dirty="0" smtClean="0"/>
              <a:t>u nastavu matematike</a:t>
            </a:r>
            <a:endParaRPr lang="hr-HR" dirty="0" smtClean="0"/>
          </a:p>
          <a:p>
            <a:r>
              <a:rPr lang="hr-HR" dirty="0">
                <a:cs typeface="Times New Roman" panose="02020603050405020304" pitchFamily="18" charset="0"/>
              </a:rPr>
              <a:t>Važnost </a:t>
            </a:r>
            <a:r>
              <a:rPr lang="hr-HR" dirty="0" smtClean="0">
                <a:cs typeface="Times New Roman" panose="02020603050405020304" pitchFamily="18" charset="0"/>
              </a:rPr>
              <a:t>dobrog planiranja</a:t>
            </a:r>
            <a:endParaRPr lang="hr-HR" dirty="0"/>
          </a:p>
          <a:p>
            <a:r>
              <a:rPr lang="hr-HR" dirty="0" smtClean="0"/>
              <a:t>Povećanje </a:t>
            </a:r>
            <a:r>
              <a:rPr lang="hr-HR" dirty="0" smtClean="0"/>
              <a:t>aktivnosti, interesa i motivacije učenika </a:t>
            </a:r>
            <a:r>
              <a:rPr lang="hr-HR" dirty="0" smtClean="0">
                <a:cs typeface="Times New Roman" panose="02020603050405020304" pitchFamily="18" charset="0"/>
              </a:rPr>
              <a:t>→ pozitivan stav prema </a:t>
            </a:r>
            <a:r>
              <a:rPr lang="hr-HR" dirty="0" smtClean="0">
                <a:cs typeface="Times New Roman" panose="02020603050405020304" pitchFamily="18" charset="0"/>
              </a:rPr>
              <a:t>matematici kao predmetu</a:t>
            </a:r>
          </a:p>
        </p:txBody>
      </p:sp>
    </p:spTree>
    <p:extLst>
      <p:ext uri="{BB962C8B-B14F-4D97-AF65-F5344CB8AC3E}">
        <p14:creationId xmlns:p14="http://schemas.microsoft.com/office/powerpoint/2010/main" val="37868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28" y="1280160"/>
            <a:ext cx="9513204" cy="5351177"/>
          </a:xfrm>
        </p:spPr>
      </p:pic>
    </p:spTree>
    <p:extLst>
      <p:ext uri="{BB962C8B-B14F-4D97-AF65-F5344CB8AC3E}">
        <p14:creationId xmlns:p14="http://schemas.microsoft.com/office/powerpoint/2010/main" val="3816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6284" y="1667573"/>
            <a:ext cx="5954045" cy="334915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2564" y="1661398"/>
            <a:ext cx="5960532" cy="33527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545" y="1598929"/>
            <a:ext cx="5952937" cy="34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544" y="0"/>
            <a:ext cx="7028784" cy="395369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33" y="4105369"/>
            <a:ext cx="10058400" cy="740618"/>
          </a:xfrm>
          <a:prstGeom prst="rect">
            <a:avLst/>
          </a:prstGeom>
        </p:spPr>
      </p:pic>
      <p:graphicFrame>
        <p:nvGraphicFramePr>
          <p:cNvPr id="7" name="Dijagram 6"/>
          <p:cNvGraphicFramePr/>
          <p:nvPr>
            <p:extLst>
              <p:ext uri="{D42A27DB-BD31-4B8C-83A1-F6EECF244321}">
                <p14:modId xmlns:p14="http://schemas.microsoft.com/office/powerpoint/2010/main" val="3944205024"/>
              </p:ext>
            </p:extLst>
          </p:nvPr>
        </p:nvGraphicFramePr>
        <p:xfrm>
          <a:off x="4619625" y="3953692"/>
          <a:ext cx="7384010" cy="3900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78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594" y="130175"/>
            <a:ext cx="7735712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564818"/>
            <a:ext cx="10058400" cy="903705"/>
          </a:xfrm>
          <a:prstGeom prst="rect">
            <a:avLst/>
          </a:prstGeom>
        </p:spPr>
      </p:pic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1370076626"/>
              </p:ext>
            </p:extLst>
          </p:nvPr>
        </p:nvGraphicFramePr>
        <p:xfrm>
          <a:off x="4064000" y="34431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57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Ciljevi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40664" y="1581912"/>
            <a:ext cx="10613136" cy="4595051"/>
          </a:xfrm>
        </p:spPr>
        <p:txBody>
          <a:bodyPr>
            <a:normAutofit/>
          </a:bodyPr>
          <a:lstStyle/>
          <a:p>
            <a:pPr lvl="0"/>
            <a:r>
              <a:rPr lang="hr-HR" dirty="0" smtClean="0"/>
              <a:t>Uv</a:t>
            </a:r>
            <a:r>
              <a:rPr lang="hr-HR" dirty="0" smtClean="0"/>
              <a:t>ježbati </a:t>
            </a:r>
            <a:r>
              <a:rPr lang="hr-HR" dirty="0"/>
              <a:t>računske operacije s decimalnim brojevima i pokazati primjenu u svakodnevnom životu</a:t>
            </a:r>
          </a:p>
          <a:p>
            <a:pPr lvl="0"/>
            <a:r>
              <a:rPr lang="hr-HR" dirty="0"/>
              <a:t>Edukacija učenika o dijabetesu</a:t>
            </a:r>
          </a:p>
          <a:p>
            <a:pPr lvl="0"/>
            <a:r>
              <a:rPr lang="hr-HR" dirty="0"/>
              <a:t>Suradničko učenje </a:t>
            </a:r>
          </a:p>
          <a:p>
            <a:pPr lvl="1"/>
            <a:r>
              <a:rPr lang="hr-HR" dirty="0"/>
              <a:t>U</a:t>
            </a:r>
            <a:r>
              <a:rPr lang="hr-HR" dirty="0" smtClean="0"/>
              <a:t>čenici </a:t>
            </a:r>
            <a:r>
              <a:rPr lang="hr-HR" dirty="0"/>
              <a:t>uče </a:t>
            </a:r>
            <a:r>
              <a:rPr lang="hr-HR" dirty="0" smtClean="0"/>
              <a:t>brže</a:t>
            </a:r>
            <a:r>
              <a:rPr lang="hr-HR" dirty="0"/>
              <a:t> </a:t>
            </a:r>
            <a:r>
              <a:rPr lang="hr-HR" dirty="0" smtClean="0"/>
              <a:t>i lakše</a:t>
            </a:r>
            <a:r>
              <a:rPr lang="hr-HR" dirty="0"/>
              <a:t>, a znanje je dugotrajnije</a:t>
            </a:r>
          </a:p>
          <a:p>
            <a:pPr lvl="1"/>
            <a:r>
              <a:rPr lang="hr-HR" dirty="0"/>
              <a:t>Aktivna uključenost svih učenika</a:t>
            </a:r>
          </a:p>
          <a:p>
            <a:pPr lvl="1"/>
            <a:r>
              <a:rPr lang="hr-HR" dirty="0"/>
              <a:t>Vršnjačko učenje i poučavanje </a:t>
            </a:r>
            <a:endParaRPr lang="hr-HR" dirty="0" smtClean="0"/>
          </a:p>
          <a:p>
            <a:pPr lvl="0"/>
            <a:r>
              <a:rPr lang="hr-HR" dirty="0"/>
              <a:t>Razvoj generičkih kompetencija (komunikacija, suradnja, informacijska pismenost, rješavanje problema, kritičko mišljenje, kreativnost i inovativnost)</a:t>
            </a:r>
            <a:endParaRPr lang="hr-HR" sz="18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23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 </a:t>
            </a:r>
            <a:r>
              <a:rPr lang="hr-HR" dirty="0" smtClean="0"/>
              <a:t>učenja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hr-HR" dirty="0" smtClean="0"/>
              <a:t>Učenik će </a:t>
            </a:r>
          </a:p>
          <a:p>
            <a:pPr lvl="1">
              <a:lnSpc>
                <a:spcPct val="150000"/>
              </a:lnSpc>
            </a:pPr>
            <a:r>
              <a:rPr lang="hr-HR" dirty="0" smtClean="0"/>
              <a:t>zbrajati, oduzimati, množiti </a:t>
            </a:r>
            <a:r>
              <a:rPr lang="hr-HR" dirty="0"/>
              <a:t>i </a:t>
            </a:r>
            <a:r>
              <a:rPr lang="hr-HR" dirty="0" smtClean="0"/>
              <a:t>dijeliti </a:t>
            </a:r>
            <a:r>
              <a:rPr lang="hr-HR" dirty="0"/>
              <a:t>decimalne brojeve primjenjujući svojstva računskih operacija</a:t>
            </a:r>
          </a:p>
          <a:p>
            <a:pPr lvl="1">
              <a:lnSpc>
                <a:spcPct val="150000"/>
              </a:lnSpc>
            </a:pPr>
            <a:r>
              <a:rPr lang="hr-HR" dirty="0" smtClean="0"/>
              <a:t>primjenjivati </a:t>
            </a:r>
            <a:r>
              <a:rPr lang="hr-HR" dirty="0"/>
              <a:t>pravila zaokruživanja decimalnih brojeva</a:t>
            </a:r>
          </a:p>
          <a:p>
            <a:pPr lvl="1">
              <a:lnSpc>
                <a:spcPct val="150000"/>
              </a:lnSpc>
            </a:pPr>
            <a:r>
              <a:rPr lang="hr-HR" dirty="0" smtClean="0"/>
              <a:t>osvijestiti </a:t>
            </a:r>
            <a:r>
              <a:rPr lang="hr-HR" dirty="0"/>
              <a:t>važnost računanja decimalnim </a:t>
            </a:r>
            <a:r>
              <a:rPr lang="hr-HR" dirty="0" smtClean="0"/>
              <a:t>brojevima i primjenu u svakodnevnom životu</a:t>
            </a:r>
            <a:endParaRPr lang="hr-HR" dirty="0"/>
          </a:p>
          <a:p>
            <a:pPr lvl="1">
              <a:lnSpc>
                <a:spcPct val="150000"/>
              </a:lnSpc>
            </a:pPr>
            <a:r>
              <a:rPr lang="hr-HR" dirty="0" smtClean="0"/>
              <a:t>tražiti </a:t>
            </a:r>
            <a:r>
              <a:rPr lang="hr-HR" dirty="0"/>
              <a:t>i kritički </a:t>
            </a:r>
            <a:r>
              <a:rPr lang="hr-HR" dirty="0" smtClean="0"/>
              <a:t>analizirati </a:t>
            </a:r>
            <a:r>
              <a:rPr lang="hr-HR" dirty="0"/>
              <a:t>informacije iz više </a:t>
            </a:r>
            <a:r>
              <a:rPr lang="hr-HR" dirty="0" smtClean="0"/>
              <a:t>izvora</a:t>
            </a:r>
          </a:p>
          <a:p>
            <a:pPr lvl="1">
              <a:lnSpc>
                <a:spcPct val="150000"/>
              </a:lnSpc>
            </a:pPr>
            <a:r>
              <a:rPr lang="hr-HR" dirty="0" smtClean="0"/>
              <a:t>prezentirati </a:t>
            </a:r>
            <a:r>
              <a:rPr lang="hr-HR" dirty="0"/>
              <a:t>naučeno </a:t>
            </a:r>
            <a:r>
              <a:rPr lang="hr-HR" dirty="0" smtClean="0"/>
              <a:t>svom timu, voditi </a:t>
            </a:r>
            <a:r>
              <a:rPr lang="hr-HR" dirty="0"/>
              <a:t>i </a:t>
            </a:r>
            <a:r>
              <a:rPr lang="hr-HR" dirty="0" smtClean="0"/>
              <a:t>moderirati </a:t>
            </a:r>
            <a:r>
              <a:rPr lang="hr-HR" dirty="0"/>
              <a:t>rad </a:t>
            </a:r>
            <a:r>
              <a:rPr lang="hr-HR" dirty="0" smtClean="0"/>
              <a:t>skupine</a:t>
            </a:r>
          </a:p>
          <a:p>
            <a:pPr lvl="1">
              <a:lnSpc>
                <a:spcPct val="150000"/>
              </a:lnSpc>
            </a:pPr>
            <a:r>
              <a:rPr lang="hr-HR" dirty="0" smtClean="0"/>
              <a:t>surađivati i dogovarati se s drugim učenicima</a:t>
            </a:r>
          </a:p>
          <a:p>
            <a:pPr lvl="1">
              <a:lnSpc>
                <a:spcPct val="150000"/>
              </a:lnSpc>
            </a:pPr>
            <a:r>
              <a:rPr lang="hr-HR" dirty="0"/>
              <a:t>opisuje osnovne potrebe ljudskih bića koje se moraju zadovoljiti </a:t>
            </a:r>
            <a:r>
              <a:rPr lang="hr-HR" dirty="0" smtClean="0"/>
              <a:t>kako bi </a:t>
            </a:r>
            <a:r>
              <a:rPr lang="hr-HR" dirty="0"/>
              <a:t>mogli dostojanstveno živjeti</a:t>
            </a:r>
            <a:endParaRPr lang="hr-HR" dirty="0"/>
          </a:p>
          <a:p>
            <a:pPr lvl="1">
              <a:lnSpc>
                <a:spcPct val="150000"/>
              </a:lnSpc>
            </a:pPr>
            <a:r>
              <a:rPr lang="hr-HR" dirty="0" smtClean="0"/>
              <a:t>povezivati društveno-humanistička </a:t>
            </a:r>
            <a:r>
              <a:rPr lang="hr-HR" dirty="0"/>
              <a:t>i matematička znanja</a:t>
            </a:r>
          </a:p>
          <a:p>
            <a:pPr>
              <a:lnSpc>
                <a:spcPct val="150000"/>
              </a:lnSpc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80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Hodogram aktivnosti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6864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85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313</Words>
  <Application>Microsoft Office PowerPoint</Application>
  <PresentationFormat>Široki zaslon</PresentationFormat>
  <Paragraphs>53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Tema sustava Office</vt:lpstr>
      <vt:lpstr>Slatki račun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Ciljevi</vt:lpstr>
      <vt:lpstr>Ishodi učenja</vt:lpstr>
      <vt:lpstr>Hodogram aktivnosti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Realizacija nastavnog sata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Evaluacija voditelja skupina</vt:lpstr>
      <vt:lpstr>Zaključak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Slatki račun</dc:title>
  <dc:creator>Windows korisnik</dc:creator>
  <cp:lastModifiedBy>Windows korisnik</cp:lastModifiedBy>
  <cp:revision>29</cp:revision>
  <dcterms:created xsi:type="dcterms:W3CDTF">2018-05-03T19:21:24Z</dcterms:created>
  <dcterms:modified xsi:type="dcterms:W3CDTF">2018-05-11T20:22:24Z</dcterms:modified>
</cp:coreProperties>
</file>