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71" r:id="rId13"/>
    <p:sldId id="270" r:id="rId14"/>
    <p:sldId id="273" r:id="rId15"/>
    <p:sldId id="269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4" r:id="rId26"/>
    <p:sldId id="265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00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14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09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8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73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8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25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09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32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83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9724-67CB-46EF-AE14-260C0CA6CCB4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A985-C73F-432E-AAE1-FC858562C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6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8221" y="2225948"/>
            <a:ext cx="10704786" cy="2387600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100 ZADATAKA</a:t>
            </a:r>
            <a:br>
              <a:rPr lang="hr-HR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hr-H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ULAZNICA U SLJEDEĆI RAZRED</a:t>
            </a:r>
            <a:endParaRPr lang="hr-H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 flipH="1">
            <a:off x="1368333" y="5649686"/>
            <a:ext cx="2713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Snježana Mervcich, prof.</a:t>
            </a:r>
          </a:p>
          <a:p>
            <a:r>
              <a:rPr lang="hr-HR" sz="2000" dirty="0" smtClean="0"/>
              <a:t>OŠ </a:t>
            </a:r>
            <a:r>
              <a:rPr lang="hr-HR" sz="2000" dirty="0" err="1" smtClean="0"/>
              <a:t>Vežica</a:t>
            </a:r>
            <a:r>
              <a:rPr lang="hr-HR" sz="2000" dirty="0" smtClean="0"/>
              <a:t>, Rijeka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14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8714" y="644978"/>
            <a:ext cx="5508172" cy="554831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Matematički pojmovi i postupci – sve na jednom mjestu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4"/>
          <a:stretch/>
        </p:blipFill>
        <p:spPr>
          <a:xfrm rot="20129036">
            <a:off x="7158326" y="1087114"/>
            <a:ext cx="3299356" cy="46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Skupovi točaka u ravnini</a:t>
            </a:r>
          </a:p>
          <a:p>
            <a:r>
              <a:rPr lang="hr-HR" sz="4400" dirty="0" smtClean="0"/>
              <a:t>Razlomci</a:t>
            </a:r>
          </a:p>
          <a:p>
            <a:r>
              <a:rPr lang="hr-HR" sz="4400" dirty="0" smtClean="0"/>
              <a:t>Decimalni brojevi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4996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6865" r="1303" b="6084"/>
          <a:stretch/>
        </p:blipFill>
        <p:spPr>
          <a:xfrm>
            <a:off x="3116036" y="267154"/>
            <a:ext cx="5815693" cy="6322018"/>
          </a:xfrm>
        </p:spPr>
      </p:pic>
    </p:spTree>
    <p:extLst>
      <p:ext uri="{BB962C8B-B14F-4D97-AF65-F5344CB8AC3E}">
        <p14:creationId xmlns:p14="http://schemas.microsoft.com/office/powerpoint/2010/main" val="1147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5" y="365125"/>
            <a:ext cx="11444109" cy="5992586"/>
          </a:xfrm>
        </p:spPr>
      </p:pic>
      <p:sp>
        <p:nvSpPr>
          <p:cNvPr id="6" name="Zvijezda s 5 krakova 5"/>
          <p:cNvSpPr/>
          <p:nvPr/>
        </p:nvSpPr>
        <p:spPr>
          <a:xfrm>
            <a:off x="7952013" y="1894115"/>
            <a:ext cx="734786" cy="751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 r="49631" b="2042"/>
          <a:stretch/>
        </p:blipFill>
        <p:spPr>
          <a:xfrm>
            <a:off x="522513" y="49157"/>
            <a:ext cx="5257800" cy="6695055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" r="48815"/>
          <a:stretch/>
        </p:blipFill>
        <p:spPr>
          <a:xfrm>
            <a:off x="6402882" y="49157"/>
            <a:ext cx="5408118" cy="66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>
          <a:xfrm>
            <a:off x="163286" y="-2"/>
            <a:ext cx="5285013" cy="684466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/>
          <a:stretch/>
        </p:blipFill>
        <p:spPr>
          <a:xfrm>
            <a:off x="6042789" y="13339"/>
            <a:ext cx="5985926" cy="68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b="44612"/>
          <a:stretch/>
        </p:blipFill>
        <p:spPr>
          <a:xfrm>
            <a:off x="1110341" y="0"/>
            <a:ext cx="9703019" cy="6858000"/>
          </a:xfrm>
        </p:spPr>
      </p:pic>
    </p:spTree>
    <p:extLst>
      <p:ext uri="{BB962C8B-B14F-4D97-AF65-F5344CB8AC3E}">
        <p14:creationId xmlns:p14="http://schemas.microsoft.com/office/powerpoint/2010/main" val="37005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učenici misle o matematičkom rječniku?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Anketa</a:t>
            </a:r>
          </a:p>
          <a:p>
            <a:r>
              <a:rPr lang="hr-HR" dirty="0" smtClean="0"/>
              <a:t>14 učenika 5. razreda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11631"/>
          <a:stretch/>
        </p:blipFill>
        <p:spPr>
          <a:xfrm>
            <a:off x="446346" y="1"/>
            <a:ext cx="11316356" cy="6857999"/>
          </a:xfrm>
        </p:spPr>
      </p:pic>
    </p:spTree>
    <p:extLst>
      <p:ext uri="{BB962C8B-B14F-4D97-AF65-F5344CB8AC3E}">
        <p14:creationId xmlns:p14="http://schemas.microsoft.com/office/powerpoint/2010/main" val="31695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9" y="0"/>
            <a:ext cx="11036831" cy="6858000"/>
          </a:xfrm>
        </p:spPr>
      </p:pic>
    </p:spTree>
    <p:extLst>
      <p:ext uri="{BB962C8B-B14F-4D97-AF65-F5344CB8AC3E}">
        <p14:creationId xmlns:p14="http://schemas.microsoft.com/office/powerpoint/2010/main" val="18355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Inicijalni ispiti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57" y="3070782"/>
            <a:ext cx="5009001" cy="32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5" y="0"/>
            <a:ext cx="11700050" cy="6858000"/>
          </a:xfrm>
        </p:spPr>
      </p:pic>
    </p:spTree>
    <p:extLst>
      <p:ext uri="{BB962C8B-B14F-4D97-AF65-F5344CB8AC3E}">
        <p14:creationId xmlns:p14="http://schemas.microsoft.com/office/powerpoint/2010/main" val="8934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10397612" cy="6858000"/>
          </a:xfrm>
        </p:spPr>
      </p:pic>
    </p:spTree>
    <p:extLst>
      <p:ext uri="{BB962C8B-B14F-4D97-AF65-F5344CB8AC3E}">
        <p14:creationId xmlns:p14="http://schemas.microsoft.com/office/powerpoint/2010/main" val="5169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2102"/>
          <a:stretch/>
        </p:blipFill>
        <p:spPr>
          <a:xfrm>
            <a:off x="97971" y="0"/>
            <a:ext cx="12050486" cy="6808253"/>
          </a:xfrm>
        </p:spPr>
      </p:pic>
    </p:spTree>
    <p:extLst>
      <p:ext uri="{BB962C8B-B14F-4D97-AF65-F5344CB8AC3E}">
        <p14:creationId xmlns:p14="http://schemas.microsoft.com/office/powerpoint/2010/main" val="18987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2" y="0"/>
            <a:ext cx="11605847" cy="6858000"/>
          </a:xfrm>
        </p:spPr>
      </p:pic>
    </p:spTree>
    <p:extLst>
      <p:ext uri="{BB962C8B-B14F-4D97-AF65-F5344CB8AC3E}">
        <p14:creationId xmlns:p14="http://schemas.microsoft.com/office/powerpoint/2010/main" val="31730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0"/>
            <a:ext cx="11946195" cy="6858000"/>
          </a:xfrm>
        </p:spPr>
      </p:pic>
    </p:spTree>
    <p:extLst>
      <p:ext uri="{BB962C8B-B14F-4D97-AF65-F5344CB8AC3E}">
        <p14:creationId xmlns:p14="http://schemas.microsoft.com/office/powerpoint/2010/main" val="39300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5" y="441435"/>
            <a:ext cx="4478627" cy="2976564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8" y="234133"/>
            <a:ext cx="4722298" cy="24854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5" y="4261178"/>
            <a:ext cx="5719017" cy="86261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92" y="3417999"/>
            <a:ext cx="2994792" cy="29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8724" y="2540766"/>
            <a:ext cx="10515600" cy="1325563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HVALA NA PAŽNJI!</a:t>
            </a:r>
            <a:endParaRPr lang="hr-HR" sz="6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Matematičke lektire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03" y="2758966"/>
            <a:ext cx="4924097" cy="3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>
                <a:latin typeface="Comic Sans MS" panose="030F0702030302020204" pitchFamily="66" charset="0"/>
              </a:rPr>
              <a:t>Edmodo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68" y="291718"/>
            <a:ext cx="2573554" cy="27794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28" y="2897735"/>
            <a:ext cx="4771561" cy="35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7483" y="390963"/>
            <a:ext cx="10515600" cy="4351338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5. </a:t>
            </a:r>
            <a:r>
              <a:rPr lang="hr-HR" sz="4000" dirty="0">
                <a:latin typeface="Comic Sans MS" panose="030F0702030302020204" pitchFamily="66" charset="0"/>
              </a:rPr>
              <a:t>r</a:t>
            </a:r>
            <a:r>
              <a:rPr lang="hr-HR" sz="4000" dirty="0" smtClean="0">
                <a:latin typeface="Comic Sans MS" panose="030F0702030302020204" pitchFamily="66" charset="0"/>
              </a:rPr>
              <a:t>azredi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8" y="1289578"/>
            <a:ext cx="8040222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6. razredi 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00" y="1825625"/>
            <a:ext cx="3170104" cy="4792717"/>
          </a:xfrm>
          <a:prstGeom prst="rect">
            <a:avLst/>
          </a:prstGeom>
        </p:spPr>
      </p:pic>
      <p:pic>
        <p:nvPicPr>
          <p:cNvPr id="6" name="Slika 5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04" y="1825625"/>
            <a:ext cx="3184887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779" y="611681"/>
            <a:ext cx="10515600" cy="4351338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7. razredi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862"/>
            <a:ext cx="2732592" cy="4745636"/>
          </a:xfrm>
          <a:prstGeom prst="rect">
            <a:avLst/>
          </a:prstGeom>
        </p:spPr>
      </p:pic>
      <p:pic>
        <p:nvPicPr>
          <p:cNvPr id="6" name="Slika 5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92" y="1869773"/>
            <a:ext cx="2756738" cy="4745636"/>
          </a:xfrm>
          <a:prstGeom prst="rect">
            <a:avLst/>
          </a:prstGeom>
        </p:spPr>
      </p:pic>
      <p:pic>
        <p:nvPicPr>
          <p:cNvPr id="7" name="Slika 6" descr="Zaslonski isječc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84" y="1880817"/>
            <a:ext cx="2267435" cy="4723547"/>
          </a:xfrm>
          <a:prstGeom prst="rect">
            <a:avLst/>
          </a:prstGeom>
        </p:spPr>
      </p:pic>
      <p:pic>
        <p:nvPicPr>
          <p:cNvPr id="8" name="Slika 7" descr="Zaslonski isječc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19" y="1913950"/>
            <a:ext cx="2358824" cy="4701458"/>
          </a:xfrm>
          <a:prstGeom prst="rect">
            <a:avLst/>
          </a:prstGeom>
        </p:spPr>
      </p:pic>
      <p:pic>
        <p:nvPicPr>
          <p:cNvPr id="9" name="Slika 8" descr="Zaslonski isječc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443" y="1913951"/>
            <a:ext cx="2100557" cy="46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5138" y="895460"/>
            <a:ext cx="10515600" cy="4351338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8. razredi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8" y="1781504"/>
            <a:ext cx="3114698" cy="4855779"/>
          </a:xfrm>
          <a:prstGeom prst="rect">
            <a:avLst/>
          </a:prstGeom>
        </p:spPr>
      </p:pic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37" y="1781504"/>
            <a:ext cx="3269854" cy="4855778"/>
          </a:xfrm>
          <a:prstGeom prst="rect">
            <a:avLst/>
          </a:prstGeom>
        </p:spPr>
      </p:pic>
      <p:pic>
        <p:nvPicPr>
          <p:cNvPr id="6" name="Slika 5" descr="Zaslonski isječc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91" y="1781504"/>
            <a:ext cx="3224969" cy="48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2512" y="2279650"/>
            <a:ext cx="10491788" cy="1325563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MATEMATIČKI RJEČNIK</a:t>
            </a:r>
            <a:endParaRPr lang="hr-HR" sz="6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 flipH="1">
            <a:off x="1368333" y="5649686"/>
            <a:ext cx="2713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Vedrana Kutnjak, prof.</a:t>
            </a:r>
          </a:p>
          <a:p>
            <a:r>
              <a:rPr lang="hr-HR" sz="2000" dirty="0" smtClean="0"/>
              <a:t>OŠ Ivanke </a:t>
            </a:r>
            <a:r>
              <a:rPr lang="hr-HR" sz="2000" dirty="0" err="1" smtClean="0"/>
              <a:t>Trohar</a:t>
            </a:r>
            <a:r>
              <a:rPr lang="hr-HR" sz="2000" dirty="0" smtClean="0"/>
              <a:t>, </a:t>
            </a:r>
            <a:r>
              <a:rPr lang="hr-HR" sz="2000" dirty="0" err="1" smtClean="0"/>
              <a:t>Fužine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130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73</Words>
  <Application>Microsoft Office PowerPoint</Application>
  <PresentationFormat>Prilagođeno</PresentationFormat>
  <Paragraphs>21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Tema sustava Office</vt:lpstr>
      <vt:lpstr>100 ZADATAKA ULAZNICA U SLJEDEĆI RAZRED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MATEMATIČKI RJEČNIK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Što učenici misle o matematičkom rječniku?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ZADATAKA ULAZNICA U SLJEDEĆI RAZRED</dc:title>
  <dc:creator>Windows korisnik</dc:creator>
  <cp:lastModifiedBy>Snježić</cp:lastModifiedBy>
  <cp:revision>19</cp:revision>
  <dcterms:created xsi:type="dcterms:W3CDTF">2018-03-23T12:03:06Z</dcterms:created>
  <dcterms:modified xsi:type="dcterms:W3CDTF">2018-05-22T16:31:21Z</dcterms:modified>
</cp:coreProperties>
</file>