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60" r:id="rId7"/>
    <p:sldId id="265" r:id="rId8"/>
    <p:sldId id="261" r:id="rId9"/>
    <p:sldId id="270" r:id="rId10"/>
    <p:sldId id="266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6181-952F-4247-B54D-E812A2F7875C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12F8D-6DCD-4EF3-B086-30A0710B9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260755-45CC-44A0-95DE-0A8E46215EF6}" type="datetimeFigureOut">
              <a:rPr lang="sr-Latn-CS" smtClean="0"/>
              <a:pPr/>
              <a:t>6.6.2019.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575DF8-D384-4611-88E2-A02DE30892C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15290" cy="158432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Izračunavanje površine trokuta pomoću </a:t>
            </a:r>
            <a:r>
              <a:rPr lang="hr-HR" dirty="0" err="1" smtClean="0"/>
              <a:t>Heronove</a:t>
            </a:r>
            <a:r>
              <a:rPr lang="hr-HR" dirty="0" smtClean="0"/>
              <a:t> formule i na drukčiji način –radionica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6000" y="4643446"/>
            <a:ext cx="6500842" cy="14287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Ivan Kelava ,   OŠ Lovinac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072494" cy="1500198"/>
          </a:xfrm>
        </p:spPr>
        <p:txBody>
          <a:bodyPr>
            <a:noAutofit/>
          </a:bodyPr>
          <a:lstStyle/>
          <a:p>
            <a:r>
              <a:rPr lang="hr-HR" sz="2800" dirty="0" smtClean="0"/>
              <a:t>Iako to nismo imali namjeru učiniti, primjenom ove formule mi </a:t>
            </a:r>
            <a:r>
              <a:rPr lang="hr-HR" sz="2800" b="1" u="sng" dirty="0" smtClean="0"/>
              <a:t>usput</a:t>
            </a:r>
            <a:r>
              <a:rPr lang="hr-HR" sz="2800" b="1" dirty="0" smtClean="0"/>
              <a:t> </a:t>
            </a:r>
            <a:r>
              <a:rPr lang="hr-HR" sz="2800" b="1" u="sng" dirty="0" smtClean="0"/>
              <a:t>saznajemo</a:t>
            </a:r>
            <a:r>
              <a:rPr lang="hr-HR" sz="2800" dirty="0" smtClean="0"/>
              <a:t> o kojoj se vrsti trokuta radi:</a:t>
            </a:r>
            <a:endParaRPr lang="hr-HR" sz="28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sz="2000" dirty="0" smtClean="0"/>
              <a:t>Ako su veličine </a:t>
            </a:r>
            <a:r>
              <a:rPr lang="hr-HR" sz="2000" b="1" dirty="0" smtClean="0"/>
              <a:t>m, n </a:t>
            </a:r>
            <a:r>
              <a:rPr lang="hr-HR" sz="2000" dirty="0" smtClean="0"/>
              <a:t>i</a:t>
            </a:r>
            <a:r>
              <a:rPr lang="hr-HR" sz="2000" b="1" dirty="0" smtClean="0"/>
              <a:t> p  </a:t>
            </a:r>
            <a:r>
              <a:rPr lang="hr-HR" sz="2000" dirty="0" smtClean="0"/>
              <a:t>POZITIVNE tada je trokut   ŠILJASTOKUTAN.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Ako je jedna od veličina  </a:t>
            </a:r>
            <a:r>
              <a:rPr lang="hr-HR" sz="2000" b="1" dirty="0" smtClean="0"/>
              <a:t>m, n  </a:t>
            </a:r>
            <a:r>
              <a:rPr lang="hr-HR" sz="2000" dirty="0" smtClean="0"/>
              <a:t>ili </a:t>
            </a:r>
            <a:r>
              <a:rPr lang="hr-HR" sz="2000" b="1" dirty="0" smtClean="0"/>
              <a:t>p</a:t>
            </a:r>
            <a:r>
              <a:rPr lang="hr-HR" sz="2000" dirty="0" smtClean="0"/>
              <a:t>  NULA a ostale dvije POZITIVNE , trokut je PRAVOKUTAN.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Ako je jedna od veličina  </a:t>
            </a:r>
            <a:r>
              <a:rPr lang="hr-HR" sz="2000" b="1" dirty="0" smtClean="0"/>
              <a:t>m , n  </a:t>
            </a:r>
            <a:r>
              <a:rPr lang="hr-HR" sz="2000" dirty="0" smtClean="0"/>
              <a:t>ili  </a:t>
            </a:r>
            <a:r>
              <a:rPr lang="hr-HR" sz="2000" b="1" dirty="0" smtClean="0"/>
              <a:t>p</a:t>
            </a:r>
            <a:r>
              <a:rPr lang="hr-HR" sz="2000" dirty="0" smtClean="0"/>
              <a:t>  NEGATIVNA , a ostale dvije POZITIVNE , trokut je TUPOKUTAN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857356" y="321468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     HVALA NA PAŽNJI !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elava\Downloads\scanner_20190502_110452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357850" cy="702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3" name="Picture 5" descr="C:\Users\Kelava\Downloads\IMG_20190502_111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7215214"/>
            <a:ext cx="38100001" cy="28575000"/>
          </a:xfrm>
          <a:prstGeom prst="rect">
            <a:avLst/>
          </a:prstGeom>
          <a:noFill/>
        </p:spPr>
      </p:pic>
      <p:pic>
        <p:nvPicPr>
          <p:cNvPr id="2054" name="Picture 6" descr="C:\Users\Kelava\Downloads\IMG_20190502_111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428604"/>
            <a:ext cx="2432294" cy="785818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85860"/>
            <a:ext cx="7859638" cy="642942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928802"/>
            <a:ext cx="7402633" cy="928694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4041350" cy="571504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857628"/>
            <a:ext cx="5357850" cy="642942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72074"/>
            <a:ext cx="5311260" cy="714380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785794"/>
            <a:ext cx="2682894" cy="857256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357430"/>
            <a:ext cx="2943225" cy="8001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714752"/>
            <a:ext cx="5972175" cy="1104900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9" y="5000636"/>
            <a:ext cx="1285883" cy="660637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57166"/>
            <a:ext cx="1123950" cy="3810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00108"/>
            <a:ext cx="5372100" cy="523875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571612"/>
            <a:ext cx="5267325" cy="52387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143116"/>
            <a:ext cx="4029075" cy="52387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714620"/>
            <a:ext cx="4733925" cy="52387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286124"/>
            <a:ext cx="2095500" cy="52387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857628"/>
            <a:ext cx="1609725" cy="5238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429132"/>
            <a:ext cx="1200150" cy="52387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000636"/>
            <a:ext cx="1114425" cy="3429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00702"/>
            <a:ext cx="695325" cy="3429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857892"/>
            <a:ext cx="771525" cy="3429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6357958"/>
            <a:ext cx="773912" cy="500042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RJE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ENJE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553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587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7" y="500042"/>
            <a:ext cx="7358115" cy="747616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14488"/>
            <a:ext cx="4976847" cy="142876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86190"/>
            <a:ext cx="6079751" cy="785818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500570"/>
            <a:ext cx="3225990" cy="785818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214950"/>
            <a:ext cx="3205311" cy="785818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28604"/>
            <a:ext cx="1678793" cy="64294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643050"/>
            <a:ext cx="7429552" cy="447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1" y="2786058"/>
            <a:ext cx="5041097" cy="785818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786190"/>
            <a:ext cx="1224651" cy="64294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09" y="500042"/>
            <a:ext cx="6594277" cy="571504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9" y="1214422"/>
            <a:ext cx="2143140" cy="476253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571612"/>
            <a:ext cx="2000264" cy="46023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928802"/>
            <a:ext cx="2808063" cy="50006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928934"/>
            <a:ext cx="3214710" cy="57150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00437"/>
            <a:ext cx="1857388" cy="52006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000504"/>
            <a:ext cx="1583542" cy="50006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500570"/>
            <a:ext cx="1071570" cy="5233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000636"/>
            <a:ext cx="1143008" cy="5715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572140"/>
            <a:ext cx="1143008" cy="558213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6143644"/>
            <a:ext cx="642942" cy="439082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461</TotalTime>
  <Words>104</Words>
  <Application>Microsoft Office PowerPoint</Application>
  <PresentationFormat>Prikaz na zaslonu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Izračunavanje površine trokuta pomoću Heronove formule i na drukčiji način –radionica  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Iako to nismo imali namjeru učiniti, primjenom ove formule mi usput saznajemo o kojoj se vrsti trokuta radi: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Izračunavanje površine trokuta pomoću Heronove formule i na drukčiji način –radionica    Ivan Kelava  OŠ Lovinac</dc:title>
  <dc:creator>Kelava</dc:creator>
  <cp:lastModifiedBy>Korisnik</cp:lastModifiedBy>
  <cp:revision>52</cp:revision>
  <dcterms:created xsi:type="dcterms:W3CDTF">2019-05-01T22:09:49Z</dcterms:created>
  <dcterms:modified xsi:type="dcterms:W3CDTF">2019-06-06T06:56:29Z</dcterms:modified>
</cp:coreProperties>
</file>