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73" r:id="rId10"/>
    <p:sldId id="284" r:id="rId11"/>
    <p:sldId id="274" r:id="rId12"/>
    <p:sldId id="275" r:id="rId13"/>
    <p:sldId id="276" r:id="rId14"/>
    <p:sldId id="277" r:id="rId15"/>
    <p:sldId id="278" r:id="rId16"/>
    <p:sldId id="279" r:id="rId17"/>
    <p:sldId id="286" r:id="rId18"/>
    <p:sldId id="280" r:id="rId19"/>
    <p:sldId id="287" r:id="rId20"/>
    <p:sldId id="281" r:id="rId21"/>
    <p:sldId id="282" r:id="rId22"/>
    <p:sldId id="283" r:id="rId23"/>
    <p:sldId id="265" r:id="rId24"/>
    <p:sldId id="266" r:id="rId25"/>
    <p:sldId id="267" r:id="rId26"/>
    <p:sldId id="268" r:id="rId27"/>
    <p:sldId id="269" r:id="rId28"/>
    <p:sldId id="270" r:id="rId29"/>
    <p:sldId id="288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B619F-7496-47B4-880C-BDD30C3244E5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C16D5-0704-4784-A231-16F1A5DFD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9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835B-0FE0-477B-8663-B1B596605456}" type="datetime1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8887-8304-45E7-9FD1-577DE13270EF}" type="datetime1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1152-B047-4D5D-A698-68E85D01EB37}" type="datetime1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7BEA-C763-4661-8FA6-442A304ABA83}" type="datetime1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A06A-E460-4065-A3BB-8BFAA6567FC4}" type="datetime1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1A7A0-3226-4291-AE0A-2B21F3C7F0A3}" type="datetime1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37A0-3E10-43BF-91AC-2F823426514E}" type="datetime1">
              <a:rPr lang="hr-HR" smtClean="0"/>
              <a:t>30.5.2020.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B2CB-DA28-4A26-B097-B7DC6D1B8152}" type="datetime1">
              <a:rPr lang="hr-HR" smtClean="0"/>
              <a:t>30.5.2020.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318E-A8E1-4504-B043-9EB5772B970B}" type="datetime1">
              <a:rPr lang="hr-HR" smtClean="0"/>
              <a:t>30.5.2020.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B3787-77DC-4D4E-94DA-A304AE6027C3}" type="datetime1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6384A-05C6-441A-B4D4-9B56CEB43EF2}" type="datetime1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2A78CF9-4F76-4D4B-A7BA-09E218061A18}" type="datetime1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Rijeka,3.lipnja 2020.                         ŽSV nastavnika matematike u gimnazijama PGŽ i LSŽ                         Ljiljana Vucelić, prof.mentor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0B23F74-D1AE-4073-9F9B-BEB3CC8A5D03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ssuu.com/teodominespeter/docs/matematicke_naocal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7846" y="6453336"/>
            <a:ext cx="8714634" cy="274320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284984"/>
            <a:ext cx="8077200" cy="1499616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PROJEKT UČENIKA PRVOG RAZREDA GIMNAZIJE </a:t>
            </a:r>
          </a:p>
          <a:p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ŠKOLSKE 2016./2017. GODINE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8077200" cy="1673352"/>
          </a:xfrm>
        </p:spPr>
        <p:txBody>
          <a:bodyPr/>
          <a:lstStyle/>
          <a:p>
            <a:r>
              <a:rPr lang="hr-HR" sz="4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SENJ KROZ MATEMATIČKE NAOČALE</a:t>
            </a:r>
            <a:endParaRPr lang="hr-HR" sz="4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0" name="Picture 2" descr="C:\Users\Ljilja\Desktop\trok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1112"/>
            <a:ext cx="3148558" cy="50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104456" cy="486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0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6" y="620688"/>
            <a:ext cx="7651353" cy="51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8856984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2" y="620688"/>
            <a:ext cx="8245255" cy="358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69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63870" cy="511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5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8856984" cy="365125"/>
          </a:xfrm>
        </p:spPr>
        <p:txBody>
          <a:bodyPr/>
          <a:lstStyle/>
          <a:p>
            <a:r>
              <a:rPr lang="hr-HR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0" y="706974"/>
            <a:ext cx="8140496" cy="421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69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2572"/>
            <a:ext cx="3672408" cy="51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856984" cy="365125"/>
          </a:xfrm>
        </p:spPr>
        <p:txBody>
          <a:bodyPr/>
          <a:lstStyle/>
          <a:p>
            <a:r>
              <a:rPr lang="hr-HR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 descr="C:\Users\Ljilja\Desktop\mnogoku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9473"/>
            <a:ext cx="2990825" cy="49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856984" cy="365125"/>
          </a:xfrm>
        </p:spPr>
        <p:txBody>
          <a:bodyPr/>
          <a:lstStyle/>
          <a:p>
            <a:r>
              <a:rPr lang="hr-HR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76037"/>
            <a:ext cx="3802856" cy="520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68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52" y="332656"/>
            <a:ext cx="3039021" cy="51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8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Kako je sve krenulo?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>
              <a:buClr>
                <a:srgbClr val="DC9E1F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 potaknuti učenike na razmišljanje da svijet oko sebe promatraju drukčijim očima</a:t>
            </a:r>
            <a:r>
              <a:rPr lang="hr-HR" sz="2800" dirty="0" smtClean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800" dirty="0">
              <a:solidFill>
                <a:srgbClr val="DC9E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DC9E1F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koji način u njima probuditi istraživački duh</a:t>
            </a:r>
            <a:r>
              <a:rPr lang="hr-HR" sz="2800" dirty="0" smtClean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buClr>
                <a:srgbClr val="DC9E1F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Što učiniti da im često neomiljen predmet postane drag ili bar jedan od dražih</a:t>
            </a:r>
            <a:r>
              <a:rPr lang="hr-HR" sz="2800" dirty="0" smtClean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buClr>
                <a:srgbClr val="DC9E1F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rgbClr val="DC9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Što učiniti da, uz i kroz, matematiku uče i nešto drugo kao na primjer povijest i likovnu umjetnost?</a:t>
            </a:r>
          </a:p>
          <a:p>
            <a:pPr lvl="0">
              <a:buClr>
                <a:srgbClr val="DC9E1F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rgbClr val="DC9E1F"/>
              </a:solidFill>
            </a:endParaRPr>
          </a:p>
          <a:p>
            <a:pPr lvl="0">
              <a:buClr>
                <a:srgbClr val="DC9E1F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rgbClr val="DC9E1F"/>
              </a:solidFill>
            </a:endParaRPr>
          </a:p>
          <a:p>
            <a:pPr marL="0" lvl="0" indent="0" algn="ctr">
              <a:buClr>
                <a:srgbClr val="DC9E1F"/>
              </a:buClr>
              <a:buNone/>
            </a:pPr>
            <a:endParaRPr lang="hr-HR" sz="1000" dirty="0">
              <a:solidFill>
                <a:srgbClr val="DC9E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buClr>
                <a:srgbClr val="DC9E1F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rgbClr val="DC9E1F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421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856984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2" y="830509"/>
            <a:ext cx="8602558" cy="39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8856984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9698"/>
            <a:ext cx="8326138" cy="34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856984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3928393" cy="519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PLAKAT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Nakon što smo isprintali našu malu brošuru u nekoliko primjeraka, na inicijativu učenika napravljen je i plakat koji je postavljen na pano u školskom hodniku na samom ulazu u učionicu iz matematike i tik do zbornice.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Tako i učenici koji nisu sudjelovali u projektu ili nisu vidjeli brošuru, kao i svi oni koji prolaze hodnikom , mogu dobiti  informaciju zašto su  tadašnji gimnazijalci 1.a razreda Srednje škole Pavla Rittera Vitezovića u Senju šetali gradom i fotografirali uokolo.</a:t>
            </a: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5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4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5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E- INAČICA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856984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8784976" cy="42302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 pomoć starijih učenika napravljena je i e-inačica koja se može pregledati na poveznici</a:t>
            </a:r>
          </a:p>
          <a:p>
            <a:pPr marL="0" indent="0">
              <a:buNone/>
            </a:pPr>
            <a:endParaRPr lang="hr-HR" sz="2800" dirty="0" smtClean="0"/>
          </a:p>
          <a:p>
            <a:pPr marL="0" indent="0">
              <a:buNone/>
            </a:pPr>
            <a:r>
              <a:rPr lang="hr-HR" sz="2800" dirty="0" smtClean="0">
                <a:hlinkClick r:id="rId2"/>
              </a:rPr>
              <a:t>https://issuu.com/teodominespeter/docs/matematicke_naocale</a:t>
            </a:r>
            <a:endParaRPr lang="hr-HR" sz="2800" dirty="0" smtClean="0"/>
          </a:p>
          <a:p>
            <a:pPr marL="0" indent="0">
              <a:buNone/>
            </a:pP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PRIJEVODI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Trenutno su u tijeku prijevodi na engleski i njemački jezik, budući su to strani jezici koji se uče u našoj školi.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Doista smo ovim projektom uspjeli objediniti kompetencije učenika iz različitih predmeta . (matematika, hrvatski jezik, informatika, povijest, likovna umjetnost i strani jezici)</a:t>
            </a: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4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Objava za   miš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časopisu MiŠ br. 102 iz prosinca 2019. godine objavljen je tekst s ovom našom pričom.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Projekt još nije do kraja zaključen, jer nas je trenutno stanje nastave na daljinu i višemjesečne izolacije omelo u nastavku, odnosno namjeri da uključimo i lokalnu zajednicu i u suradnji sa TZ Senj od ove naše brošure napravimo jedan promo materijal koji bi bio u funkciji promocije grada.</a:t>
            </a: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Hvala na strpljenju.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r-HR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Ostanite zdravi i veseli.</a:t>
            </a:r>
            <a:endParaRPr lang="hr-HR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5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KRUŽNICA, KRUG I PRAVILNI POLIGONI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712968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kraju školske godine, kada su učenici već umorni i kad im koncentracija opada, a obveze rastu, tema </a:t>
            </a:r>
            <a:r>
              <a:rPr lang="hr-HR" sz="24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KRUŽNICA, KRUG I PRAVILNI POLIGONI</a:t>
            </a: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može se odraditi tako da izazove njihovo zanimanje i maksimalni angažman.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Jednostavan zadatak iz zadaće postao je naš mali projekt.</a:t>
            </a: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7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Rijeka,3.lipnja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Zadaća je bila prošetati gradom i fotografirati matematičke likove na fasadama, ulicama, nogostupima, rivi, parku, … odabrati 10 najboljih i poslati mi e-poštom.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Nakon odrađene zadaće svi smo bili zadovoljni. Djeca su bila vani i učila, a ja sam zadaće dobila na uvid puno prije zadanog roka.</a:t>
            </a: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SPONTANA IDEJA O PROJEKTU</a:t>
            </a:r>
            <a:endParaRPr lang="hr-H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850832" cy="449309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 fotografije objediniti u jednu zanimljivu priču i napraviti malu knjižicu.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Zajedno smo sortirali i odabrali najbolje fotografije, napravili koncept knjižice i odlučili se za pet podnaslova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hr-HR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Trokut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hr-HR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Pravokutnik i kvadrat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hr-HR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hr-HR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Mnogokuti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hr-HR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Krug</a:t>
            </a:r>
            <a:endParaRPr lang="hr-HR" sz="2800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Svaki je lik opisan u nekoliko redaka, skica i matematičkih formula, a svaka je fotografija popraćena povijesnom crticom.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 je objedinjeno u jedan dokument i presloženo u format brošure.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Najveći problem nam je bio u moru dobrih prijedloga za naslov odabrati najzanimljiviji i najupečatljiviji.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8856984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Senj je osim </a:t>
            </a:r>
            <a:r>
              <a:rPr lang="hr-HR" sz="280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buri, </a:t>
            </a: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poznat i po tome što je među najsunčanijim gradovima u Hrvatskoj pa se shodno tome nametnuo naslov:</a:t>
            </a:r>
          </a:p>
          <a:p>
            <a:pPr marL="0" indent="0">
              <a:buNone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SENJ KROZ MATEMATIČKE NAOČALE</a:t>
            </a:r>
          </a:p>
          <a:p>
            <a:pPr marL="0" indent="0">
              <a:buNone/>
            </a:pPr>
            <a:endParaRPr lang="hr-HR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nastavku vam donosim nekoliko fotografija brošure.</a:t>
            </a:r>
            <a:endParaRPr lang="hr-H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3" y="6356350"/>
            <a:ext cx="8848389" cy="365125"/>
          </a:xfrm>
        </p:spPr>
        <p:txBody>
          <a:bodyPr/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3" y="476672"/>
            <a:ext cx="871855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27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8928992" cy="365125"/>
          </a:xfrm>
        </p:spPr>
        <p:txBody>
          <a:bodyPr/>
          <a:lstStyle/>
          <a:p>
            <a:r>
              <a:rPr lang="hr-HR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Rijeka,3.lipnja 2020.                         ŽSV nastavnika matematike u gimnazijama PGŽ i LSŽ                         Ljiljana Vucelić, prof.mentor</a:t>
            </a:r>
            <a:endParaRPr lang="hr-HR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672408" cy="528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8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423</TotalTime>
  <Words>982</Words>
  <Application>Microsoft Office PowerPoint</Application>
  <PresentationFormat>On-screen Show (4:3)</PresentationFormat>
  <Paragraphs>78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Horizon</vt:lpstr>
      <vt:lpstr>SENJ KROZ MATEMATIČKE NAOČALE</vt:lpstr>
      <vt:lpstr>Kako je sve krenulo?</vt:lpstr>
      <vt:lpstr>KRUŽNICA, KRUG I PRAVILNI POLIGONI</vt:lpstr>
      <vt:lpstr>PowerPoint Presentation</vt:lpstr>
      <vt:lpstr>SPONTANA IDEJA O PROJEKTU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PLAKAT</vt:lpstr>
      <vt:lpstr>PowerPoint Presentation</vt:lpstr>
      <vt:lpstr>PowerPoint Presentation</vt:lpstr>
      <vt:lpstr>E- INAČICA</vt:lpstr>
      <vt:lpstr>PRIJEVODI</vt:lpstr>
      <vt:lpstr>Objava za   miš</vt:lpstr>
      <vt:lpstr>Hvala na strpljenju.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SENJ KROZ MATEMATIČKE NAOČALE</dc:title>
  <dc:creator>Ljilja</dc:creator>
  <cp:lastModifiedBy>Ljilja</cp:lastModifiedBy>
  <cp:revision>20</cp:revision>
  <dcterms:created xsi:type="dcterms:W3CDTF">2020-05-30T10:45:21Z</dcterms:created>
  <dcterms:modified xsi:type="dcterms:W3CDTF">2020-05-30T17:48:37Z</dcterms:modified>
</cp:coreProperties>
</file>