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7" r:id="rId2"/>
    <p:sldId id="258" r:id="rId3"/>
    <p:sldId id="363" r:id="rId4"/>
    <p:sldId id="364" r:id="rId5"/>
    <p:sldId id="259" r:id="rId6"/>
    <p:sldId id="296" r:id="rId7"/>
    <p:sldId id="297" r:id="rId8"/>
    <p:sldId id="299" r:id="rId9"/>
    <p:sldId id="298" r:id="rId10"/>
    <p:sldId id="300" r:id="rId11"/>
    <p:sldId id="301" r:id="rId12"/>
    <p:sldId id="302" r:id="rId13"/>
    <p:sldId id="303" r:id="rId14"/>
    <p:sldId id="304" r:id="rId15"/>
    <p:sldId id="305" r:id="rId16"/>
    <p:sldId id="306" r:id="rId17"/>
    <p:sldId id="308" r:id="rId18"/>
    <p:sldId id="309" r:id="rId19"/>
    <p:sldId id="310" r:id="rId20"/>
    <p:sldId id="311" r:id="rId21"/>
    <p:sldId id="317" r:id="rId22"/>
    <p:sldId id="341" r:id="rId23"/>
    <p:sldId id="321" r:id="rId24"/>
    <p:sldId id="330" r:id="rId25"/>
    <p:sldId id="331" r:id="rId26"/>
    <p:sldId id="332" r:id="rId27"/>
    <p:sldId id="333" r:id="rId28"/>
    <p:sldId id="334" r:id="rId29"/>
    <p:sldId id="336" r:id="rId30"/>
    <p:sldId id="337" r:id="rId31"/>
    <p:sldId id="342" r:id="rId32"/>
    <p:sldId id="343" r:id="rId33"/>
    <p:sldId id="344" r:id="rId34"/>
    <p:sldId id="318" r:id="rId35"/>
    <p:sldId id="339" r:id="rId36"/>
    <p:sldId id="338" r:id="rId37"/>
    <p:sldId id="345" r:id="rId38"/>
    <p:sldId id="346" r:id="rId39"/>
    <p:sldId id="347" r:id="rId40"/>
    <p:sldId id="348" r:id="rId41"/>
    <p:sldId id="349" r:id="rId42"/>
    <p:sldId id="365" r:id="rId43"/>
    <p:sldId id="350" r:id="rId44"/>
    <p:sldId id="351" r:id="rId45"/>
    <p:sldId id="319" r:id="rId46"/>
    <p:sldId id="340" r:id="rId47"/>
    <p:sldId id="352" r:id="rId48"/>
    <p:sldId id="354" r:id="rId49"/>
    <p:sldId id="355" r:id="rId50"/>
    <p:sldId id="356" r:id="rId51"/>
    <p:sldId id="357" r:id="rId52"/>
    <p:sldId id="362" r:id="rId53"/>
    <p:sldId id="358" r:id="rId54"/>
    <p:sldId id="360" r:id="rId55"/>
    <p:sldId id="361" r:id="rId56"/>
    <p:sldId id="320" r:id="rId57"/>
    <p:sldId id="278" r:id="rId5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BB78E2-6AF4-4E48-9AED-EDA501858875}" v="1" dt="2022-06-08T13:45:22.8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nježana Komadina" userId="S::snjezana.komadina@skole.hr::4d4ed9d0-37fb-4735-a98f-8356dc5f55d1" providerId="AD" clId="Web-{69BB78E2-6AF4-4E48-9AED-EDA501858875}"/>
    <pc:docChg chg="modSld">
      <pc:chgData name="Snježana Komadina" userId="S::snjezana.komadina@skole.hr::4d4ed9d0-37fb-4735-a98f-8356dc5f55d1" providerId="AD" clId="Web-{69BB78E2-6AF4-4E48-9AED-EDA501858875}" dt="2022-06-08T13:45:22.873" v="0" actId="1076"/>
      <pc:docMkLst>
        <pc:docMk/>
      </pc:docMkLst>
      <pc:sldChg chg="modSp">
        <pc:chgData name="Snježana Komadina" userId="S::snjezana.komadina@skole.hr::4d4ed9d0-37fb-4735-a98f-8356dc5f55d1" providerId="AD" clId="Web-{69BB78E2-6AF4-4E48-9AED-EDA501858875}" dt="2022-06-08T13:45:22.873" v="0" actId="1076"/>
        <pc:sldMkLst>
          <pc:docMk/>
          <pc:sldMk cId="0" sldId="257"/>
        </pc:sldMkLst>
        <pc:spChg chg="mod">
          <ac:chgData name="Snježana Komadina" userId="S::snjezana.komadina@skole.hr::4d4ed9d0-37fb-4735-a98f-8356dc5f55d1" providerId="AD" clId="Web-{69BB78E2-6AF4-4E48-9AED-EDA501858875}" dt="2022-06-08T13:45:22.873" v="0" actId="1076"/>
          <ac:spMkLst>
            <pc:docMk/>
            <pc:sldMk cId="0" sldId="257"/>
            <ac:spMk id="3" creationId="{6CABA0C8-F873-4322-86DD-878EBBF0EC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7CDAA2-70D6-4AF2-B07B-B1303ABA7332}" type="datetimeFigureOut">
              <a:rPr lang="hr-HR" smtClean="0"/>
              <a:t>8.6.2022.</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C5A280-C43F-48F1-8153-503115B7CD1A}" type="slidenum">
              <a:rPr lang="hr-HR" smtClean="0"/>
              <a:t>‹#›</a:t>
            </a:fld>
            <a:endParaRPr lang="hr-HR"/>
          </a:p>
        </p:txBody>
      </p:sp>
    </p:spTree>
    <p:extLst>
      <p:ext uri="{BB962C8B-B14F-4D97-AF65-F5344CB8AC3E}">
        <p14:creationId xmlns:p14="http://schemas.microsoft.com/office/powerpoint/2010/main" val="1734632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1550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8888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5961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4856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8473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093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14569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538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1186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77661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4643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4958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925186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4239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5659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02357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2050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42567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1482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9134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80848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76686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59363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82920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4825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06668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34717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6608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58830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8962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1462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95317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880938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88066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404667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0732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30763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957825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87409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054170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7552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671982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35532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4297339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469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6073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8840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8765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sp>
        <p:nvSpPr>
          <p:cNvPr id="10" name="Google Shape;10;p2"/>
          <p:cNvSpPr/>
          <p:nvPr/>
        </p:nvSpPr>
        <p:spPr>
          <a:xfrm>
            <a:off x="1042967" y="1037461"/>
            <a:ext cx="10106061" cy="5152851"/>
          </a:xfrm>
          <a:custGeom>
            <a:avLst/>
            <a:gdLst/>
            <a:ahLst/>
            <a:cxnLst/>
            <a:rect l="l" t="t" r="r" b="b"/>
            <a:pathLst>
              <a:path w="3592202" h="1831582" extrusionOk="0">
                <a:moveTo>
                  <a:pt x="3554475" y="588873"/>
                </a:moveTo>
                <a:cubicBezTo>
                  <a:pt x="3581881" y="-89254"/>
                  <a:pt x="2593478" y="24995"/>
                  <a:pt x="2107652" y="528"/>
                </a:cubicBezTo>
                <a:cubicBezTo>
                  <a:pt x="1659207" y="-4515"/>
                  <a:pt x="1181252" y="27319"/>
                  <a:pt x="750347" y="64701"/>
                </a:cubicBezTo>
                <a:cubicBezTo>
                  <a:pt x="-8045" y="130474"/>
                  <a:pt x="40101" y="825724"/>
                  <a:pt x="6973" y="1349129"/>
                </a:cubicBezTo>
                <a:cubicBezTo>
                  <a:pt x="-5853" y="1475480"/>
                  <a:pt x="-13088" y="1628228"/>
                  <a:pt x="99056" y="1715663"/>
                </a:cubicBezTo>
                <a:cubicBezTo>
                  <a:pt x="135341" y="1744165"/>
                  <a:pt x="181120" y="1758789"/>
                  <a:pt x="226394" y="1766090"/>
                </a:cubicBezTo>
                <a:cubicBezTo>
                  <a:pt x="547610" y="1798407"/>
                  <a:pt x="870976" y="1810947"/>
                  <a:pt x="1193749" y="1821405"/>
                </a:cubicBezTo>
                <a:cubicBezTo>
                  <a:pt x="1869266" y="1838945"/>
                  <a:pt x="2634630" y="1839954"/>
                  <a:pt x="3306903" y="1773939"/>
                </a:cubicBezTo>
                <a:cubicBezTo>
                  <a:pt x="3542965" y="1713230"/>
                  <a:pt x="3574777" y="1531804"/>
                  <a:pt x="3589730" y="1335448"/>
                </a:cubicBezTo>
                <a:cubicBezTo>
                  <a:pt x="3601744" y="1168470"/>
                  <a:pt x="3566731" y="755807"/>
                  <a:pt x="3554475" y="58887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 name="Google Shape;11;p2"/>
          <p:cNvSpPr/>
          <p:nvPr/>
        </p:nvSpPr>
        <p:spPr>
          <a:xfrm>
            <a:off x="1059009" y="746737"/>
            <a:ext cx="9865569" cy="5214308"/>
          </a:xfrm>
          <a:custGeom>
            <a:avLst/>
            <a:gdLst/>
            <a:ahLst/>
            <a:cxnLst/>
            <a:rect l="l" t="t" r="r" b="b"/>
            <a:pathLst>
              <a:path w="3506719" h="1853427" extrusionOk="0">
                <a:moveTo>
                  <a:pt x="3499305" y="1166353"/>
                </a:moveTo>
                <a:cubicBezTo>
                  <a:pt x="3487751" y="941889"/>
                  <a:pt x="3482379" y="741016"/>
                  <a:pt x="3468150" y="516750"/>
                </a:cubicBezTo>
                <a:cubicBezTo>
                  <a:pt x="3459578" y="392635"/>
                  <a:pt x="3434540" y="262425"/>
                  <a:pt x="3343926" y="170342"/>
                </a:cubicBezTo>
                <a:cubicBezTo>
                  <a:pt x="3249760" y="74400"/>
                  <a:pt x="3105299" y="78500"/>
                  <a:pt x="2981184" y="57847"/>
                </a:cubicBezTo>
                <a:cubicBezTo>
                  <a:pt x="2181223" y="-47983"/>
                  <a:pt x="1370738" y="7114"/>
                  <a:pt x="571983" y="97465"/>
                </a:cubicBezTo>
                <a:cubicBezTo>
                  <a:pt x="583142" y="79706"/>
                  <a:pt x="597415" y="64118"/>
                  <a:pt x="614122" y="51423"/>
                </a:cubicBezTo>
                <a:cubicBezTo>
                  <a:pt x="621729" y="45657"/>
                  <a:pt x="614122" y="33314"/>
                  <a:pt x="606317" y="39277"/>
                </a:cubicBezTo>
                <a:cubicBezTo>
                  <a:pt x="584019" y="56115"/>
                  <a:pt x="565669" y="77601"/>
                  <a:pt x="552470" y="102223"/>
                </a:cubicBezTo>
                <a:cubicBezTo>
                  <a:pt x="551023" y="104503"/>
                  <a:pt x="551176" y="107419"/>
                  <a:pt x="552843" y="109545"/>
                </a:cubicBezTo>
                <a:cubicBezTo>
                  <a:pt x="552996" y="111124"/>
                  <a:pt x="553654" y="112615"/>
                  <a:pt x="554728" y="113799"/>
                </a:cubicBezTo>
                <a:cubicBezTo>
                  <a:pt x="574416" y="135921"/>
                  <a:pt x="597985" y="154271"/>
                  <a:pt x="624273" y="167908"/>
                </a:cubicBezTo>
                <a:cubicBezTo>
                  <a:pt x="632429" y="172162"/>
                  <a:pt x="639401" y="158700"/>
                  <a:pt x="631025" y="154315"/>
                </a:cubicBezTo>
                <a:cubicBezTo>
                  <a:pt x="609956" y="143265"/>
                  <a:pt x="590728" y="129014"/>
                  <a:pt x="574021" y="112067"/>
                </a:cubicBezTo>
                <a:cubicBezTo>
                  <a:pt x="1426426" y="15774"/>
                  <a:pt x="2294047" y="-40901"/>
                  <a:pt x="3145004" y="97048"/>
                </a:cubicBezTo>
                <a:cubicBezTo>
                  <a:pt x="3209331" y="107550"/>
                  <a:pt x="3269536" y="123884"/>
                  <a:pt x="3319414" y="167886"/>
                </a:cubicBezTo>
                <a:cubicBezTo>
                  <a:pt x="3474552" y="310265"/>
                  <a:pt x="3450632" y="540604"/>
                  <a:pt x="3463897" y="732531"/>
                </a:cubicBezTo>
                <a:cubicBezTo>
                  <a:pt x="3470474" y="878856"/>
                  <a:pt x="3477052" y="1001085"/>
                  <a:pt x="3483783" y="1147410"/>
                </a:cubicBezTo>
                <a:cubicBezTo>
                  <a:pt x="3501191" y="1385138"/>
                  <a:pt x="3525965" y="1744218"/>
                  <a:pt x="3230532" y="1813916"/>
                </a:cubicBezTo>
                <a:cubicBezTo>
                  <a:pt x="3161470" y="1826939"/>
                  <a:pt x="3088899" y="1823212"/>
                  <a:pt x="3018938" y="1824396"/>
                </a:cubicBezTo>
                <a:cubicBezTo>
                  <a:pt x="2066294" y="1838384"/>
                  <a:pt x="1110998" y="1858664"/>
                  <a:pt x="159779" y="1795412"/>
                </a:cubicBezTo>
                <a:cubicBezTo>
                  <a:pt x="96198" y="1786642"/>
                  <a:pt x="52897" y="1750883"/>
                  <a:pt x="37988" y="1686381"/>
                </a:cubicBezTo>
                <a:cubicBezTo>
                  <a:pt x="23014" y="1627185"/>
                  <a:pt x="28429" y="1563604"/>
                  <a:pt x="29218" y="1503201"/>
                </a:cubicBezTo>
                <a:cubicBezTo>
                  <a:pt x="32288" y="1285666"/>
                  <a:pt x="37769" y="1068196"/>
                  <a:pt x="45640" y="850771"/>
                </a:cubicBezTo>
                <a:cubicBezTo>
                  <a:pt x="67279" y="849039"/>
                  <a:pt x="84052" y="831170"/>
                  <a:pt x="84403" y="809465"/>
                </a:cubicBezTo>
                <a:cubicBezTo>
                  <a:pt x="84775" y="785085"/>
                  <a:pt x="61119" y="766449"/>
                  <a:pt x="37528" y="771382"/>
                </a:cubicBezTo>
                <a:cubicBezTo>
                  <a:pt x="-10202" y="773070"/>
                  <a:pt x="-12460" y="837024"/>
                  <a:pt x="31082" y="849280"/>
                </a:cubicBezTo>
                <a:cubicBezTo>
                  <a:pt x="22860" y="1075914"/>
                  <a:pt x="17248" y="1302614"/>
                  <a:pt x="14222" y="1529401"/>
                </a:cubicBezTo>
                <a:cubicBezTo>
                  <a:pt x="6724" y="1697563"/>
                  <a:pt x="25184" y="1816372"/>
                  <a:pt x="222900" y="1815955"/>
                </a:cubicBezTo>
                <a:cubicBezTo>
                  <a:pt x="1165853" y="1869451"/>
                  <a:pt x="2110823" y="1854630"/>
                  <a:pt x="3054653" y="1838559"/>
                </a:cubicBezTo>
                <a:cubicBezTo>
                  <a:pt x="3124352" y="1837376"/>
                  <a:pt x="3196834" y="1840752"/>
                  <a:pt x="3264427" y="1820822"/>
                </a:cubicBezTo>
                <a:cubicBezTo>
                  <a:pt x="3445173" y="1765222"/>
                  <a:pt x="3508426" y="1558539"/>
                  <a:pt x="3506606" y="1387089"/>
                </a:cubicBezTo>
                <a:cubicBezTo>
                  <a:pt x="3507527" y="1313642"/>
                  <a:pt x="3502637" y="1239910"/>
                  <a:pt x="3499305" y="1166353"/>
                </a:cubicBezTo>
                <a:close/>
                <a:moveTo>
                  <a:pt x="14683" y="811175"/>
                </a:moveTo>
                <a:cubicBezTo>
                  <a:pt x="12863" y="794424"/>
                  <a:pt x="28933" y="781270"/>
                  <a:pt x="44807" y="788066"/>
                </a:cubicBezTo>
                <a:cubicBezTo>
                  <a:pt x="47241" y="789162"/>
                  <a:pt x="50112" y="788768"/>
                  <a:pt x="52152" y="787036"/>
                </a:cubicBezTo>
                <a:cubicBezTo>
                  <a:pt x="78987" y="795301"/>
                  <a:pt x="73002" y="833713"/>
                  <a:pt x="45815" y="836191"/>
                </a:cubicBezTo>
                <a:cubicBezTo>
                  <a:pt x="30424" y="837594"/>
                  <a:pt x="16656" y="826588"/>
                  <a:pt x="14683" y="81124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 name="Google Shape;12;p2"/>
          <p:cNvSpPr/>
          <p:nvPr/>
        </p:nvSpPr>
        <p:spPr>
          <a:xfrm>
            <a:off x="9947125" y="723249"/>
            <a:ext cx="1085676" cy="1363305"/>
          </a:xfrm>
          <a:custGeom>
            <a:avLst/>
            <a:gdLst/>
            <a:ahLst/>
            <a:cxnLst/>
            <a:rect l="l" t="t" r="r" b="b"/>
            <a:pathLst>
              <a:path w="385904" h="484587" extrusionOk="0">
                <a:moveTo>
                  <a:pt x="316148" y="219239"/>
                </a:moveTo>
                <a:cubicBezTo>
                  <a:pt x="261491" y="116194"/>
                  <a:pt x="157744" y="32311"/>
                  <a:pt x="38101" y="26786"/>
                </a:cubicBezTo>
                <a:cubicBezTo>
                  <a:pt x="47463" y="22510"/>
                  <a:pt x="56935" y="18432"/>
                  <a:pt x="66471" y="14530"/>
                </a:cubicBezTo>
                <a:cubicBezTo>
                  <a:pt x="75241" y="10978"/>
                  <a:pt x="71273" y="-3010"/>
                  <a:pt x="62086" y="586"/>
                </a:cubicBezTo>
                <a:cubicBezTo>
                  <a:pt x="42552" y="8566"/>
                  <a:pt x="23390" y="17336"/>
                  <a:pt x="4578" y="26895"/>
                </a:cubicBezTo>
                <a:cubicBezTo>
                  <a:pt x="-2854" y="30645"/>
                  <a:pt x="-508" y="42440"/>
                  <a:pt x="6398" y="41585"/>
                </a:cubicBezTo>
                <a:cubicBezTo>
                  <a:pt x="7473" y="41870"/>
                  <a:pt x="8591" y="41957"/>
                  <a:pt x="9709" y="41826"/>
                </a:cubicBezTo>
                <a:cubicBezTo>
                  <a:pt x="22162" y="48710"/>
                  <a:pt x="33190" y="57875"/>
                  <a:pt x="42267" y="68837"/>
                </a:cubicBezTo>
                <a:cubicBezTo>
                  <a:pt x="48231" y="76094"/>
                  <a:pt x="60618" y="67368"/>
                  <a:pt x="54786" y="60265"/>
                </a:cubicBezTo>
                <a:cubicBezTo>
                  <a:pt x="49217" y="53468"/>
                  <a:pt x="42990" y="47241"/>
                  <a:pt x="36216" y="41650"/>
                </a:cubicBezTo>
                <a:cubicBezTo>
                  <a:pt x="257544" y="58730"/>
                  <a:pt x="357411" y="281133"/>
                  <a:pt x="371135" y="478147"/>
                </a:cubicBezTo>
                <a:cubicBezTo>
                  <a:pt x="372034" y="487859"/>
                  <a:pt x="386723" y="485952"/>
                  <a:pt x="385869" y="476678"/>
                </a:cubicBezTo>
                <a:cubicBezTo>
                  <a:pt x="377756" y="387730"/>
                  <a:pt x="358704" y="298409"/>
                  <a:pt x="316148" y="21923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 name="Google Shape;13;p2"/>
          <p:cNvSpPr/>
          <p:nvPr/>
        </p:nvSpPr>
        <p:spPr>
          <a:xfrm>
            <a:off x="10829291" y="1094674"/>
            <a:ext cx="247627" cy="447761"/>
          </a:xfrm>
          <a:custGeom>
            <a:avLst/>
            <a:gdLst/>
            <a:ahLst/>
            <a:cxnLst/>
            <a:rect l="l" t="t" r="r" b="b"/>
            <a:pathLst>
              <a:path w="88019" h="159157" extrusionOk="0">
                <a:moveTo>
                  <a:pt x="87774" y="149186"/>
                </a:moveTo>
                <a:cubicBezTo>
                  <a:pt x="74290" y="95537"/>
                  <a:pt x="49098" y="45526"/>
                  <a:pt x="14041" y="2730"/>
                </a:cubicBezTo>
                <a:cubicBezTo>
                  <a:pt x="8078" y="-4527"/>
                  <a:pt x="-4309" y="4199"/>
                  <a:pt x="1522" y="11302"/>
                </a:cubicBezTo>
                <a:cubicBezTo>
                  <a:pt x="35835" y="53069"/>
                  <a:pt x="60478" y="101916"/>
                  <a:pt x="73676" y="154338"/>
                </a:cubicBezTo>
                <a:cubicBezTo>
                  <a:pt x="76044" y="163678"/>
                  <a:pt x="90032" y="158065"/>
                  <a:pt x="87774" y="149186"/>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 name="Google Shape;14;p2"/>
          <p:cNvSpPr/>
          <p:nvPr/>
        </p:nvSpPr>
        <p:spPr>
          <a:xfrm>
            <a:off x="3930557" y="673688"/>
            <a:ext cx="1108161" cy="128192"/>
          </a:xfrm>
          <a:custGeom>
            <a:avLst/>
            <a:gdLst/>
            <a:ahLst/>
            <a:cxnLst/>
            <a:rect l="l" t="t" r="r" b="b"/>
            <a:pathLst>
              <a:path w="393896" h="45566" extrusionOk="0">
                <a:moveTo>
                  <a:pt x="386461" y="1"/>
                </a:moveTo>
                <a:cubicBezTo>
                  <a:pt x="259364" y="2172"/>
                  <a:pt x="132531" y="12432"/>
                  <a:pt x="6750" y="30696"/>
                </a:cubicBezTo>
                <a:cubicBezTo>
                  <a:pt x="-2393" y="32011"/>
                  <a:pt x="-2305" y="46876"/>
                  <a:pt x="7364" y="45473"/>
                </a:cubicBezTo>
                <a:cubicBezTo>
                  <a:pt x="133145" y="27210"/>
                  <a:pt x="259978" y="16949"/>
                  <a:pt x="387053" y="14778"/>
                </a:cubicBezTo>
                <a:cubicBezTo>
                  <a:pt x="396349" y="14647"/>
                  <a:pt x="396196" y="-152"/>
                  <a:pt x="386461" y="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 name="Google Shape;15;p2"/>
          <p:cNvSpPr/>
          <p:nvPr/>
        </p:nvSpPr>
        <p:spPr>
          <a:xfrm>
            <a:off x="5157624" y="649722"/>
            <a:ext cx="371152" cy="57465"/>
          </a:xfrm>
          <a:custGeom>
            <a:avLst/>
            <a:gdLst/>
            <a:ahLst/>
            <a:cxnLst/>
            <a:rect l="l" t="t" r="r" b="b"/>
            <a:pathLst>
              <a:path w="131926" h="20426" extrusionOk="0">
                <a:moveTo>
                  <a:pt x="124504" y="198"/>
                </a:moveTo>
                <a:cubicBezTo>
                  <a:pt x="85193" y="-635"/>
                  <a:pt x="45860" y="1163"/>
                  <a:pt x="6791" y="5570"/>
                </a:cubicBezTo>
                <a:cubicBezTo>
                  <a:pt x="-2417" y="6622"/>
                  <a:pt x="-2308" y="21465"/>
                  <a:pt x="7405" y="20369"/>
                </a:cubicBezTo>
                <a:cubicBezTo>
                  <a:pt x="46474" y="15962"/>
                  <a:pt x="85807" y="14164"/>
                  <a:pt x="125118" y="14997"/>
                </a:cubicBezTo>
                <a:cubicBezTo>
                  <a:pt x="134392" y="15194"/>
                  <a:pt x="134195" y="417"/>
                  <a:pt x="124504" y="19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 name="Google Shape;16;p2"/>
          <p:cNvSpPr/>
          <p:nvPr/>
        </p:nvSpPr>
        <p:spPr>
          <a:xfrm>
            <a:off x="4733007" y="6019681"/>
            <a:ext cx="1174159" cy="63036"/>
          </a:xfrm>
          <a:custGeom>
            <a:avLst/>
            <a:gdLst/>
            <a:ahLst/>
            <a:cxnLst/>
            <a:rect l="l" t="t" r="r" b="b"/>
            <a:pathLst>
              <a:path w="417355" h="22406" extrusionOk="0">
                <a:moveTo>
                  <a:pt x="409929" y="3189"/>
                </a:moveTo>
                <a:lnTo>
                  <a:pt x="209122" y="5951"/>
                </a:lnTo>
                <a:cubicBezTo>
                  <a:pt x="142580" y="6872"/>
                  <a:pt x="74658" y="11476"/>
                  <a:pt x="8775" y="119"/>
                </a:cubicBezTo>
                <a:cubicBezTo>
                  <a:pt x="-302" y="-1459"/>
                  <a:pt x="-3897" y="13142"/>
                  <a:pt x="5618" y="14787"/>
                </a:cubicBezTo>
                <a:cubicBezTo>
                  <a:pt x="71391" y="26122"/>
                  <a:pt x="139029" y="21715"/>
                  <a:pt x="205351" y="20794"/>
                </a:cubicBezTo>
                <a:lnTo>
                  <a:pt x="410521" y="17966"/>
                </a:lnTo>
                <a:cubicBezTo>
                  <a:pt x="419817" y="17747"/>
                  <a:pt x="419641" y="2969"/>
                  <a:pt x="409929" y="318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 name="Google Shape;17;p2"/>
          <p:cNvSpPr/>
          <p:nvPr/>
        </p:nvSpPr>
        <p:spPr>
          <a:xfrm>
            <a:off x="5233479" y="6161424"/>
            <a:ext cx="380520" cy="46856"/>
          </a:xfrm>
          <a:custGeom>
            <a:avLst/>
            <a:gdLst/>
            <a:ahLst/>
            <a:cxnLst/>
            <a:rect l="l" t="t" r="r" b="b"/>
            <a:pathLst>
              <a:path w="135256" h="16655" extrusionOk="0">
                <a:moveTo>
                  <a:pt x="129610" y="810"/>
                </a:moveTo>
                <a:cubicBezTo>
                  <a:pt x="88677" y="-549"/>
                  <a:pt x="47766" y="-198"/>
                  <a:pt x="6832" y="1863"/>
                </a:cubicBezTo>
                <a:cubicBezTo>
                  <a:pt x="-2442" y="2345"/>
                  <a:pt x="-2310" y="17210"/>
                  <a:pt x="7446" y="16640"/>
                </a:cubicBezTo>
                <a:cubicBezTo>
                  <a:pt x="47130" y="14601"/>
                  <a:pt x="86835" y="14228"/>
                  <a:pt x="126562" y="15478"/>
                </a:cubicBezTo>
                <a:cubicBezTo>
                  <a:pt x="135507" y="15785"/>
                  <a:pt x="139191" y="1117"/>
                  <a:pt x="129610" y="81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8" name="Google Shape;18;p2"/>
          <p:cNvSpPr txBox="1">
            <a:spLocks noGrp="1"/>
          </p:cNvSpPr>
          <p:nvPr>
            <p:ph type="ctrTitle"/>
          </p:nvPr>
        </p:nvSpPr>
        <p:spPr>
          <a:xfrm>
            <a:off x="2490533" y="2308633"/>
            <a:ext cx="7210800" cy="2240800"/>
          </a:xfrm>
          <a:prstGeom prst="rect">
            <a:avLst/>
          </a:prstGeom>
        </p:spPr>
        <p:txBody>
          <a:bodyPr spcFirstLastPara="1" wrap="square" lIns="0" tIns="0" rIns="0" bIns="0" anchor="ctr" anchorCtr="0">
            <a:noAutofit/>
          </a:bodyPr>
          <a:lstStyle>
            <a:lvl1pPr lvl="0" algn="ctr" rtl="0">
              <a:spcBef>
                <a:spcPts val="0"/>
              </a:spcBef>
              <a:spcAft>
                <a:spcPts val="0"/>
              </a:spcAft>
              <a:buSzPts val="6800"/>
              <a:buNone/>
              <a:defRPr sz="9066"/>
            </a:lvl1pPr>
            <a:lvl2pPr lvl="1" algn="ctr" rtl="0">
              <a:spcBef>
                <a:spcPts val="0"/>
              </a:spcBef>
              <a:spcAft>
                <a:spcPts val="0"/>
              </a:spcAft>
              <a:buSzPts val="6800"/>
              <a:buNone/>
              <a:defRPr sz="9066"/>
            </a:lvl2pPr>
            <a:lvl3pPr lvl="2" algn="ctr" rtl="0">
              <a:spcBef>
                <a:spcPts val="0"/>
              </a:spcBef>
              <a:spcAft>
                <a:spcPts val="0"/>
              </a:spcAft>
              <a:buSzPts val="6800"/>
              <a:buNone/>
              <a:defRPr sz="9066"/>
            </a:lvl3pPr>
            <a:lvl4pPr lvl="3" algn="ctr" rtl="0">
              <a:spcBef>
                <a:spcPts val="0"/>
              </a:spcBef>
              <a:spcAft>
                <a:spcPts val="0"/>
              </a:spcAft>
              <a:buSzPts val="6800"/>
              <a:buNone/>
              <a:defRPr sz="9066"/>
            </a:lvl4pPr>
            <a:lvl5pPr lvl="4" algn="ctr" rtl="0">
              <a:spcBef>
                <a:spcPts val="0"/>
              </a:spcBef>
              <a:spcAft>
                <a:spcPts val="0"/>
              </a:spcAft>
              <a:buSzPts val="6800"/>
              <a:buNone/>
              <a:defRPr sz="9066"/>
            </a:lvl5pPr>
            <a:lvl6pPr lvl="5" algn="ctr" rtl="0">
              <a:spcBef>
                <a:spcPts val="0"/>
              </a:spcBef>
              <a:spcAft>
                <a:spcPts val="0"/>
              </a:spcAft>
              <a:buSzPts val="6800"/>
              <a:buNone/>
              <a:defRPr sz="9066"/>
            </a:lvl6pPr>
            <a:lvl7pPr lvl="6" algn="ctr" rtl="0">
              <a:spcBef>
                <a:spcPts val="0"/>
              </a:spcBef>
              <a:spcAft>
                <a:spcPts val="0"/>
              </a:spcAft>
              <a:buSzPts val="6800"/>
              <a:buNone/>
              <a:defRPr sz="9066"/>
            </a:lvl7pPr>
            <a:lvl8pPr lvl="7" algn="ctr" rtl="0">
              <a:spcBef>
                <a:spcPts val="0"/>
              </a:spcBef>
              <a:spcAft>
                <a:spcPts val="0"/>
              </a:spcAft>
              <a:buSzPts val="6800"/>
              <a:buNone/>
              <a:defRPr sz="9066"/>
            </a:lvl8pPr>
            <a:lvl9pPr lvl="8" algn="ctr" rtl="0">
              <a:spcBef>
                <a:spcPts val="0"/>
              </a:spcBef>
              <a:spcAft>
                <a:spcPts val="0"/>
              </a:spcAft>
              <a:buSzPts val="6800"/>
              <a:buNone/>
              <a:defRPr sz="9066"/>
            </a:lvl9pPr>
          </a:lstStyle>
          <a:p>
            <a:endParaRPr/>
          </a:p>
        </p:txBody>
      </p:sp>
      <p:sp>
        <p:nvSpPr>
          <p:cNvPr id="19" name="Google Shape;19;p2"/>
          <p:cNvSpPr/>
          <p:nvPr/>
        </p:nvSpPr>
        <p:spPr>
          <a:xfrm rot="-871776">
            <a:off x="792726" y="883466"/>
            <a:ext cx="1646557" cy="1854183"/>
          </a:xfrm>
          <a:custGeom>
            <a:avLst/>
            <a:gdLst/>
            <a:ahLst/>
            <a:cxnLst/>
            <a:rect l="l" t="t" r="r" b="b"/>
            <a:pathLst>
              <a:path w="584559" h="658270" extrusionOk="0">
                <a:moveTo>
                  <a:pt x="400656" y="592594"/>
                </a:moveTo>
                <a:cubicBezTo>
                  <a:pt x="398705" y="592697"/>
                  <a:pt x="396842" y="593473"/>
                  <a:pt x="395395" y="594786"/>
                </a:cubicBezTo>
                <a:cubicBezTo>
                  <a:pt x="372790" y="614869"/>
                  <a:pt x="326968" y="608292"/>
                  <a:pt x="296493" y="605310"/>
                </a:cubicBezTo>
                <a:cubicBezTo>
                  <a:pt x="253302" y="602043"/>
                  <a:pt x="220963" y="596014"/>
                  <a:pt x="191671" y="585731"/>
                </a:cubicBezTo>
                <a:cubicBezTo>
                  <a:pt x="185292" y="583232"/>
                  <a:pt x="178517" y="589173"/>
                  <a:pt x="177552" y="595027"/>
                </a:cubicBezTo>
                <a:cubicBezTo>
                  <a:pt x="176719" y="598472"/>
                  <a:pt x="178846" y="601934"/>
                  <a:pt x="182288" y="602767"/>
                </a:cubicBezTo>
                <a:cubicBezTo>
                  <a:pt x="218069" y="615921"/>
                  <a:pt x="265294" y="622893"/>
                  <a:pt x="316028" y="625524"/>
                </a:cubicBezTo>
                <a:cubicBezTo>
                  <a:pt x="346152" y="628462"/>
                  <a:pt x="384498" y="628528"/>
                  <a:pt x="404515" y="610440"/>
                </a:cubicBezTo>
                <a:cubicBezTo>
                  <a:pt x="412320" y="604038"/>
                  <a:pt x="407585" y="592901"/>
                  <a:pt x="400656" y="592594"/>
                </a:cubicBezTo>
                <a:close/>
                <a:moveTo>
                  <a:pt x="310547" y="639710"/>
                </a:moveTo>
                <a:lnTo>
                  <a:pt x="268429" y="637692"/>
                </a:lnTo>
                <a:cubicBezTo>
                  <a:pt x="263694" y="637495"/>
                  <a:pt x="258191" y="639490"/>
                  <a:pt x="256788" y="645673"/>
                </a:cubicBezTo>
                <a:cubicBezTo>
                  <a:pt x="256042" y="649839"/>
                  <a:pt x="258191" y="655671"/>
                  <a:pt x="263365" y="656241"/>
                </a:cubicBezTo>
                <a:lnTo>
                  <a:pt x="305460" y="658258"/>
                </a:lnTo>
                <a:cubicBezTo>
                  <a:pt x="310218" y="658455"/>
                  <a:pt x="315699" y="656460"/>
                  <a:pt x="317124" y="650277"/>
                </a:cubicBezTo>
                <a:cubicBezTo>
                  <a:pt x="317847" y="646111"/>
                  <a:pt x="315699" y="640258"/>
                  <a:pt x="310547" y="639710"/>
                </a:cubicBezTo>
                <a:close/>
                <a:moveTo>
                  <a:pt x="85075" y="404459"/>
                </a:moveTo>
                <a:cubicBezTo>
                  <a:pt x="50631" y="383609"/>
                  <a:pt x="26799" y="349648"/>
                  <a:pt x="17985" y="308824"/>
                </a:cubicBezTo>
                <a:cubicBezTo>
                  <a:pt x="14894" y="296437"/>
                  <a:pt x="-2448" y="306303"/>
                  <a:pt x="292" y="316257"/>
                </a:cubicBezTo>
                <a:cubicBezTo>
                  <a:pt x="9829" y="360347"/>
                  <a:pt x="37038" y="397925"/>
                  <a:pt x="77028" y="422064"/>
                </a:cubicBezTo>
                <a:cubicBezTo>
                  <a:pt x="82224" y="425572"/>
                  <a:pt x="87991" y="421034"/>
                  <a:pt x="89262" y="415641"/>
                </a:cubicBezTo>
                <a:cubicBezTo>
                  <a:pt x="90643" y="411394"/>
                  <a:pt x="88911" y="406755"/>
                  <a:pt x="85075" y="404459"/>
                </a:cubicBezTo>
                <a:close/>
                <a:moveTo>
                  <a:pt x="329906" y="581522"/>
                </a:moveTo>
                <a:cubicBezTo>
                  <a:pt x="357816" y="581522"/>
                  <a:pt x="380332" y="577751"/>
                  <a:pt x="400656" y="569661"/>
                </a:cubicBezTo>
                <a:cubicBezTo>
                  <a:pt x="405261" y="567896"/>
                  <a:pt x="407870" y="563002"/>
                  <a:pt x="406752" y="558194"/>
                </a:cubicBezTo>
                <a:cubicBezTo>
                  <a:pt x="406357" y="554364"/>
                  <a:pt x="403243" y="551382"/>
                  <a:pt x="399407" y="551134"/>
                </a:cubicBezTo>
                <a:cubicBezTo>
                  <a:pt x="398135" y="551161"/>
                  <a:pt x="396885" y="551428"/>
                  <a:pt x="395701" y="551924"/>
                </a:cubicBezTo>
                <a:cubicBezTo>
                  <a:pt x="365511" y="565078"/>
                  <a:pt x="319887" y="564201"/>
                  <a:pt x="285399" y="560123"/>
                </a:cubicBezTo>
                <a:cubicBezTo>
                  <a:pt x="250079" y="556857"/>
                  <a:pt x="213553" y="549337"/>
                  <a:pt x="177004" y="540545"/>
                </a:cubicBezTo>
                <a:cubicBezTo>
                  <a:pt x="172137" y="540545"/>
                  <a:pt x="169352" y="544930"/>
                  <a:pt x="168826" y="549095"/>
                </a:cubicBezTo>
                <a:cubicBezTo>
                  <a:pt x="167884" y="553862"/>
                  <a:pt x="170887" y="558516"/>
                  <a:pt x="175623" y="559619"/>
                </a:cubicBezTo>
                <a:cubicBezTo>
                  <a:pt x="226663" y="572796"/>
                  <a:pt x="279633" y="581061"/>
                  <a:pt x="329906" y="581522"/>
                </a:cubicBezTo>
                <a:close/>
                <a:moveTo>
                  <a:pt x="216951" y="106307"/>
                </a:moveTo>
                <a:cubicBezTo>
                  <a:pt x="171238" y="119725"/>
                  <a:pt x="136444" y="158926"/>
                  <a:pt x="123991" y="204968"/>
                </a:cubicBezTo>
                <a:cubicBezTo>
                  <a:pt x="122237" y="210887"/>
                  <a:pt x="126183" y="214877"/>
                  <a:pt x="132081" y="214899"/>
                </a:cubicBezTo>
                <a:cubicBezTo>
                  <a:pt x="136860" y="215086"/>
                  <a:pt x="141114" y="211902"/>
                  <a:pt x="142276" y="207270"/>
                </a:cubicBezTo>
                <a:cubicBezTo>
                  <a:pt x="152602" y="168886"/>
                  <a:pt x="181104" y="138014"/>
                  <a:pt x="218551" y="124658"/>
                </a:cubicBezTo>
                <a:cubicBezTo>
                  <a:pt x="228198" y="121216"/>
                  <a:pt x="226334" y="106811"/>
                  <a:pt x="216951" y="106307"/>
                </a:cubicBezTo>
                <a:close/>
                <a:moveTo>
                  <a:pt x="259660" y="91574"/>
                </a:moveTo>
                <a:cubicBezTo>
                  <a:pt x="248325" y="91574"/>
                  <a:pt x="248127" y="110232"/>
                  <a:pt x="260690" y="110297"/>
                </a:cubicBezTo>
                <a:cubicBezTo>
                  <a:pt x="272025" y="110407"/>
                  <a:pt x="272201" y="91640"/>
                  <a:pt x="259660" y="91574"/>
                </a:cubicBezTo>
                <a:close/>
                <a:moveTo>
                  <a:pt x="557483" y="48689"/>
                </a:moveTo>
                <a:cubicBezTo>
                  <a:pt x="551256" y="39700"/>
                  <a:pt x="533760" y="49939"/>
                  <a:pt x="541193" y="59235"/>
                </a:cubicBezTo>
                <a:cubicBezTo>
                  <a:pt x="556321" y="77557"/>
                  <a:pt x="565003" y="100330"/>
                  <a:pt x="565946" y="124066"/>
                </a:cubicBezTo>
                <a:cubicBezTo>
                  <a:pt x="565770" y="128275"/>
                  <a:pt x="569059" y="131825"/>
                  <a:pt x="573268" y="131992"/>
                </a:cubicBezTo>
                <a:cubicBezTo>
                  <a:pt x="573532" y="132003"/>
                  <a:pt x="573817" y="131998"/>
                  <a:pt x="574080" y="131981"/>
                </a:cubicBezTo>
                <a:cubicBezTo>
                  <a:pt x="579561" y="132272"/>
                  <a:pt x="584253" y="128058"/>
                  <a:pt x="584538" y="122569"/>
                </a:cubicBezTo>
                <a:cubicBezTo>
                  <a:pt x="584560" y="122323"/>
                  <a:pt x="584560" y="122075"/>
                  <a:pt x="584560" y="121830"/>
                </a:cubicBezTo>
                <a:cubicBezTo>
                  <a:pt x="583639" y="95169"/>
                  <a:pt x="574146" y="69515"/>
                  <a:pt x="557483" y="48689"/>
                </a:cubicBezTo>
                <a:close/>
                <a:moveTo>
                  <a:pt x="403682" y="258"/>
                </a:moveTo>
                <a:cubicBezTo>
                  <a:pt x="392720" y="-2395"/>
                  <a:pt x="387765" y="16219"/>
                  <a:pt x="399780" y="18960"/>
                </a:cubicBezTo>
                <a:cubicBezTo>
                  <a:pt x="493595" y="37946"/>
                  <a:pt x="532160" y="149148"/>
                  <a:pt x="535120" y="227659"/>
                </a:cubicBezTo>
                <a:cubicBezTo>
                  <a:pt x="535076" y="232018"/>
                  <a:pt x="538562" y="235590"/>
                  <a:pt x="542925" y="235633"/>
                </a:cubicBezTo>
                <a:cubicBezTo>
                  <a:pt x="543122" y="235636"/>
                  <a:pt x="543320" y="235631"/>
                  <a:pt x="543517" y="235618"/>
                </a:cubicBezTo>
                <a:cubicBezTo>
                  <a:pt x="546499" y="235695"/>
                  <a:pt x="549371" y="234555"/>
                  <a:pt x="551497" y="232461"/>
                </a:cubicBezTo>
                <a:cubicBezTo>
                  <a:pt x="553208" y="230630"/>
                  <a:pt x="554062" y="228157"/>
                  <a:pt x="553822" y="225664"/>
                </a:cubicBezTo>
                <a:cubicBezTo>
                  <a:pt x="551629" y="188393"/>
                  <a:pt x="542859" y="133800"/>
                  <a:pt x="514993" y="85610"/>
                </a:cubicBezTo>
                <a:cubicBezTo>
                  <a:pt x="488442" y="39898"/>
                  <a:pt x="451017" y="11220"/>
                  <a:pt x="403682" y="258"/>
                </a:cubicBezTo>
                <a:close/>
                <a:moveTo>
                  <a:pt x="431548" y="75240"/>
                </a:moveTo>
                <a:cubicBezTo>
                  <a:pt x="312936" y="-26709"/>
                  <a:pt x="83934" y="43559"/>
                  <a:pt x="55323" y="204968"/>
                </a:cubicBezTo>
                <a:cubicBezTo>
                  <a:pt x="46553" y="255569"/>
                  <a:pt x="59708" y="304373"/>
                  <a:pt x="92134" y="342369"/>
                </a:cubicBezTo>
                <a:cubicBezTo>
                  <a:pt x="111406" y="364995"/>
                  <a:pt x="133352" y="384398"/>
                  <a:pt x="147757" y="411431"/>
                </a:cubicBezTo>
                <a:cubicBezTo>
                  <a:pt x="162161" y="438464"/>
                  <a:pt x="168498" y="469312"/>
                  <a:pt x="166524" y="502681"/>
                </a:cubicBezTo>
                <a:cubicBezTo>
                  <a:pt x="166480" y="503654"/>
                  <a:pt x="165998" y="504556"/>
                  <a:pt x="165209" y="505137"/>
                </a:cubicBezTo>
                <a:cubicBezTo>
                  <a:pt x="161986" y="507785"/>
                  <a:pt x="160495" y="512012"/>
                  <a:pt x="161350" y="516099"/>
                </a:cubicBezTo>
                <a:cubicBezTo>
                  <a:pt x="161964" y="519442"/>
                  <a:pt x="164573" y="522060"/>
                  <a:pt x="167928" y="522676"/>
                </a:cubicBezTo>
                <a:cubicBezTo>
                  <a:pt x="215043" y="533845"/>
                  <a:pt x="263124" y="540387"/>
                  <a:pt x="311511" y="542211"/>
                </a:cubicBezTo>
                <a:cubicBezTo>
                  <a:pt x="350011" y="543022"/>
                  <a:pt x="388510" y="548218"/>
                  <a:pt x="425651" y="525855"/>
                </a:cubicBezTo>
                <a:cubicBezTo>
                  <a:pt x="429180" y="523911"/>
                  <a:pt x="430847" y="519741"/>
                  <a:pt x="429619" y="515902"/>
                </a:cubicBezTo>
                <a:cubicBezTo>
                  <a:pt x="428610" y="511990"/>
                  <a:pt x="425190" y="509184"/>
                  <a:pt x="421156" y="508973"/>
                </a:cubicBezTo>
                <a:cubicBezTo>
                  <a:pt x="418656" y="508601"/>
                  <a:pt x="416004" y="511626"/>
                  <a:pt x="413526" y="510048"/>
                </a:cubicBezTo>
                <a:cubicBezTo>
                  <a:pt x="412518" y="509440"/>
                  <a:pt x="411926" y="508346"/>
                  <a:pt x="411948" y="507176"/>
                </a:cubicBezTo>
                <a:cubicBezTo>
                  <a:pt x="412452" y="477012"/>
                  <a:pt x="419906" y="447368"/>
                  <a:pt x="433719" y="420552"/>
                </a:cubicBezTo>
                <a:cubicBezTo>
                  <a:pt x="441458" y="405731"/>
                  <a:pt x="451697" y="392642"/>
                  <a:pt x="461607" y="379969"/>
                </a:cubicBezTo>
                <a:cubicBezTo>
                  <a:pt x="467856" y="371989"/>
                  <a:pt x="474323" y="363723"/>
                  <a:pt x="480045" y="355151"/>
                </a:cubicBezTo>
                <a:cubicBezTo>
                  <a:pt x="530231" y="279708"/>
                  <a:pt x="512033" y="136629"/>
                  <a:pt x="431548" y="75240"/>
                </a:cubicBezTo>
                <a:close/>
                <a:moveTo>
                  <a:pt x="334116" y="324171"/>
                </a:moveTo>
                <a:cubicBezTo>
                  <a:pt x="324644" y="390296"/>
                  <a:pt x="323548" y="458108"/>
                  <a:pt x="320961" y="523312"/>
                </a:cubicBezTo>
                <a:cubicBezTo>
                  <a:pt x="320303" y="523941"/>
                  <a:pt x="319404" y="524268"/>
                  <a:pt x="318483" y="524211"/>
                </a:cubicBezTo>
                <a:cubicBezTo>
                  <a:pt x="310788" y="523685"/>
                  <a:pt x="302873" y="523027"/>
                  <a:pt x="295419" y="522567"/>
                </a:cubicBezTo>
                <a:cubicBezTo>
                  <a:pt x="285224" y="521909"/>
                  <a:pt x="274832" y="520988"/>
                  <a:pt x="263694" y="519760"/>
                </a:cubicBezTo>
                <a:cubicBezTo>
                  <a:pt x="262006" y="519589"/>
                  <a:pt x="260734" y="518149"/>
                  <a:pt x="260756" y="516450"/>
                </a:cubicBezTo>
                <a:cubicBezTo>
                  <a:pt x="256108" y="449957"/>
                  <a:pt x="246001" y="383960"/>
                  <a:pt x="230522" y="319129"/>
                </a:cubicBezTo>
                <a:cubicBezTo>
                  <a:pt x="230127" y="317344"/>
                  <a:pt x="231245" y="315575"/>
                  <a:pt x="233021" y="315174"/>
                </a:cubicBezTo>
                <a:cubicBezTo>
                  <a:pt x="233263" y="315123"/>
                  <a:pt x="233482" y="315097"/>
                  <a:pt x="233723" y="315095"/>
                </a:cubicBezTo>
                <a:cubicBezTo>
                  <a:pt x="235170" y="315095"/>
                  <a:pt x="236639" y="315270"/>
                  <a:pt x="238108" y="315270"/>
                </a:cubicBezTo>
                <a:cubicBezTo>
                  <a:pt x="248654" y="315443"/>
                  <a:pt x="258914" y="311896"/>
                  <a:pt x="267114" y="305250"/>
                </a:cubicBezTo>
                <a:cubicBezTo>
                  <a:pt x="268342" y="304255"/>
                  <a:pt x="270074" y="304255"/>
                  <a:pt x="271302" y="305250"/>
                </a:cubicBezTo>
                <a:cubicBezTo>
                  <a:pt x="284128" y="315555"/>
                  <a:pt x="301338" y="320773"/>
                  <a:pt x="322452" y="320773"/>
                </a:cubicBezTo>
                <a:cubicBezTo>
                  <a:pt x="326003" y="321321"/>
                  <a:pt x="334291" y="318164"/>
                  <a:pt x="334116" y="324171"/>
                </a:cubicBezTo>
                <a:close/>
                <a:moveTo>
                  <a:pt x="269811" y="253245"/>
                </a:moveTo>
                <a:cubicBezTo>
                  <a:pt x="271214" y="252283"/>
                  <a:pt x="273100" y="252539"/>
                  <a:pt x="274196" y="253837"/>
                </a:cubicBezTo>
                <a:cubicBezTo>
                  <a:pt x="276783" y="256863"/>
                  <a:pt x="276892" y="261292"/>
                  <a:pt x="274481" y="266992"/>
                </a:cubicBezTo>
                <a:cubicBezTo>
                  <a:pt x="273779" y="268665"/>
                  <a:pt x="271850" y="269452"/>
                  <a:pt x="270183" y="268746"/>
                </a:cubicBezTo>
                <a:cubicBezTo>
                  <a:pt x="269504" y="268468"/>
                  <a:pt x="268956" y="267983"/>
                  <a:pt x="268605" y="267365"/>
                </a:cubicBezTo>
                <a:cubicBezTo>
                  <a:pt x="263694" y="259033"/>
                  <a:pt x="267268" y="254934"/>
                  <a:pt x="269811" y="253245"/>
                </a:cubicBezTo>
                <a:close/>
                <a:moveTo>
                  <a:pt x="478971" y="317945"/>
                </a:moveTo>
                <a:cubicBezTo>
                  <a:pt x="470201" y="344035"/>
                  <a:pt x="451127" y="362759"/>
                  <a:pt x="435539" y="384157"/>
                </a:cubicBezTo>
                <a:cubicBezTo>
                  <a:pt x="407300" y="422707"/>
                  <a:pt x="392523" y="469481"/>
                  <a:pt x="393487" y="517261"/>
                </a:cubicBezTo>
                <a:cubicBezTo>
                  <a:pt x="393750" y="518936"/>
                  <a:pt x="392698" y="520536"/>
                  <a:pt x="391054" y="520966"/>
                </a:cubicBezTo>
                <a:cubicBezTo>
                  <a:pt x="377241" y="524161"/>
                  <a:pt x="363100" y="525634"/>
                  <a:pt x="348937" y="525351"/>
                </a:cubicBezTo>
                <a:cubicBezTo>
                  <a:pt x="345473" y="525351"/>
                  <a:pt x="339641" y="526338"/>
                  <a:pt x="340561" y="520966"/>
                </a:cubicBezTo>
                <a:cubicBezTo>
                  <a:pt x="340145" y="453831"/>
                  <a:pt x="344332" y="386744"/>
                  <a:pt x="353102" y="320181"/>
                </a:cubicBezTo>
                <a:cubicBezTo>
                  <a:pt x="353431" y="315796"/>
                  <a:pt x="359942" y="316695"/>
                  <a:pt x="363056" y="315423"/>
                </a:cubicBezTo>
                <a:cubicBezTo>
                  <a:pt x="374566" y="312310"/>
                  <a:pt x="368669" y="297182"/>
                  <a:pt x="359855" y="297643"/>
                </a:cubicBezTo>
                <a:cubicBezTo>
                  <a:pt x="341175" y="301567"/>
                  <a:pt x="314603" y="306675"/>
                  <a:pt x="295068" y="297029"/>
                </a:cubicBezTo>
                <a:cubicBezTo>
                  <a:pt x="291100" y="295229"/>
                  <a:pt x="287372" y="292953"/>
                  <a:pt x="283952" y="290254"/>
                </a:cubicBezTo>
                <a:cubicBezTo>
                  <a:pt x="282593" y="289206"/>
                  <a:pt x="282286" y="287294"/>
                  <a:pt x="283228" y="285869"/>
                </a:cubicBezTo>
                <a:cubicBezTo>
                  <a:pt x="293402" y="269864"/>
                  <a:pt x="297633" y="254144"/>
                  <a:pt x="294586" y="243818"/>
                </a:cubicBezTo>
                <a:cubicBezTo>
                  <a:pt x="292393" y="235662"/>
                  <a:pt x="283623" y="229698"/>
                  <a:pt x="275029" y="229720"/>
                </a:cubicBezTo>
                <a:cubicBezTo>
                  <a:pt x="265733" y="229720"/>
                  <a:pt x="256590" y="235991"/>
                  <a:pt x="252249" y="245331"/>
                </a:cubicBezTo>
                <a:cubicBezTo>
                  <a:pt x="245672" y="259560"/>
                  <a:pt x="249859" y="276288"/>
                  <a:pt x="256020" y="287206"/>
                </a:cubicBezTo>
                <a:cubicBezTo>
                  <a:pt x="256810" y="288616"/>
                  <a:pt x="256459" y="290392"/>
                  <a:pt x="255187" y="291394"/>
                </a:cubicBezTo>
                <a:cubicBezTo>
                  <a:pt x="250539" y="294950"/>
                  <a:pt x="244817" y="296785"/>
                  <a:pt x="238963" y="296590"/>
                </a:cubicBezTo>
                <a:cubicBezTo>
                  <a:pt x="226707" y="296912"/>
                  <a:pt x="215723" y="289024"/>
                  <a:pt x="212127" y="277297"/>
                </a:cubicBezTo>
                <a:cubicBezTo>
                  <a:pt x="211491" y="273854"/>
                  <a:pt x="208444" y="271397"/>
                  <a:pt x="204936" y="271509"/>
                </a:cubicBezTo>
                <a:cubicBezTo>
                  <a:pt x="201341" y="271592"/>
                  <a:pt x="197986" y="273302"/>
                  <a:pt x="195815" y="276157"/>
                </a:cubicBezTo>
                <a:cubicBezTo>
                  <a:pt x="189764" y="284093"/>
                  <a:pt x="200858" y="298914"/>
                  <a:pt x="207458" y="304351"/>
                </a:cubicBezTo>
                <a:cubicBezTo>
                  <a:pt x="209277" y="305689"/>
                  <a:pt x="208268" y="308364"/>
                  <a:pt x="208860" y="310096"/>
                </a:cubicBezTo>
                <a:cubicBezTo>
                  <a:pt x="224471" y="376768"/>
                  <a:pt x="239270" y="447015"/>
                  <a:pt x="240717" y="515573"/>
                </a:cubicBezTo>
                <a:cubicBezTo>
                  <a:pt x="239993" y="516254"/>
                  <a:pt x="238985" y="516561"/>
                  <a:pt x="237998" y="516406"/>
                </a:cubicBezTo>
                <a:cubicBezTo>
                  <a:pt x="221051" y="513950"/>
                  <a:pt x="203971" y="510881"/>
                  <a:pt x="187243" y="507263"/>
                </a:cubicBezTo>
                <a:cubicBezTo>
                  <a:pt x="185445" y="506853"/>
                  <a:pt x="184327" y="505064"/>
                  <a:pt x="184743" y="503271"/>
                </a:cubicBezTo>
                <a:cubicBezTo>
                  <a:pt x="184743" y="503264"/>
                  <a:pt x="184743" y="503258"/>
                  <a:pt x="184743" y="503251"/>
                </a:cubicBezTo>
                <a:cubicBezTo>
                  <a:pt x="189128" y="453088"/>
                  <a:pt x="172027" y="403538"/>
                  <a:pt x="138351" y="364491"/>
                </a:cubicBezTo>
                <a:cubicBezTo>
                  <a:pt x="121272" y="344758"/>
                  <a:pt x="101847" y="327526"/>
                  <a:pt x="88583" y="304373"/>
                </a:cubicBezTo>
                <a:cubicBezTo>
                  <a:pt x="76480" y="282423"/>
                  <a:pt x="70473" y="257630"/>
                  <a:pt x="71174" y="232571"/>
                </a:cubicBezTo>
                <a:cubicBezTo>
                  <a:pt x="72928" y="120448"/>
                  <a:pt x="178451" y="56078"/>
                  <a:pt x="275073" y="47045"/>
                </a:cubicBezTo>
                <a:cubicBezTo>
                  <a:pt x="428588" y="33145"/>
                  <a:pt x="520649" y="175808"/>
                  <a:pt x="478971" y="317967"/>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 name="Google Shape;20;p2"/>
          <p:cNvSpPr/>
          <p:nvPr/>
        </p:nvSpPr>
        <p:spPr>
          <a:xfrm rot="-5400000">
            <a:off x="728001" y="4316907"/>
            <a:ext cx="720335" cy="352399"/>
          </a:xfrm>
          <a:custGeom>
            <a:avLst/>
            <a:gdLst/>
            <a:ahLst/>
            <a:cxnLst/>
            <a:rect l="l" t="t" r="r" b="b"/>
            <a:pathLst>
              <a:path w="256043" h="125260" extrusionOk="0">
                <a:moveTo>
                  <a:pt x="122835" y="3891"/>
                </a:moveTo>
                <a:cubicBezTo>
                  <a:pt x="106677" y="35258"/>
                  <a:pt x="90541" y="66632"/>
                  <a:pt x="74404" y="98013"/>
                </a:cubicBezTo>
                <a:cubicBezTo>
                  <a:pt x="67103" y="82972"/>
                  <a:pt x="59737" y="67939"/>
                  <a:pt x="52348" y="52914"/>
                </a:cubicBezTo>
                <a:cubicBezTo>
                  <a:pt x="49783" y="47630"/>
                  <a:pt x="41583" y="45218"/>
                  <a:pt x="38602" y="51708"/>
                </a:cubicBezTo>
                <a:cubicBezTo>
                  <a:pt x="30007" y="70416"/>
                  <a:pt x="17598" y="87110"/>
                  <a:pt x="2141" y="100709"/>
                </a:cubicBezTo>
                <a:cubicBezTo>
                  <a:pt x="-4787" y="106848"/>
                  <a:pt x="6723" y="116802"/>
                  <a:pt x="13629" y="110685"/>
                </a:cubicBezTo>
                <a:cubicBezTo>
                  <a:pt x="26258" y="99453"/>
                  <a:pt x="36979" y="86235"/>
                  <a:pt x="45354" y="71550"/>
                </a:cubicBezTo>
                <a:lnTo>
                  <a:pt x="67432" y="116670"/>
                </a:lnTo>
                <a:cubicBezTo>
                  <a:pt x="70107" y="122174"/>
                  <a:pt x="77978" y="124147"/>
                  <a:pt x="81179" y="117876"/>
                </a:cubicBezTo>
                <a:lnTo>
                  <a:pt x="128580" y="25793"/>
                </a:lnTo>
                <a:cubicBezTo>
                  <a:pt x="139147" y="55900"/>
                  <a:pt x="147259" y="86822"/>
                  <a:pt x="152784" y="118249"/>
                </a:cubicBezTo>
                <a:cubicBezTo>
                  <a:pt x="153969" y="125024"/>
                  <a:pt x="163462" y="128422"/>
                  <a:pt x="166970" y="121318"/>
                </a:cubicBezTo>
                <a:cubicBezTo>
                  <a:pt x="177515" y="99979"/>
                  <a:pt x="188039" y="78638"/>
                  <a:pt x="198585" y="57299"/>
                </a:cubicBezTo>
                <a:cubicBezTo>
                  <a:pt x="214107" y="75321"/>
                  <a:pt x="228819" y="94022"/>
                  <a:pt x="242434" y="113469"/>
                </a:cubicBezTo>
                <a:cubicBezTo>
                  <a:pt x="247959" y="121297"/>
                  <a:pt x="260259" y="113711"/>
                  <a:pt x="254580" y="105686"/>
                </a:cubicBezTo>
                <a:cubicBezTo>
                  <a:pt x="238509" y="82896"/>
                  <a:pt x="221145" y="61039"/>
                  <a:pt x="202575" y="40220"/>
                </a:cubicBezTo>
                <a:cubicBezTo>
                  <a:pt x="199023" y="36229"/>
                  <a:pt x="192512" y="35089"/>
                  <a:pt x="189705" y="40746"/>
                </a:cubicBezTo>
                <a:lnTo>
                  <a:pt x="163001" y="94899"/>
                </a:lnTo>
                <a:cubicBezTo>
                  <a:pt x="156468" y="64295"/>
                  <a:pt x="147566" y="34241"/>
                  <a:pt x="136407" y="5009"/>
                </a:cubicBezTo>
                <a:cubicBezTo>
                  <a:pt x="134324" y="-823"/>
                  <a:pt x="125861" y="-2029"/>
                  <a:pt x="122835" y="389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 name="Google Shape;21;p2"/>
          <p:cNvSpPr/>
          <p:nvPr/>
        </p:nvSpPr>
        <p:spPr>
          <a:xfrm rot="1737742">
            <a:off x="10600281" y="5251215"/>
            <a:ext cx="282332" cy="357549"/>
          </a:xfrm>
          <a:custGeom>
            <a:avLst/>
            <a:gdLst/>
            <a:ahLst/>
            <a:cxnLst/>
            <a:rect l="l" t="t" r="r" b="b"/>
            <a:pathLst>
              <a:path w="100280" h="126996" extrusionOk="0">
                <a:moveTo>
                  <a:pt x="96357" y="74864"/>
                </a:moveTo>
                <a:cubicBezTo>
                  <a:pt x="82786" y="68484"/>
                  <a:pt x="69679" y="61157"/>
                  <a:pt x="57134" y="52940"/>
                </a:cubicBezTo>
                <a:cubicBezTo>
                  <a:pt x="68090" y="38401"/>
                  <a:pt x="80061" y="24657"/>
                  <a:pt x="92959" y="11809"/>
                </a:cubicBezTo>
                <a:cubicBezTo>
                  <a:pt x="99865" y="4925"/>
                  <a:pt x="88969" y="-4459"/>
                  <a:pt x="81997" y="2382"/>
                </a:cubicBezTo>
                <a:cubicBezTo>
                  <a:pt x="68721" y="15624"/>
                  <a:pt x="56406" y="29794"/>
                  <a:pt x="45141" y="44784"/>
                </a:cubicBezTo>
                <a:cubicBezTo>
                  <a:pt x="33594" y="36487"/>
                  <a:pt x="22607" y="27435"/>
                  <a:pt x="12255" y="17685"/>
                </a:cubicBezTo>
                <a:cubicBezTo>
                  <a:pt x="5480" y="11305"/>
                  <a:pt x="-4518" y="22793"/>
                  <a:pt x="2257" y="29173"/>
                </a:cubicBezTo>
                <a:cubicBezTo>
                  <a:pt x="12947" y="39230"/>
                  <a:pt x="24293" y="48568"/>
                  <a:pt x="36218" y="57127"/>
                </a:cubicBezTo>
                <a:cubicBezTo>
                  <a:pt x="23171" y="75947"/>
                  <a:pt x="11779" y="95863"/>
                  <a:pt x="2169" y="116652"/>
                </a:cubicBezTo>
                <a:cubicBezTo>
                  <a:pt x="-1953" y="125554"/>
                  <a:pt x="11246" y="131429"/>
                  <a:pt x="15324" y="122703"/>
                </a:cubicBezTo>
                <a:cubicBezTo>
                  <a:pt x="24609" y="102651"/>
                  <a:pt x="35613" y="83439"/>
                  <a:pt x="48211" y="65283"/>
                </a:cubicBezTo>
                <a:cubicBezTo>
                  <a:pt x="61447" y="73978"/>
                  <a:pt x="75279" y="81731"/>
                  <a:pt x="89604" y="88479"/>
                </a:cubicBezTo>
                <a:cubicBezTo>
                  <a:pt x="97936" y="92360"/>
                  <a:pt x="104951" y="78898"/>
                  <a:pt x="96357" y="74864"/>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733131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 Light" type="blank">
  <p:cSld name="Blank - Light">
    <p:spTree>
      <p:nvGrpSpPr>
        <p:cNvPr id="1" name="Shape 142"/>
        <p:cNvGrpSpPr/>
        <p:nvPr/>
      </p:nvGrpSpPr>
      <p:grpSpPr>
        <a:xfrm>
          <a:off x="0" y="0"/>
          <a:ext cx="0" cy="0"/>
          <a:chOff x="0" y="0"/>
          <a:chExt cx="0" cy="0"/>
        </a:xfrm>
      </p:grpSpPr>
      <p:sp>
        <p:nvSpPr>
          <p:cNvPr id="143" name="Google Shape;143;p11"/>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144" name="Google Shape;144;p11"/>
          <p:cNvSpPr/>
          <p:nvPr/>
        </p:nvSpPr>
        <p:spPr>
          <a:xfrm>
            <a:off x="490926" y="562837"/>
            <a:ext cx="11173145" cy="5736772"/>
          </a:xfrm>
          <a:custGeom>
            <a:avLst/>
            <a:gdLst/>
            <a:ahLst/>
            <a:cxnLst/>
            <a:rect l="l" t="t" r="r" b="b"/>
            <a:pathLst>
              <a:path w="3971497" h="2039137" extrusionOk="0">
                <a:moveTo>
                  <a:pt x="3947725" y="299512"/>
                </a:moveTo>
                <a:cubicBezTo>
                  <a:pt x="3924134" y="113307"/>
                  <a:pt x="3885284" y="33501"/>
                  <a:pt x="3686450" y="8902"/>
                </a:cubicBezTo>
                <a:cubicBezTo>
                  <a:pt x="3601997" y="-3398"/>
                  <a:pt x="3538196" y="330"/>
                  <a:pt x="3453085" y="1250"/>
                </a:cubicBezTo>
                <a:cubicBezTo>
                  <a:pt x="2545650" y="21443"/>
                  <a:pt x="1638390" y="51765"/>
                  <a:pt x="731371" y="878"/>
                </a:cubicBezTo>
                <a:cubicBezTo>
                  <a:pt x="642467" y="-87"/>
                  <a:pt x="553519" y="1250"/>
                  <a:pt x="464769" y="6534"/>
                </a:cubicBezTo>
                <a:cubicBezTo>
                  <a:pt x="385183" y="11292"/>
                  <a:pt x="302374" y="15304"/>
                  <a:pt x="224563" y="33743"/>
                </a:cubicBezTo>
                <a:cubicBezTo>
                  <a:pt x="159908" y="49090"/>
                  <a:pt x="106653" y="83204"/>
                  <a:pt x="86570" y="149329"/>
                </a:cubicBezTo>
                <a:cubicBezTo>
                  <a:pt x="9067" y="671747"/>
                  <a:pt x="-7925" y="1209227"/>
                  <a:pt x="2994" y="1737127"/>
                </a:cubicBezTo>
                <a:cubicBezTo>
                  <a:pt x="7729" y="2035301"/>
                  <a:pt x="225024" y="2012784"/>
                  <a:pt x="454881" y="2012828"/>
                </a:cubicBezTo>
                <a:cubicBezTo>
                  <a:pt x="1452075" y="2021379"/>
                  <a:pt x="2463170" y="2030543"/>
                  <a:pt x="3459136" y="2039138"/>
                </a:cubicBezTo>
                <a:cubicBezTo>
                  <a:pt x="3468432" y="2039138"/>
                  <a:pt x="3468235" y="2024426"/>
                  <a:pt x="3458544" y="2024339"/>
                </a:cubicBezTo>
                <a:cubicBezTo>
                  <a:pt x="2395752" y="2013552"/>
                  <a:pt x="1331030" y="2008487"/>
                  <a:pt x="268237" y="1995157"/>
                </a:cubicBezTo>
                <a:cubicBezTo>
                  <a:pt x="201871" y="1991167"/>
                  <a:pt x="129981" y="1978933"/>
                  <a:pt x="80870" y="1929997"/>
                </a:cubicBezTo>
                <a:cubicBezTo>
                  <a:pt x="27856" y="1877181"/>
                  <a:pt x="19898" y="1797332"/>
                  <a:pt x="17289" y="1726406"/>
                </a:cubicBezTo>
                <a:cubicBezTo>
                  <a:pt x="11150" y="1553355"/>
                  <a:pt x="12904" y="1379647"/>
                  <a:pt x="17289" y="1206596"/>
                </a:cubicBezTo>
                <a:cubicBezTo>
                  <a:pt x="24962" y="897125"/>
                  <a:pt x="46317" y="588368"/>
                  <a:pt x="81352" y="280328"/>
                </a:cubicBezTo>
                <a:cubicBezTo>
                  <a:pt x="89990" y="206026"/>
                  <a:pt x="89333" y="112868"/>
                  <a:pt x="163591" y="71825"/>
                </a:cubicBezTo>
                <a:cubicBezTo>
                  <a:pt x="194285" y="54286"/>
                  <a:pt x="229825" y="46349"/>
                  <a:pt x="264444" y="40978"/>
                </a:cubicBezTo>
                <a:cubicBezTo>
                  <a:pt x="347341" y="28174"/>
                  <a:pt x="431728" y="22408"/>
                  <a:pt x="515502" y="18746"/>
                </a:cubicBezTo>
                <a:cubicBezTo>
                  <a:pt x="692894" y="11029"/>
                  <a:pt x="870483" y="17869"/>
                  <a:pt x="1047743" y="26113"/>
                </a:cubicBezTo>
                <a:cubicBezTo>
                  <a:pt x="1755029" y="63845"/>
                  <a:pt x="2462863" y="37711"/>
                  <a:pt x="3170346" y="20654"/>
                </a:cubicBezTo>
                <a:cubicBezTo>
                  <a:pt x="3346028" y="20478"/>
                  <a:pt x="3500947" y="3289"/>
                  <a:pt x="3675948" y="22605"/>
                </a:cubicBezTo>
                <a:cubicBezTo>
                  <a:pt x="3819576" y="42556"/>
                  <a:pt x="3893001" y="73821"/>
                  <a:pt x="3920034" y="229880"/>
                </a:cubicBezTo>
                <a:cubicBezTo>
                  <a:pt x="4003348" y="663591"/>
                  <a:pt x="3918609" y="1093707"/>
                  <a:pt x="3926392" y="1543489"/>
                </a:cubicBezTo>
                <a:cubicBezTo>
                  <a:pt x="3926568" y="1553092"/>
                  <a:pt x="3940665" y="1547436"/>
                  <a:pt x="3940490" y="1538337"/>
                </a:cubicBezTo>
                <a:cubicBezTo>
                  <a:pt x="3933321" y="1127383"/>
                  <a:pt x="4008215" y="711694"/>
                  <a:pt x="3947725" y="29951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5" name="Google Shape;145;p11"/>
          <p:cNvSpPr/>
          <p:nvPr/>
        </p:nvSpPr>
        <p:spPr>
          <a:xfrm rot="-5673298">
            <a:off x="3165457" y="5744019"/>
            <a:ext cx="151047" cy="1271560"/>
          </a:xfrm>
          <a:custGeom>
            <a:avLst/>
            <a:gdLst/>
            <a:ahLst/>
            <a:cxnLst/>
            <a:rect l="l" t="t" r="r" b="b"/>
            <a:pathLst>
              <a:path w="53711" h="452156" extrusionOk="0">
                <a:moveTo>
                  <a:pt x="39194" y="6047"/>
                </a:moveTo>
                <a:cubicBezTo>
                  <a:pt x="16217" y="151582"/>
                  <a:pt x="8039" y="298805"/>
                  <a:pt x="15" y="445744"/>
                </a:cubicBezTo>
                <a:cubicBezTo>
                  <a:pt x="-533" y="455478"/>
                  <a:pt x="14244" y="453439"/>
                  <a:pt x="14748" y="444275"/>
                </a:cubicBezTo>
                <a:cubicBezTo>
                  <a:pt x="22707" y="298586"/>
                  <a:pt x="30819" y="152678"/>
                  <a:pt x="53598" y="8393"/>
                </a:cubicBezTo>
                <a:cubicBezTo>
                  <a:pt x="55133" y="-1298"/>
                  <a:pt x="40597" y="-3271"/>
                  <a:pt x="39194" y="6047"/>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6" name="Google Shape;146;p11"/>
          <p:cNvSpPr/>
          <p:nvPr/>
        </p:nvSpPr>
        <p:spPr>
          <a:xfrm rot="-5673298">
            <a:off x="2951902" y="6246239"/>
            <a:ext cx="107207" cy="531840"/>
          </a:xfrm>
          <a:custGeom>
            <a:avLst/>
            <a:gdLst/>
            <a:ahLst/>
            <a:cxnLst/>
            <a:rect l="l" t="t" r="r" b="b"/>
            <a:pathLst>
              <a:path w="38122" h="189118" extrusionOk="0">
                <a:moveTo>
                  <a:pt x="23673" y="6072"/>
                </a:moveTo>
                <a:cubicBezTo>
                  <a:pt x="15809" y="64288"/>
                  <a:pt x="7945" y="122498"/>
                  <a:pt x="82" y="180701"/>
                </a:cubicBezTo>
                <a:cubicBezTo>
                  <a:pt x="-1212" y="190414"/>
                  <a:pt x="13237" y="192409"/>
                  <a:pt x="14486" y="183047"/>
                </a:cubicBezTo>
                <a:cubicBezTo>
                  <a:pt x="22364" y="124844"/>
                  <a:pt x="30213" y="66634"/>
                  <a:pt x="38033" y="8418"/>
                </a:cubicBezTo>
                <a:cubicBezTo>
                  <a:pt x="39393" y="-1295"/>
                  <a:pt x="24879" y="-3290"/>
                  <a:pt x="23673" y="607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7" name="Google Shape;147;p11"/>
          <p:cNvSpPr/>
          <p:nvPr/>
        </p:nvSpPr>
        <p:spPr>
          <a:xfrm>
            <a:off x="7453534" y="398834"/>
            <a:ext cx="720335" cy="352399"/>
          </a:xfrm>
          <a:custGeom>
            <a:avLst/>
            <a:gdLst/>
            <a:ahLst/>
            <a:cxnLst/>
            <a:rect l="l" t="t" r="r" b="b"/>
            <a:pathLst>
              <a:path w="256043" h="125260" extrusionOk="0">
                <a:moveTo>
                  <a:pt x="122835" y="3891"/>
                </a:moveTo>
                <a:cubicBezTo>
                  <a:pt x="106677" y="35258"/>
                  <a:pt x="90541" y="66632"/>
                  <a:pt x="74404" y="98013"/>
                </a:cubicBezTo>
                <a:cubicBezTo>
                  <a:pt x="67103" y="82972"/>
                  <a:pt x="59737" y="67939"/>
                  <a:pt x="52348" y="52914"/>
                </a:cubicBezTo>
                <a:cubicBezTo>
                  <a:pt x="49783" y="47630"/>
                  <a:pt x="41583" y="45218"/>
                  <a:pt x="38602" y="51708"/>
                </a:cubicBezTo>
                <a:cubicBezTo>
                  <a:pt x="30007" y="70416"/>
                  <a:pt x="17598" y="87110"/>
                  <a:pt x="2141" y="100709"/>
                </a:cubicBezTo>
                <a:cubicBezTo>
                  <a:pt x="-4787" y="106848"/>
                  <a:pt x="6723" y="116802"/>
                  <a:pt x="13629" y="110685"/>
                </a:cubicBezTo>
                <a:cubicBezTo>
                  <a:pt x="26258" y="99453"/>
                  <a:pt x="36979" y="86235"/>
                  <a:pt x="45354" y="71550"/>
                </a:cubicBezTo>
                <a:lnTo>
                  <a:pt x="67432" y="116670"/>
                </a:lnTo>
                <a:cubicBezTo>
                  <a:pt x="70107" y="122174"/>
                  <a:pt x="77978" y="124147"/>
                  <a:pt x="81179" y="117876"/>
                </a:cubicBezTo>
                <a:lnTo>
                  <a:pt x="128580" y="25793"/>
                </a:lnTo>
                <a:cubicBezTo>
                  <a:pt x="139147" y="55900"/>
                  <a:pt x="147259" y="86822"/>
                  <a:pt x="152784" y="118249"/>
                </a:cubicBezTo>
                <a:cubicBezTo>
                  <a:pt x="153969" y="125024"/>
                  <a:pt x="163462" y="128422"/>
                  <a:pt x="166970" y="121318"/>
                </a:cubicBezTo>
                <a:cubicBezTo>
                  <a:pt x="177515" y="99979"/>
                  <a:pt x="188039" y="78638"/>
                  <a:pt x="198585" y="57299"/>
                </a:cubicBezTo>
                <a:cubicBezTo>
                  <a:pt x="214107" y="75321"/>
                  <a:pt x="228819" y="94022"/>
                  <a:pt x="242434" y="113469"/>
                </a:cubicBezTo>
                <a:cubicBezTo>
                  <a:pt x="247959" y="121297"/>
                  <a:pt x="260259" y="113711"/>
                  <a:pt x="254580" y="105686"/>
                </a:cubicBezTo>
                <a:cubicBezTo>
                  <a:pt x="238509" y="82896"/>
                  <a:pt x="221145" y="61039"/>
                  <a:pt x="202575" y="40220"/>
                </a:cubicBezTo>
                <a:cubicBezTo>
                  <a:pt x="199023" y="36229"/>
                  <a:pt x="192512" y="35089"/>
                  <a:pt x="189705" y="40746"/>
                </a:cubicBezTo>
                <a:lnTo>
                  <a:pt x="163001" y="94899"/>
                </a:lnTo>
                <a:cubicBezTo>
                  <a:pt x="156468" y="64295"/>
                  <a:pt x="147566" y="34241"/>
                  <a:pt x="136407" y="5009"/>
                </a:cubicBezTo>
                <a:cubicBezTo>
                  <a:pt x="134324" y="-823"/>
                  <a:pt x="125861" y="-2029"/>
                  <a:pt x="122835" y="389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8" name="Google Shape;148;p11"/>
          <p:cNvSpPr/>
          <p:nvPr/>
        </p:nvSpPr>
        <p:spPr>
          <a:xfrm>
            <a:off x="11162116" y="529829"/>
            <a:ext cx="387165" cy="308299"/>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9" name="Google Shape;149;p11"/>
          <p:cNvSpPr/>
          <p:nvPr/>
        </p:nvSpPr>
        <p:spPr>
          <a:xfrm>
            <a:off x="11368405" y="463034"/>
            <a:ext cx="176571" cy="121657"/>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0" name="Google Shape;150;p11"/>
          <p:cNvSpPr/>
          <p:nvPr/>
        </p:nvSpPr>
        <p:spPr>
          <a:xfrm>
            <a:off x="441550" y="2665959"/>
            <a:ext cx="282121" cy="357283"/>
          </a:xfrm>
          <a:custGeom>
            <a:avLst/>
            <a:gdLst/>
            <a:ahLst/>
            <a:cxnLst/>
            <a:rect l="l" t="t" r="r" b="b"/>
            <a:pathLst>
              <a:path w="100280" h="126996" extrusionOk="0">
                <a:moveTo>
                  <a:pt x="96357" y="74864"/>
                </a:moveTo>
                <a:cubicBezTo>
                  <a:pt x="82786" y="68484"/>
                  <a:pt x="69679" y="61157"/>
                  <a:pt x="57134" y="52940"/>
                </a:cubicBezTo>
                <a:cubicBezTo>
                  <a:pt x="68090" y="38401"/>
                  <a:pt x="80061" y="24657"/>
                  <a:pt x="92959" y="11809"/>
                </a:cubicBezTo>
                <a:cubicBezTo>
                  <a:pt x="99865" y="4925"/>
                  <a:pt x="88969" y="-4459"/>
                  <a:pt x="81997" y="2382"/>
                </a:cubicBezTo>
                <a:cubicBezTo>
                  <a:pt x="68721" y="15624"/>
                  <a:pt x="56406" y="29794"/>
                  <a:pt x="45141" y="44784"/>
                </a:cubicBezTo>
                <a:cubicBezTo>
                  <a:pt x="33594" y="36487"/>
                  <a:pt x="22607" y="27435"/>
                  <a:pt x="12255" y="17685"/>
                </a:cubicBezTo>
                <a:cubicBezTo>
                  <a:pt x="5480" y="11305"/>
                  <a:pt x="-4518" y="22793"/>
                  <a:pt x="2257" y="29173"/>
                </a:cubicBezTo>
                <a:cubicBezTo>
                  <a:pt x="12947" y="39230"/>
                  <a:pt x="24293" y="48568"/>
                  <a:pt x="36218" y="57127"/>
                </a:cubicBezTo>
                <a:cubicBezTo>
                  <a:pt x="23171" y="75947"/>
                  <a:pt x="11779" y="95863"/>
                  <a:pt x="2169" y="116652"/>
                </a:cubicBezTo>
                <a:cubicBezTo>
                  <a:pt x="-1953" y="125554"/>
                  <a:pt x="11246" y="131429"/>
                  <a:pt x="15324" y="122703"/>
                </a:cubicBezTo>
                <a:cubicBezTo>
                  <a:pt x="24609" y="102651"/>
                  <a:pt x="35613" y="83439"/>
                  <a:pt x="48211" y="65283"/>
                </a:cubicBezTo>
                <a:cubicBezTo>
                  <a:pt x="61447" y="73978"/>
                  <a:pt x="75279" y="81731"/>
                  <a:pt x="89604" y="88479"/>
                </a:cubicBezTo>
                <a:cubicBezTo>
                  <a:pt x="97936" y="92360"/>
                  <a:pt x="104951" y="78898"/>
                  <a:pt x="96357" y="74864"/>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1" name="Google Shape;151;p11"/>
          <p:cNvSpPr/>
          <p:nvPr/>
        </p:nvSpPr>
        <p:spPr>
          <a:xfrm>
            <a:off x="11419718" y="4779372"/>
            <a:ext cx="267869" cy="230389"/>
          </a:xfrm>
          <a:custGeom>
            <a:avLst/>
            <a:gdLst/>
            <a:ahLst/>
            <a:cxnLst/>
            <a:rect l="l" t="t" r="r" b="b"/>
            <a:pathLst>
              <a:path w="95214" h="81892" extrusionOk="0">
                <a:moveTo>
                  <a:pt x="92489" y="65480"/>
                </a:moveTo>
                <a:lnTo>
                  <a:pt x="61028" y="43753"/>
                </a:lnTo>
                <a:cubicBezTo>
                  <a:pt x="70521" y="33157"/>
                  <a:pt x="80036" y="22580"/>
                  <a:pt x="89530" y="12028"/>
                </a:cubicBezTo>
                <a:cubicBezTo>
                  <a:pt x="96107" y="4771"/>
                  <a:pt x="85145" y="-4635"/>
                  <a:pt x="78567" y="2600"/>
                </a:cubicBezTo>
                <a:lnTo>
                  <a:pt x="48991" y="35487"/>
                </a:lnTo>
                <a:lnTo>
                  <a:pt x="12684" y="10383"/>
                </a:lnTo>
                <a:cubicBezTo>
                  <a:pt x="5098" y="5144"/>
                  <a:pt x="-4856" y="16610"/>
                  <a:pt x="2687" y="21872"/>
                </a:cubicBezTo>
                <a:lnTo>
                  <a:pt x="38796" y="46844"/>
                </a:lnTo>
                <a:lnTo>
                  <a:pt x="18275" y="69865"/>
                </a:lnTo>
                <a:cubicBezTo>
                  <a:pt x="11697" y="77122"/>
                  <a:pt x="22660" y="86527"/>
                  <a:pt x="29237" y="79292"/>
                </a:cubicBezTo>
                <a:lnTo>
                  <a:pt x="50942" y="55175"/>
                </a:lnTo>
                <a:lnTo>
                  <a:pt x="82601" y="77100"/>
                </a:lnTo>
                <a:cubicBezTo>
                  <a:pt x="90078" y="82296"/>
                  <a:pt x="100119" y="70829"/>
                  <a:pt x="92489" y="6548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2" name="Google Shape;152;p11"/>
          <p:cNvSpPr/>
          <p:nvPr/>
        </p:nvSpPr>
        <p:spPr>
          <a:xfrm rot="5069525">
            <a:off x="10470846" y="4989089"/>
            <a:ext cx="1085543" cy="1363137"/>
          </a:xfrm>
          <a:custGeom>
            <a:avLst/>
            <a:gdLst/>
            <a:ahLst/>
            <a:cxnLst/>
            <a:rect l="l" t="t" r="r" b="b"/>
            <a:pathLst>
              <a:path w="385904" h="484587" extrusionOk="0">
                <a:moveTo>
                  <a:pt x="316148" y="219239"/>
                </a:moveTo>
                <a:cubicBezTo>
                  <a:pt x="261491" y="116194"/>
                  <a:pt x="157744" y="32311"/>
                  <a:pt x="38101" y="26786"/>
                </a:cubicBezTo>
                <a:cubicBezTo>
                  <a:pt x="47463" y="22510"/>
                  <a:pt x="56935" y="18432"/>
                  <a:pt x="66471" y="14530"/>
                </a:cubicBezTo>
                <a:cubicBezTo>
                  <a:pt x="75241" y="10978"/>
                  <a:pt x="71273" y="-3010"/>
                  <a:pt x="62086" y="586"/>
                </a:cubicBezTo>
                <a:cubicBezTo>
                  <a:pt x="42552" y="8566"/>
                  <a:pt x="23390" y="17336"/>
                  <a:pt x="4578" y="26895"/>
                </a:cubicBezTo>
                <a:cubicBezTo>
                  <a:pt x="-2854" y="30645"/>
                  <a:pt x="-508" y="42440"/>
                  <a:pt x="6398" y="41585"/>
                </a:cubicBezTo>
                <a:cubicBezTo>
                  <a:pt x="7473" y="41870"/>
                  <a:pt x="8591" y="41957"/>
                  <a:pt x="9709" y="41826"/>
                </a:cubicBezTo>
                <a:cubicBezTo>
                  <a:pt x="22162" y="48710"/>
                  <a:pt x="33190" y="57875"/>
                  <a:pt x="42267" y="68837"/>
                </a:cubicBezTo>
                <a:cubicBezTo>
                  <a:pt x="48231" y="76094"/>
                  <a:pt x="60618" y="67368"/>
                  <a:pt x="54786" y="60265"/>
                </a:cubicBezTo>
                <a:cubicBezTo>
                  <a:pt x="49217" y="53468"/>
                  <a:pt x="42990" y="47241"/>
                  <a:pt x="36216" y="41650"/>
                </a:cubicBezTo>
                <a:cubicBezTo>
                  <a:pt x="257544" y="58730"/>
                  <a:pt x="357411" y="281133"/>
                  <a:pt x="371135" y="478147"/>
                </a:cubicBezTo>
                <a:cubicBezTo>
                  <a:pt x="372034" y="487859"/>
                  <a:pt x="386723" y="485952"/>
                  <a:pt x="385869" y="476678"/>
                </a:cubicBezTo>
                <a:cubicBezTo>
                  <a:pt x="377756" y="387730"/>
                  <a:pt x="358704" y="298409"/>
                  <a:pt x="316148" y="21923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3" name="Google Shape;153;p11"/>
          <p:cNvSpPr/>
          <p:nvPr/>
        </p:nvSpPr>
        <p:spPr>
          <a:xfrm rot="5400000">
            <a:off x="407224" y="406148"/>
            <a:ext cx="995005" cy="1034280"/>
          </a:xfrm>
          <a:custGeom>
            <a:avLst/>
            <a:gdLst/>
            <a:ahLst/>
            <a:cxnLst/>
            <a:rect l="l" t="t" r="r" b="b"/>
            <a:pathLst>
              <a:path w="353675" h="367635" extrusionOk="0">
                <a:moveTo>
                  <a:pt x="349850" y="316408"/>
                </a:moveTo>
                <a:cubicBezTo>
                  <a:pt x="344216" y="307967"/>
                  <a:pt x="337265" y="300140"/>
                  <a:pt x="331061" y="292094"/>
                </a:cubicBezTo>
                <a:cubicBezTo>
                  <a:pt x="325295" y="284639"/>
                  <a:pt x="312907" y="293387"/>
                  <a:pt x="318542" y="300688"/>
                </a:cubicBezTo>
                <a:cubicBezTo>
                  <a:pt x="320142" y="302661"/>
                  <a:pt x="330951" y="317022"/>
                  <a:pt x="332574" y="318447"/>
                </a:cubicBezTo>
                <a:cubicBezTo>
                  <a:pt x="270198" y="313689"/>
                  <a:pt x="197781" y="305292"/>
                  <a:pt x="142554" y="274598"/>
                </a:cubicBezTo>
                <a:cubicBezTo>
                  <a:pt x="87348" y="239760"/>
                  <a:pt x="52202" y="175937"/>
                  <a:pt x="31747" y="115404"/>
                </a:cubicBezTo>
                <a:cubicBezTo>
                  <a:pt x="20542" y="80171"/>
                  <a:pt x="14804" y="43432"/>
                  <a:pt x="14733" y="6461"/>
                </a:cubicBezTo>
                <a:cubicBezTo>
                  <a:pt x="14733" y="-3318"/>
                  <a:pt x="-44" y="-1323"/>
                  <a:pt x="0" y="7930"/>
                </a:cubicBezTo>
                <a:cubicBezTo>
                  <a:pt x="1184" y="107971"/>
                  <a:pt x="41065" y="213209"/>
                  <a:pt x="119862" y="277470"/>
                </a:cubicBezTo>
                <a:cubicBezTo>
                  <a:pt x="177501" y="318403"/>
                  <a:pt x="263467" y="328116"/>
                  <a:pt x="332705" y="333158"/>
                </a:cubicBezTo>
                <a:cubicBezTo>
                  <a:pt x="322510" y="340196"/>
                  <a:pt x="316437" y="346182"/>
                  <a:pt x="307470" y="353702"/>
                </a:cubicBezTo>
                <a:cubicBezTo>
                  <a:pt x="300301" y="359863"/>
                  <a:pt x="307821" y="372250"/>
                  <a:pt x="315275" y="365848"/>
                </a:cubicBezTo>
                <a:lnTo>
                  <a:pt x="340028" y="344647"/>
                </a:lnTo>
                <a:cubicBezTo>
                  <a:pt x="350048" y="337171"/>
                  <a:pt x="359037" y="328927"/>
                  <a:pt x="349850" y="31640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425471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 Dark">
  <p:cSld name="Blank - Dark">
    <p:bg>
      <p:bgPr>
        <a:solidFill>
          <a:schemeClr val="dk1"/>
        </a:solidFill>
        <a:effectLst/>
      </p:bgPr>
    </p:bg>
    <p:spTree>
      <p:nvGrpSpPr>
        <p:cNvPr id="1" name="Shape 154"/>
        <p:cNvGrpSpPr/>
        <p:nvPr/>
      </p:nvGrpSpPr>
      <p:grpSpPr>
        <a:xfrm>
          <a:off x="0" y="0"/>
          <a:ext cx="0" cy="0"/>
          <a:chOff x="0" y="0"/>
          <a:chExt cx="0" cy="0"/>
        </a:xfrm>
      </p:grpSpPr>
      <p:sp>
        <p:nvSpPr>
          <p:cNvPr id="155" name="Google Shape;155;p12"/>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solidFill>
                  <a:schemeClr val="lt2"/>
                </a:solidFill>
              </a:defRPr>
            </a:lvl1pPr>
            <a:lvl2pPr lvl="1" rtl="0">
              <a:buNone/>
              <a:defRPr>
                <a:solidFill>
                  <a:schemeClr val="lt2"/>
                </a:solidFill>
              </a:defRPr>
            </a:lvl2pPr>
            <a:lvl3pPr lvl="2" rtl="0">
              <a:buNone/>
              <a:defRPr>
                <a:solidFill>
                  <a:schemeClr val="lt2"/>
                </a:solidFill>
              </a:defRPr>
            </a:lvl3pPr>
            <a:lvl4pPr lvl="3" rtl="0">
              <a:buNone/>
              <a:defRPr>
                <a:solidFill>
                  <a:schemeClr val="lt2"/>
                </a:solidFill>
              </a:defRPr>
            </a:lvl4pPr>
            <a:lvl5pPr lvl="4" rtl="0">
              <a:buNone/>
              <a:defRPr>
                <a:solidFill>
                  <a:schemeClr val="lt2"/>
                </a:solidFill>
              </a:defRPr>
            </a:lvl5pPr>
            <a:lvl6pPr lvl="5" rtl="0">
              <a:buNone/>
              <a:defRPr>
                <a:solidFill>
                  <a:schemeClr val="lt2"/>
                </a:solidFill>
              </a:defRPr>
            </a:lvl6pPr>
            <a:lvl7pPr lvl="6" rtl="0">
              <a:buNone/>
              <a:defRPr>
                <a:solidFill>
                  <a:schemeClr val="lt2"/>
                </a:solidFill>
              </a:defRPr>
            </a:lvl7pPr>
            <a:lvl8pPr lvl="7" rtl="0">
              <a:buNone/>
              <a:defRPr>
                <a:solidFill>
                  <a:schemeClr val="lt2"/>
                </a:solidFill>
              </a:defRPr>
            </a:lvl8pPr>
            <a:lvl9pPr lvl="8" rtl="0">
              <a:buNone/>
              <a:defRPr>
                <a:solidFill>
                  <a:schemeClr val="lt2"/>
                </a:solidFill>
              </a:defRPr>
            </a:lvl9pPr>
          </a:lstStyle>
          <a:p>
            <a:fld id="{00000000-1234-1234-1234-123412341234}" type="slidenum">
              <a:rPr lang="en" smtClean="0"/>
              <a:pPr/>
              <a:t>‹#›</a:t>
            </a:fld>
            <a:endParaRPr lang="en"/>
          </a:p>
        </p:txBody>
      </p:sp>
      <p:sp>
        <p:nvSpPr>
          <p:cNvPr id="156" name="Google Shape;156;p12"/>
          <p:cNvSpPr/>
          <p:nvPr/>
        </p:nvSpPr>
        <p:spPr>
          <a:xfrm>
            <a:off x="490926" y="562837"/>
            <a:ext cx="11173145" cy="5736772"/>
          </a:xfrm>
          <a:custGeom>
            <a:avLst/>
            <a:gdLst/>
            <a:ahLst/>
            <a:cxnLst/>
            <a:rect l="l" t="t" r="r" b="b"/>
            <a:pathLst>
              <a:path w="3971497" h="2039137" extrusionOk="0">
                <a:moveTo>
                  <a:pt x="3947725" y="299512"/>
                </a:moveTo>
                <a:cubicBezTo>
                  <a:pt x="3924134" y="113307"/>
                  <a:pt x="3885284" y="33501"/>
                  <a:pt x="3686450" y="8902"/>
                </a:cubicBezTo>
                <a:cubicBezTo>
                  <a:pt x="3601997" y="-3398"/>
                  <a:pt x="3538196" y="330"/>
                  <a:pt x="3453085" y="1250"/>
                </a:cubicBezTo>
                <a:cubicBezTo>
                  <a:pt x="2545650" y="21443"/>
                  <a:pt x="1638390" y="51765"/>
                  <a:pt x="731371" y="878"/>
                </a:cubicBezTo>
                <a:cubicBezTo>
                  <a:pt x="642467" y="-87"/>
                  <a:pt x="553519" y="1250"/>
                  <a:pt x="464769" y="6534"/>
                </a:cubicBezTo>
                <a:cubicBezTo>
                  <a:pt x="385183" y="11292"/>
                  <a:pt x="302374" y="15304"/>
                  <a:pt x="224563" y="33743"/>
                </a:cubicBezTo>
                <a:cubicBezTo>
                  <a:pt x="159908" y="49090"/>
                  <a:pt x="106653" y="83204"/>
                  <a:pt x="86570" y="149329"/>
                </a:cubicBezTo>
                <a:cubicBezTo>
                  <a:pt x="9067" y="671747"/>
                  <a:pt x="-7925" y="1209227"/>
                  <a:pt x="2994" y="1737127"/>
                </a:cubicBezTo>
                <a:cubicBezTo>
                  <a:pt x="7729" y="2035301"/>
                  <a:pt x="225024" y="2012784"/>
                  <a:pt x="454881" y="2012828"/>
                </a:cubicBezTo>
                <a:cubicBezTo>
                  <a:pt x="1452075" y="2021379"/>
                  <a:pt x="2463170" y="2030543"/>
                  <a:pt x="3459136" y="2039138"/>
                </a:cubicBezTo>
                <a:cubicBezTo>
                  <a:pt x="3468432" y="2039138"/>
                  <a:pt x="3468235" y="2024426"/>
                  <a:pt x="3458544" y="2024339"/>
                </a:cubicBezTo>
                <a:cubicBezTo>
                  <a:pt x="2395752" y="2013552"/>
                  <a:pt x="1331030" y="2008487"/>
                  <a:pt x="268237" y="1995157"/>
                </a:cubicBezTo>
                <a:cubicBezTo>
                  <a:pt x="201871" y="1991167"/>
                  <a:pt x="129981" y="1978933"/>
                  <a:pt x="80870" y="1929997"/>
                </a:cubicBezTo>
                <a:cubicBezTo>
                  <a:pt x="27856" y="1877181"/>
                  <a:pt x="19898" y="1797332"/>
                  <a:pt x="17289" y="1726406"/>
                </a:cubicBezTo>
                <a:cubicBezTo>
                  <a:pt x="11150" y="1553355"/>
                  <a:pt x="12904" y="1379647"/>
                  <a:pt x="17289" y="1206596"/>
                </a:cubicBezTo>
                <a:cubicBezTo>
                  <a:pt x="24962" y="897125"/>
                  <a:pt x="46317" y="588368"/>
                  <a:pt x="81352" y="280328"/>
                </a:cubicBezTo>
                <a:cubicBezTo>
                  <a:pt x="89990" y="206026"/>
                  <a:pt x="89333" y="112868"/>
                  <a:pt x="163591" y="71825"/>
                </a:cubicBezTo>
                <a:cubicBezTo>
                  <a:pt x="194285" y="54286"/>
                  <a:pt x="229825" y="46349"/>
                  <a:pt x="264444" y="40978"/>
                </a:cubicBezTo>
                <a:cubicBezTo>
                  <a:pt x="347341" y="28174"/>
                  <a:pt x="431728" y="22408"/>
                  <a:pt x="515502" y="18746"/>
                </a:cubicBezTo>
                <a:cubicBezTo>
                  <a:pt x="692894" y="11029"/>
                  <a:pt x="870483" y="17869"/>
                  <a:pt x="1047743" y="26113"/>
                </a:cubicBezTo>
                <a:cubicBezTo>
                  <a:pt x="1755029" y="63845"/>
                  <a:pt x="2462863" y="37711"/>
                  <a:pt x="3170346" y="20654"/>
                </a:cubicBezTo>
                <a:cubicBezTo>
                  <a:pt x="3346028" y="20478"/>
                  <a:pt x="3500947" y="3289"/>
                  <a:pt x="3675948" y="22605"/>
                </a:cubicBezTo>
                <a:cubicBezTo>
                  <a:pt x="3819576" y="42556"/>
                  <a:pt x="3893001" y="73821"/>
                  <a:pt x="3920034" y="229880"/>
                </a:cubicBezTo>
                <a:cubicBezTo>
                  <a:pt x="4003348" y="663591"/>
                  <a:pt x="3918609" y="1093707"/>
                  <a:pt x="3926392" y="1543489"/>
                </a:cubicBezTo>
                <a:cubicBezTo>
                  <a:pt x="3926568" y="1553092"/>
                  <a:pt x="3940665" y="1547436"/>
                  <a:pt x="3940490" y="1538337"/>
                </a:cubicBezTo>
                <a:cubicBezTo>
                  <a:pt x="3933321" y="1127383"/>
                  <a:pt x="4008215" y="711694"/>
                  <a:pt x="3947725" y="29951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7" name="Google Shape;157;p12"/>
          <p:cNvSpPr/>
          <p:nvPr/>
        </p:nvSpPr>
        <p:spPr>
          <a:xfrm rot="-5673298">
            <a:off x="3165457" y="5744019"/>
            <a:ext cx="151047" cy="1271560"/>
          </a:xfrm>
          <a:custGeom>
            <a:avLst/>
            <a:gdLst/>
            <a:ahLst/>
            <a:cxnLst/>
            <a:rect l="l" t="t" r="r" b="b"/>
            <a:pathLst>
              <a:path w="53711" h="452156" extrusionOk="0">
                <a:moveTo>
                  <a:pt x="39194" y="6047"/>
                </a:moveTo>
                <a:cubicBezTo>
                  <a:pt x="16217" y="151582"/>
                  <a:pt x="8039" y="298805"/>
                  <a:pt x="15" y="445744"/>
                </a:cubicBezTo>
                <a:cubicBezTo>
                  <a:pt x="-533" y="455478"/>
                  <a:pt x="14244" y="453439"/>
                  <a:pt x="14748" y="444275"/>
                </a:cubicBezTo>
                <a:cubicBezTo>
                  <a:pt x="22707" y="298586"/>
                  <a:pt x="30819" y="152678"/>
                  <a:pt x="53598" y="8393"/>
                </a:cubicBezTo>
                <a:cubicBezTo>
                  <a:pt x="55133" y="-1298"/>
                  <a:pt x="40597" y="-3271"/>
                  <a:pt x="39194" y="6047"/>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8" name="Google Shape;158;p12"/>
          <p:cNvSpPr/>
          <p:nvPr/>
        </p:nvSpPr>
        <p:spPr>
          <a:xfrm rot="-5673298">
            <a:off x="2951902" y="6246239"/>
            <a:ext cx="107207" cy="531840"/>
          </a:xfrm>
          <a:custGeom>
            <a:avLst/>
            <a:gdLst/>
            <a:ahLst/>
            <a:cxnLst/>
            <a:rect l="l" t="t" r="r" b="b"/>
            <a:pathLst>
              <a:path w="38122" h="189118" extrusionOk="0">
                <a:moveTo>
                  <a:pt x="23673" y="6072"/>
                </a:moveTo>
                <a:cubicBezTo>
                  <a:pt x="15809" y="64288"/>
                  <a:pt x="7945" y="122498"/>
                  <a:pt x="82" y="180701"/>
                </a:cubicBezTo>
                <a:cubicBezTo>
                  <a:pt x="-1212" y="190414"/>
                  <a:pt x="13237" y="192409"/>
                  <a:pt x="14486" y="183047"/>
                </a:cubicBezTo>
                <a:cubicBezTo>
                  <a:pt x="22364" y="124844"/>
                  <a:pt x="30213" y="66634"/>
                  <a:pt x="38033" y="8418"/>
                </a:cubicBezTo>
                <a:cubicBezTo>
                  <a:pt x="39393" y="-1295"/>
                  <a:pt x="24879" y="-3290"/>
                  <a:pt x="23673" y="607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9" name="Google Shape;159;p12"/>
          <p:cNvSpPr/>
          <p:nvPr/>
        </p:nvSpPr>
        <p:spPr>
          <a:xfrm>
            <a:off x="7453534" y="398834"/>
            <a:ext cx="720335" cy="352399"/>
          </a:xfrm>
          <a:custGeom>
            <a:avLst/>
            <a:gdLst/>
            <a:ahLst/>
            <a:cxnLst/>
            <a:rect l="l" t="t" r="r" b="b"/>
            <a:pathLst>
              <a:path w="256043" h="125260" extrusionOk="0">
                <a:moveTo>
                  <a:pt x="122835" y="3891"/>
                </a:moveTo>
                <a:cubicBezTo>
                  <a:pt x="106677" y="35258"/>
                  <a:pt x="90541" y="66632"/>
                  <a:pt x="74404" y="98013"/>
                </a:cubicBezTo>
                <a:cubicBezTo>
                  <a:pt x="67103" y="82972"/>
                  <a:pt x="59737" y="67939"/>
                  <a:pt x="52348" y="52914"/>
                </a:cubicBezTo>
                <a:cubicBezTo>
                  <a:pt x="49783" y="47630"/>
                  <a:pt x="41583" y="45218"/>
                  <a:pt x="38602" y="51708"/>
                </a:cubicBezTo>
                <a:cubicBezTo>
                  <a:pt x="30007" y="70416"/>
                  <a:pt x="17598" y="87110"/>
                  <a:pt x="2141" y="100709"/>
                </a:cubicBezTo>
                <a:cubicBezTo>
                  <a:pt x="-4787" y="106848"/>
                  <a:pt x="6723" y="116802"/>
                  <a:pt x="13629" y="110685"/>
                </a:cubicBezTo>
                <a:cubicBezTo>
                  <a:pt x="26258" y="99453"/>
                  <a:pt x="36979" y="86235"/>
                  <a:pt x="45354" y="71550"/>
                </a:cubicBezTo>
                <a:lnTo>
                  <a:pt x="67432" y="116670"/>
                </a:lnTo>
                <a:cubicBezTo>
                  <a:pt x="70107" y="122174"/>
                  <a:pt x="77978" y="124147"/>
                  <a:pt x="81179" y="117876"/>
                </a:cubicBezTo>
                <a:lnTo>
                  <a:pt x="128580" y="25793"/>
                </a:lnTo>
                <a:cubicBezTo>
                  <a:pt x="139147" y="55900"/>
                  <a:pt x="147259" y="86822"/>
                  <a:pt x="152784" y="118249"/>
                </a:cubicBezTo>
                <a:cubicBezTo>
                  <a:pt x="153969" y="125024"/>
                  <a:pt x="163462" y="128422"/>
                  <a:pt x="166970" y="121318"/>
                </a:cubicBezTo>
                <a:cubicBezTo>
                  <a:pt x="177515" y="99979"/>
                  <a:pt x="188039" y="78638"/>
                  <a:pt x="198585" y="57299"/>
                </a:cubicBezTo>
                <a:cubicBezTo>
                  <a:pt x="214107" y="75321"/>
                  <a:pt x="228819" y="94022"/>
                  <a:pt x="242434" y="113469"/>
                </a:cubicBezTo>
                <a:cubicBezTo>
                  <a:pt x="247959" y="121297"/>
                  <a:pt x="260259" y="113711"/>
                  <a:pt x="254580" y="105686"/>
                </a:cubicBezTo>
                <a:cubicBezTo>
                  <a:pt x="238509" y="82896"/>
                  <a:pt x="221145" y="61039"/>
                  <a:pt x="202575" y="40220"/>
                </a:cubicBezTo>
                <a:cubicBezTo>
                  <a:pt x="199023" y="36229"/>
                  <a:pt x="192512" y="35089"/>
                  <a:pt x="189705" y="40746"/>
                </a:cubicBezTo>
                <a:lnTo>
                  <a:pt x="163001" y="94899"/>
                </a:lnTo>
                <a:cubicBezTo>
                  <a:pt x="156468" y="64295"/>
                  <a:pt x="147566" y="34241"/>
                  <a:pt x="136407" y="5009"/>
                </a:cubicBezTo>
                <a:cubicBezTo>
                  <a:pt x="134324" y="-823"/>
                  <a:pt x="125861" y="-2029"/>
                  <a:pt x="122835" y="3891"/>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0" name="Google Shape;160;p12"/>
          <p:cNvSpPr/>
          <p:nvPr/>
        </p:nvSpPr>
        <p:spPr>
          <a:xfrm>
            <a:off x="11162116" y="529829"/>
            <a:ext cx="387165" cy="308299"/>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1" name="Google Shape;161;p12"/>
          <p:cNvSpPr/>
          <p:nvPr/>
        </p:nvSpPr>
        <p:spPr>
          <a:xfrm>
            <a:off x="11368405" y="463034"/>
            <a:ext cx="176571" cy="121657"/>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2" name="Google Shape;162;p12"/>
          <p:cNvSpPr/>
          <p:nvPr/>
        </p:nvSpPr>
        <p:spPr>
          <a:xfrm>
            <a:off x="441550" y="2665959"/>
            <a:ext cx="282121" cy="357283"/>
          </a:xfrm>
          <a:custGeom>
            <a:avLst/>
            <a:gdLst/>
            <a:ahLst/>
            <a:cxnLst/>
            <a:rect l="l" t="t" r="r" b="b"/>
            <a:pathLst>
              <a:path w="100280" h="126996" extrusionOk="0">
                <a:moveTo>
                  <a:pt x="96357" y="74864"/>
                </a:moveTo>
                <a:cubicBezTo>
                  <a:pt x="82786" y="68484"/>
                  <a:pt x="69679" y="61157"/>
                  <a:pt x="57134" y="52940"/>
                </a:cubicBezTo>
                <a:cubicBezTo>
                  <a:pt x="68090" y="38401"/>
                  <a:pt x="80061" y="24657"/>
                  <a:pt x="92959" y="11809"/>
                </a:cubicBezTo>
                <a:cubicBezTo>
                  <a:pt x="99865" y="4925"/>
                  <a:pt x="88969" y="-4459"/>
                  <a:pt x="81997" y="2382"/>
                </a:cubicBezTo>
                <a:cubicBezTo>
                  <a:pt x="68721" y="15624"/>
                  <a:pt x="56406" y="29794"/>
                  <a:pt x="45141" y="44784"/>
                </a:cubicBezTo>
                <a:cubicBezTo>
                  <a:pt x="33594" y="36487"/>
                  <a:pt x="22607" y="27435"/>
                  <a:pt x="12255" y="17685"/>
                </a:cubicBezTo>
                <a:cubicBezTo>
                  <a:pt x="5480" y="11305"/>
                  <a:pt x="-4518" y="22793"/>
                  <a:pt x="2257" y="29173"/>
                </a:cubicBezTo>
                <a:cubicBezTo>
                  <a:pt x="12947" y="39230"/>
                  <a:pt x="24293" y="48568"/>
                  <a:pt x="36218" y="57127"/>
                </a:cubicBezTo>
                <a:cubicBezTo>
                  <a:pt x="23171" y="75947"/>
                  <a:pt x="11779" y="95863"/>
                  <a:pt x="2169" y="116652"/>
                </a:cubicBezTo>
                <a:cubicBezTo>
                  <a:pt x="-1953" y="125554"/>
                  <a:pt x="11246" y="131429"/>
                  <a:pt x="15324" y="122703"/>
                </a:cubicBezTo>
                <a:cubicBezTo>
                  <a:pt x="24609" y="102651"/>
                  <a:pt x="35613" y="83439"/>
                  <a:pt x="48211" y="65283"/>
                </a:cubicBezTo>
                <a:cubicBezTo>
                  <a:pt x="61447" y="73978"/>
                  <a:pt x="75279" y="81731"/>
                  <a:pt x="89604" y="88479"/>
                </a:cubicBezTo>
                <a:cubicBezTo>
                  <a:pt x="97936" y="92360"/>
                  <a:pt x="104951" y="78898"/>
                  <a:pt x="96357" y="74864"/>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3" name="Google Shape;163;p12"/>
          <p:cNvSpPr/>
          <p:nvPr/>
        </p:nvSpPr>
        <p:spPr>
          <a:xfrm>
            <a:off x="11419718" y="4779372"/>
            <a:ext cx="267869" cy="230389"/>
          </a:xfrm>
          <a:custGeom>
            <a:avLst/>
            <a:gdLst/>
            <a:ahLst/>
            <a:cxnLst/>
            <a:rect l="l" t="t" r="r" b="b"/>
            <a:pathLst>
              <a:path w="95214" h="81892" extrusionOk="0">
                <a:moveTo>
                  <a:pt x="92489" y="65480"/>
                </a:moveTo>
                <a:lnTo>
                  <a:pt x="61028" y="43753"/>
                </a:lnTo>
                <a:cubicBezTo>
                  <a:pt x="70521" y="33157"/>
                  <a:pt x="80036" y="22580"/>
                  <a:pt x="89530" y="12028"/>
                </a:cubicBezTo>
                <a:cubicBezTo>
                  <a:pt x="96107" y="4771"/>
                  <a:pt x="85145" y="-4635"/>
                  <a:pt x="78567" y="2600"/>
                </a:cubicBezTo>
                <a:lnTo>
                  <a:pt x="48991" y="35487"/>
                </a:lnTo>
                <a:lnTo>
                  <a:pt x="12684" y="10383"/>
                </a:lnTo>
                <a:cubicBezTo>
                  <a:pt x="5098" y="5144"/>
                  <a:pt x="-4856" y="16610"/>
                  <a:pt x="2687" y="21872"/>
                </a:cubicBezTo>
                <a:lnTo>
                  <a:pt x="38796" y="46844"/>
                </a:lnTo>
                <a:lnTo>
                  <a:pt x="18275" y="69865"/>
                </a:lnTo>
                <a:cubicBezTo>
                  <a:pt x="11697" y="77122"/>
                  <a:pt x="22660" y="86527"/>
                  <a:pt x="29237" y="79292"/>
                </a:cubicBezTo>
                <a:lnTo>
                  <a:pt x="50942" y="55175"/>
                </a:lnTo>
                <a:lnTo>
                  <a:pt x="82601" y="77100"/>
                </a:lnTo>
                <a:cubicBezTo>
                  <a:pt x="90078" y="82296"/>
                  <a:pt x="100119" y="70829"/>
                  <a:pt x="92489" y="65480"/>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4" name="Google Shape;164;p12"/>
          <p:cNvSpPr/>
          <p:nvPr/>
        </p:nvSpPr>
        <p:spPr>
          <a:xfrm rot="5069525">
            <a:off x="10470846" y="4989089"/>
            <a:ext cx="1085543" cy="1363137"/>
          </a:xfrm>
          <a:custGeom>
            <a:avLst/>
            <a:gdLst/>
            <a:ahLst/>
            <a:cxnLst/>
            <a:rect l="l" t="t" r="r" b="b"/>
            <a:pathLst>
              <a:path w="385904" h="484587" extrusionOk="0">
                <a:moveTo>
                  <a:pt x="316148" y="219239"/>
                </a:moveTo>
                <a:cubicBezTo>
                  <a:pt x="261491" y="116194"/>
                  <a:pt x="157744" y="32311"/>
                  <a:pt x="38101" y="26786"/>
                </a:cubicBezTo>
                <a:cubicBezTo>
                  <a:pt x="47463" y="22510"/>
                  <a:pt x="56935" y="18432"/>
                  <a:pt x="66471" y="14530"/>
                </a:cubicBezTo>
                <a:cubicBezTo>
                  <a:pt x="75241" y="10978"/>
                  <a:pt x="71273" y="-3010"/>
                  <a:pt x="62086" y="586"/>
                </a:cubicBezTo>
                <a:cubicBezTo>
                  <a:pt x="42552" y="8566"/>
                  <a:pt x="23390" y="17336"/>
                  <a:pt x="4578" y="26895"/>
                </a:cubicBezTo>
                <a:cubicBezTo>
                  <a:pt x="-2854" y="30645"/>
                  <a:pt x="-508" y="42440"/>
                  <a:pt x="6398" y="41585"/>
                </a:cubicBezTo>
                <a:cubicBezTo>
                  <a:pt x="7473" y="41870"/>
                  <a:pt x="8591" y="41957"/>
                  <a:pt x="9709" y="41826"/>
                </a:cubicBezTo>
                <a:cubicBezTo>
                  <a:pt x="22162" y="48710"/>
                  <a:pt x="33190" y="57875"/>
                  <a:pt x="42267" y="68837"/>
                </a:cubicBezTo>
                <a:cubicBezTo>
                  <a:pt x="48231" y="76094"/>
                  <a:pt x="60618" y="67368"/>
                  <a:pt x="54786" y="60265"/>
                </a:cubicBezTo>
                <a:cubicBezTo>
                  <a:pt x="49217" y="53468"/>
                  <a:pt x="42990" y="47241"/>
                  <a:pt x="36216" y="41650"/>
                </a:cubicBezTo>
                <a:cubicBezTo>
                  <a:pt x="257544" y="58730"/>
                  <a:pt x="357411" y="281133"/>
                  <a:pt x="371135" y="478147"/>
                </a:cubicBezTo>
                <a:cubicBezTo>
                  <a:pt x="372034" y="487859"/>
                  <a:pt x="386723" y="485952"/>
                  <a:pt x="385869" y="476678"/>
                </a:cubicBezTo>
                <a:cubicBezTo>
                  <a:pt x="377756" y="387730"/>
                  <a:pt x="358704" y="298409"/>
                  <a:pt x="316148" y="219239"/>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5" name="Google Shape;165;p12"/>
          <p:cNvSpPr/>
          <p:nvPr/>
        </p:nvSpPr>
        <p:spPr>
          <a:xfrm rot="5400000">
            <a:off x="407224" y="406148"/>
            <a:ext cx="995005" cy="1034280"/>
          </a:xfrm>
          <a:custGeom>
            <a:avLst/>
            <a:gdLst/>
            <a:ahLst/>
            <a:cxnLst/>
            <a:rect l="l" t="t" r="r" b="b"/>
            <a:pathLst>
              <a:path w="353675" h="367635" extrusionOk="0">
                <a:moveTo>
                  <a:pt x="349850" y="316408"/>
                </a:moveTo>
                <a:cubicBezTo>
                  <a:pt x="344216" y="307967"/>
                  <a:pt x="337265" y="300140"/>
                  <a:pt x="331061" y="292094"/>
                </a:cubicBezTo>
                <a:cubicBezTo>
                  <a:pt x="325295" y="284639"/>
                  <a:pt x="312907" y="293387"/>
                  <a:pt x="318542" y="300688"/>
                </a:cubicBezTo>
                <a:cubicBezTo>
                  <a:pt x="320142" y="302661"/>
                  <a:pt x="330951" y="317022"/>
                  <a:pt x="332574" y="318447"/>
                </a:cubicBezTo>
                <a:cubicBezTo>
                  <a:pt x="270198" y="313689"/>
                  <a:pt x="197781" y="305292"/>
                  <a:pt x="142554" y="274598"/>
                </a:cubicBezTo>
                <a:cubicBezTo>
                  <a:pt x="87348" y="239760"/>
                  <a:pt x="52202" y="175937"/>
                  <a:pt x="31747" y="115404"/>
                </a:cubicBezTo>
                <a:cubicBezTo>
                  <a:pt x="20542" y="80171"/>
                  <a:pt x="14804" y="43432"/>
                  <a:pt x="14733" y="6461"/>
                </a:cubicBezTo>
                <a:cubicBezTo>
                  <a:pt x="14733" y="-3318"/>
                  <a:pt x="-44" y="-1323"/>
                  <a:pt x="0" y="7930"/>
                </a:cubicBezTo>
                <a:cubicBezTo>
                  <a:pt x="1184" y="107971"/>
                  <a:pt x="41065" y="213209"/>
                  <a:pt x="119862" y="277470"/>
                </a:cubicBezTo>
                <a:cubicBezTo>
                  <a:pt x="177501" y="318403"/>
                  <a:pt x="263467" y="328116"/>
                  <a:pt x="332705" y="333158"/>
                </a:cubicBezTo>
                <a:cubicBezTo>
                  <a:pt x="322510" y="340196"/>
                  <a:pt x="316437" y="346182"/>
                  <a:pt x="307470" y="353702"/>
                </a:cubicBezTo>
                <a:cubicBezTo>
                  <a:pt x="300301" y="359863"/>
                  <a:pt x="307821" y="372250"/>
                  <a:pt x="315275" y="365848"/>
                </a:cubicBezTo>
                <a:lnTo>
                  <a:pt x="340028" y="344647"/>
                </a:lnTo>
                <a:cubicBezTo>
                  <a:pt x="350048" y="337171"/>
                  <a:pt x="359037" y="328927"/>
                  <a:pt x="349850" y="316408"/>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17086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 Half">
  <p:cSld name="Blank - Half">
    <p:bg>
      <p:bgPr>
        <a:solidFill>
          <a:schemeClr val="lt1"/>
        </a:solidFill>
        <a:effectLst/>
      </p:bgPr>
    </p:bg>
    <p:spTree>
      <p:nvGrpSpPr>
        <p:cNvPr id="1" name="Shape 166"/>
        <p:cNvGrpSpPr/>
        <p:nvPr/>
      </p:nvGrpSpPr>
      <p:grpSpPr>
        <a:xfrm>
          <a:off x="0" y="0"/>
          <a:ext cx="0" cy="0"/>
          <a:chOff x="0" y="0"/>
          <a:chExt cx="0" cy="0"/>
        </a:xfrm>
      </p:grpSpPr>
      <p:sp>
        <p:nvSpPr>
          <p:cNvPr id="167" name="Google Shape;167;p13"/>
          <p:cNvSpPr/>
          <p:nvPr/>
        </p:nvSpPr>
        <p:spPr>
          <a:xfrm rot="-1760302">
            <a:off x="6117867" y="849515"/>
            <a:ext cx="5608848" cy="5482596"/>
          </a:xfrm>
          <a:custGeom>
            <a:avLst/>
            <a:gdLst/>
            <a:ahLst/>
            <a:cxnLst/>
            <a:rect l="l" t="t" r="r" b="b"/>
            <a:pathLst>
              <a:path w="549996" h="559316" extrusionOk="0">
                <a:moveTo>
                  <a:pt x="536665" y="198722"/>
                </a:moveTo>
                <a:cubicBezTo>
                  <a:pt x="507988" y="55467"/>
                  <a:pt x="324589" y="-49573"/>
                  <a:pt x="179295" y="24291"/>
                </a:cubicBezTo>
                <a:cubicBezTo>
                  <a:pt x="17974" y="106420"/>
                  <a:pt x="-81169" y="375917"/>
                  <a:pt x="88111" y="512244"/>
                </a:cubicBezTo>
                <a:cubicBezTo>
                  <a:pt x="141168" y="554536"/>
                  <a:pt x="210888" y="558504"/>
                  <a:pt x="276092" y="557584"/>
                </a:cubicBezTo>
                <a:cubicBezTo>
                  <a:pt x="484178" y="579947"/>
                  <a:pt x="588999" y="381814"/>
                  <a:pt x="536665" y="19872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8" name="Google Shape;168;p13"/>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grpSp>
        <p:nvGrpSpPr>
          <p:cNvPr id="169" name="Google Shape;169;p13"/>
          <p:cNvGrpSpPr/>
          <p:nvPr/>
        </p:nvGrpSpPr>
        <p:grpSpPr>
          <a:xfrm>
            <a:off x="5836383" y="575418"/>
            <a:ext cx="5814403" cy="5707165"/>
            <a:chOff x="576654" y="555403"/>
            <a:chExt cx="3865959" cy="3794658"/>
          </a:xfrm>
        </p:grpSpPr>
        <p:sp>
          <p:nvSpPr>
            <p:cNvPr id="170" name="Google Shape;170;p13"/>
            <p:cNvSpPr/>
            <p:nvPr/>
          </p:nvSpPr>
          <p:spPr>
            <a:xfrm>
              <a:off x="619289" y="555403"/>
              <a:ext cx="3823324" cy="3794658"/>
            </a:xfrm>
            <a:custGeom>
              <a:avLst/>
              <a:gdLst/>
              <a:ahLst/>
              <a:cxnLst/>
              <a:rect l="l" t="t" r="r" b="b"/>
              <a:pathLst>
                <a:path w="1812002" h="1798416" extrusionOk="0">
                  <a:moveTo>
                    <a:pt x="1803580" y="754533"/>
                  </a:moveTo>
                  <a:cubicBezTo>
                    <a:pt x="1755126" y="365965"/>
                    <a:pt x="1420404" y="43389"/>
                    <a:pt x="1031243" y="5415"/>
                  </a:cubicBezTo>
                  <a:cubicBezTo>
                    <a:pt x="982060" y="-66"/>
                    <a:pt x="932504" y="-1381"/>
                    <a:pt x="883099" y="1447"/>
                  </a:cubicBezTo>
                  <a:cubicBezTo>
                    <a:pt x="873803" y="1973"/>
                    <a:pt x="873957" y="16794"/>
                    <a:pt x="883691" y="16246"/>
                  </a:cubicBezTo>
                  <a:cubicBezTo>
                    <a:pt x="1757494" y="-18263"/>
                    <a:pt x="2121442" y="1058868"/>
                    <a:pt x="1445508" y="1590605"/>
                  </a:cubicBezTo>
                  <a:cubicBezTo>
                    <a:pt x="1154174" y="1812547"/>
                    <a:pt x="730088" y="1849314"/>
                    <a:pt x="411765" y="1663262"/>
                  </a:cubicBezTo>
                  <a:cubicBezTo>
                    <a:pt x="67769" y="1470874"/>
                    <a:pt x="-50821" y="1022824"/>
                    <a:pt x="50843" y="658548"/>
                  </a:cubicBezTo>
                  <a:cubicBezTo>
                    <a:pt x="145996" y="257328"/>
                    <a:pt x="571617" y="-46393"/>
                    <a:pt x="981233" y="77876"/>
                  </a:cubicBezTo>
                  <a:cubicBezTo>
                    <a:pt x="990003" y="80529"/>
                    <a:pt x="993533" y="65949"/>
                    <a:pt x="984391" y="63186"/>
                  </a:cubicBezTo>
                  <a:cubicBezTo>
                    <a:pt x="621232" y="-46436"/>
                    <a:pt x="223477" y="180680"/>
                    <a:pt x="83292" y="523010"/>
                  </a:cubicBezTo>
                  <a:cubicBezTo>
                    <a:pt x="-163184" y="1097697"/>
                    <a:pt x="154152" y="1768368"/>
                    <a:pt x="813533" y="1796542"/>
                  </a:cubicBezTo>
                  <a:cubicBezTo>
                    <a:pt x="1393503" y="1832827"/>
                    <a:pt x="1882662" y="1337310"/>
                    <a:pt x="1803580" y="754533"/>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1" name="Google Shape;171;p13"/>
            <p:cNvSpPr/>
            <p:nvPr/>
          </p:nvSpPr>
          <p:spPr>
            <a:xfrm>
              <a:off x="576654" y="3067330"/>
              <a:ext cx="620488" cy="986037"/>
            </a:xfrm>
            <a:custGeom>
              <a:avLst/>
              <a:gdLst/>
              <a:ahLst/>
              <a:cxnLst/>
              <a:rect l="l" t="t" r="r" b="b"/>
              <a:pathLst>
                <a:path w="294070" h="467316" extrusionOk="0">
                  <a:moveTo>
                    <a:pt x="291610" y="454155"/>
                  </a:moveTo>
                  <a:cubicBezTo>
                    <a:pt x="153814" y="339512"/>
                    <a:pt x="54825" y="179550"/>
                    <a:pt x="14308" y="4834"/>
                  </a:cubicBezTo>
                  <a:cubicBezTo>
                    <a:pt x="12116" y="-4528"/>
                    <a:pt x="-1872" y="1084"/>
                    <a:pt x="211" y="10007"/>
                  </a:cubicBezTo>
                  <a:cubicBezTo>
                    <a:pt x="42374" y="188276"/>
                    <a:pt x="141091" y="348128"/>
                    <a:pt x="281612" y="465666"/>
                  </a:cubicBezTo>
                  <a:cubicBezTo>
                    <a:pt x="288760" y="471585"/>
                    <a:pt x="298757" y="460141"/>
                    <a:pt x="291610" y="454155"/>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2" name="Google Shape;172;p13"/>
            <p:cNvSpPr/>
            <p:nvPr/>
          </p:nvSpPr>
          <p:spPr>
            <a:xfrm>
              <a:off x="625052" y="3542878"/>
              <a:ext cx="246686" cy="335935"/>
            </a:xfrm>
            <a:custGeom>
              <a:avLst/>
              <a:gdLst/>
              <a:ahLst/>
              <a:cxnLst/>
              <a:rect l="l" t="t" r="r" b="b"/>
              <a:pathLst>
                <a:path w="116913" h="159211" extrusionOk="0">
                  <a:moveTo>
                    <a:pt x="114759" y="145770"/>
                  </a:moveTo>
                  <a:cubicBezTo>
                    <a:pt x="73155" y="104376"/>
                    <a:pt x="38848" y="56252"/>
                    <a:pt x="13292" y="3435"/>
                  </a:cubicBezTo>
                  <a:cubicBezTo>
                    <a:pt x="9193" y="-5027"/>
                    <a:pt x="-3195" y="3808"/>
                    <a:pt x="774" y="12030"/>
                  </a:cubicBezTo>
                  <a:cubicBezTo>
                    <a:pt x="27012" y="65964"/>
                    <a:pt x="62178" y="115053"/>
                    <a:pt x="104784" y="157258"/>
                  </a:cubicBezTo>
                  <a:cubicBezTo>
                    <a:pt x="111361" y="163814"/>
                    <a:pt x="121337" y="152303"/>
                    <a:pt x="114759" y="145770"/>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3" name="Google Shape;173;p13"/>
            <p:cNvSpPr/>
            <p:nvPr/>
          </p:nvSpPr>
          <p:spPr>
            <a:xfrm>
              <a:off x="3508732" y="703042"/>
              <a:ext cx="736985" cy="678722"/>
            </a:xfrm>
            <a:custGeom>
              <a:avLst/>
              <a:gdLst/>
              <a:ahLst/>
              <a:cxnLst/>
              <a:rect l="l" t="t" r="r" b="b"/>
              <a:pathLst>
                <a:path w="349282" h="321669" extrusionOk="0">
                  <a:moveTo>
                    <a:pt x="348469" y="309928"/>
                  </a:moveTo>
                  <a:cubicBezTo>
                    <a:pt x="278003" y="170664"/>
                    <a:pt x="156037" y="58585"/>
                    <a:pt x="11050" y="551"/>
                  </a:cubicBezTo>
                  <a:cubicBezTo>
                    <a:pt x="2543" y="-2847"/>
                    <a:pt x="-4823" y="10439"/>
                    <a:pt x="3968" y="13969"/>
                  </a:cubicBezTo>
                  <a:cubicBezTo>
                    <a:pt x="146478" y="70973"/>
                    <a:pt x="266844" y="180859"/>
                    <a:pt x="335709" y="318194"/>
                  </a:cubicBezTo>
                  <a:cubicBezTo>
                    <a:pt x="339918" y="326613"/>
                    <a:pt x="352591" y="318107"/>
                    <a:pt x="348469" y="309928"/>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4" name="Google Shape;174;p13"/>
            <p:cNvSpPr/>
            <p:nvPr/>
          </p:nvSpPr>
          <p:spPr>
            <a:xfrm>
              <a:off x="4237875" y="1405342"/>
              <a:ext cx="51220" cy="74504"/>
            </a:xfrm>
            <a:custGeom>
              <a:avLst/>
              <a:gdLst/>
              <a:ahLst/>
              <a:cxnLst/>
              <a:rect l="l" t="t" r="r" b="b"/>
              <a:pathLst>
                <a:path w="24275" h="35310" extrusionOk="0">
                  <a:moveTo>
                    <a:pt x="23295" y="23713"/>
                  </a:moveTo>
                  <a:lnTo>
                    <a:pt x="13692" y="3323"/>
                  </a:lnTo>
                  <a:cubicBezTo>
                    <a:pt x="8452" y="-4658"/>
                    <a:pt x="-3475" y="3191"/>
                    <a:pt x="975" y="11588"/>
                  </a:cubicBezTo>
                  <a:cubicBezTo>
                    <a:pt x="4176" y="18384"/>
                    <a:pt x="7371" y="25181"/>
                    <a:pt x="10556" y="31978"/>
                  </a:cubicBezTo>
                  <a:cubicBezTo>
                    <a:pt x="15906" y="39980"/>
                    <a:pt x="27745" y="32109"/>
                    <a:pt x="23295" y="23713"/>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
        <p:nvSpPr>
          <p:cNvPr id="175" name="Google Shape;175;p13"/>
          <p:cNvSpPr/>
          <p:nvPr/>
        </p:nvSpPr>
        <p:spPr>
          <a:xfrm rot="2700000">
            <a:off x="6626279" y="1272902"/>
            <a:ext cx="267959" cy="230468"/>
          </a:xfrm>
          <a:custGeom>
            <a:avLst/>
            <a:gdLst/>
            <a:ahLst/>
            <a:cxnLst/>
            <a:rect l="l" t="t" r="r" b="b"/>
            <a:pathLst>
              <a:path w="95214" h="81892" extrusionOk="0">
                <a:moveTo>
                  <a:pt x="92489" y="65480"/>
                </a:moveTo>
                <a:lnTo>
                  <a:pt x="61028" y="43753"/>
                </a:lnTo>
                <a:cubicBezTo>
                  <a:pt x="70521" y="33157"/>
                  <a:pt x="80036" y="22580"/>
                  <a:pt x="89530" y="12028"/>
                </a:cubicBezTo>
                <a:cubicBezTo>
                  <a:pt x="96107" y="4771"/>
                  <a:pt x="85145" y="-4635"/>
                  <a:pt x="78567" y="2600"/>
                </a:cubicBezTo>
                <a:lnTo>
                  <a:pt x="48991" y="35487"/>
                </a:lnTo>
                <a:lnTo>
                  <a:pt x="12684" y="10383"/>
                </a:lnTo>
                <a:cubicBezTo>
                  <a:pt x="5098" y="5144"/>
                  <a:pt x="-4856" y="16610"/>
                  <a:pt x="2687" y="21872"/>
                </a:cubicBezTo>
                <a:lnTo>
                  <a:pt x="38796" y="46844"/>
                </a:lnTo>
                <a:lnTo>
                  <a:pt x="18275" y="69865"/>
                </a:lnTo>
                <a:cubicBezTo>
                  <a:pt x="11697" y="77122"/>
                  <a:pt x="22660" y="86527"/>
                  <a:pt x="29237" y="79292"/>
                </a:cubicBezTo>
                <a:lnTo>
                  <a:pt x="50942" y="55175"/>
                </a:lnTo>
                <a:lnTo>
                  <a:pt x="82601" y="77100"/>
                </a:lnTo>
                <a:cubicBezTo>
                  <a:pt x="90078" y="82296"/>
                  <a:pt x="100119" y="70829"/>
                  <a:pt x="92489" y="6548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6" name="Google Shape;176;p13"/>
          <p:cNvSpPr/>
          <p:nvPr/>
        </p:nvSpPr>
        <p:spPr>
          <a:xfrm rot="8434612">
            <a:off x="10414313" y="5279020"/>
            <a:ext cx="720367" cy="352413"/>
          </a:xfrm>
          <a:custGeom>
            <a:avLst/>
            <a:gdLst/>
            <a:ahLst/>
            <a:cxnLst/>
            <a:rect l="l" t="t" r="r" b="b"/>
            <a:pathLst>
              <a:path w="256043" h="125260" extrusionOk="0">
                <a:moveTo>
                  <a:pt x="122835" y="3891"/>
                </a:moveTo>
                <a:cubicBezTo>
                  <a:pt x="106677" y="35258"/>
                  <a:pt x="90541" y="66632"/>
                  <a:pt x="74404" y="98013"/>
                </a:cubicBezTo>
                <a:cubicBezTo>
                  <a:pt x="67103" y="82972"/>
                  <a:pt x="59737" y="67939"/>
                  <a:pt x="52348" y="52914"/>
                </a:cubicBezTo>
                <a:cubicBezTo>
                  <a:pt x="49783" y="47630"/>
                  <a:pt x="41583" y="45218"/>
                  <a:pt x="38602" y="51708"/>
                </a:cubicBezTo>
                <a:cubicBezTo>
                  <a:pt x="30007" y="70416"/>
                  <a:pt x="17598" y="87110"/>
                  <a:pt x="2141" y="100709"/>
                </a:cubicBezTo>
                <a:cubicBezTo>
                  <a:pt x="-4787" y="106848"/>
                  <a:pt x="6723" y="116802"/>
                  <a:pt x="13629" y="110685"/>
                </a:cubicBezTo>
                <a:cubicBezTo>
                  <a:pt x="26258" y="99453"/>
                  <a:pt x="36979" y="86235"/>
                  <a:pt x="45354" y="71550"/>
                </a:cubicBezTo>
                <a:lnTo>
                  <a:pt x="67432" y="116670"/>
                </a:lnTo>
                <a:cubicBezTo>
                  <a:pt x="70107" y="122174"/>
                  <a:pt x="77978" y="124147"/>
                  <a:pt x="81179" y="117876"/>
                </a:cubicBezTo>
                <a:lnTo>
                  <a:pt x="128580" y="25793"/>
                </a:lnTo>
                <a:cubicBezTo>
                  <a:pt x="139147" y="55900"/>
                  <a:pt x="147259" y="86822"/>
                  <a:pt x="152784" y="118249"/>
                </a:cubicBezTo>
                <a:cubicBezTo>
                  <a:pt x="153969" y="125024"/>
                  <a:pt x="163462" y="128422"/>
                  <a:pt x="166970" y="121318"/>
                </a:cubicBezTo>
                <a:cubicBezTo>
                  <a:pt x="177515" y="99979"/>
                  <a:pt x="188039" y="78638"/>
                  <a:pt x="198585" y="57299"/>
                </a:cubicBezTo>
                <a:cubicBezTo>
                  <a:pt x="214107" y="75321"/>
                  <a:pt x="228819" y="94022"/>
                  <a:pt x="242434" y="113469"/>
                </a:cubicBezTo>
                <a:cubicBezTo>
                  <a:pt x="247959" y="121297"/>
                  <a:pt x="260259" y="113711"/>
                  <a:pt x="254580" y="105686"/>
                </a:cubicBezTo>
                <a:cubicBezTo>
                  <a:pt x="238509" y="82896"/>
                  <a:pt x="221145" y="61039"/>
                  <a:pt x="202575" y="40220"/>
                </a:cubicBezTo>
                <a:cubicBezTo>
                  <a:pt x="199023" y="36229"/>
                  <a:pt x="192512" y="35089"/>
                  <a:pt x="189705" y="40746"/>
                </a:cubicBezTo>
                <a:lnTo>
                  <a:pt x="163001" y="94899"/>
                </a:lnTo>
                <a:cubicBezTo>
                  <a:pt x="156468" y="64295"/>
                  <a:pt x="147566" y="34241"/>
                  <a:pt x="136407" y="5009"/>
                </a:cubicBezTo>
                <a:cubicBezTo>
                  <a:pt x="134324" y="-823"/>
                  <a:pt x="125861" y="-2029"/>
                  <a:pt x="122835" y="389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148395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letely Blank">
  <p:cSld name="Completely Blank">
    <p:spTree>
      <p:nvGrpSpPr>
        <p:cNvPr id="1" name="Shape 177"/>
        <p:cNvGrpSpPr/>
        <p:nvPr/>
      </p:nvGrpSpPr>
      <p:grpSpPr>
        <a:xfrm>
          <a:off x="0" y="0"/>
          <a:ext cx="0" cy="0"/>
          <a:chOff x="0" y="0"/>
          <a:chExt cx="0" cy="0"/>
        </a:xfrm>
      </p:grpSpPr>
      <p:sp>
        <p:nvSpPr>
          <p:cNvPr id="178" name="Google Shape;178;p14"/>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7810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22"/>
        <p:cNvGrpSpPr/>
        <p:nvPr/>
      </p:nvGrpSpPr>
      <p:grpSpPr>
        <a:xfrm>
          <a:off x="0" y="0"/>
          <a:ext cx="0" cy="0"/>
          <a:chOff x="0" y="0"/>
          <a:chExt cx="0" cy="0"/>
        </a:xfrm>
      </p:grpSpPr>
      <p:sp>
        <p:nvSpPr>
          <p:cNvPr id="23" name="Google Shape;23;p3"/>
          <p:cNvSpPr/>
          <p:nvPr/>
        </p:nvSpPr>
        <p:spPr>
          <a:xfrm rot="-898861">
            <a:off x="986397" y="578171"/>
            <a:ext cx="1949100" cy="2141211"/>
          </a:xfrm>
          <a:custGeom>
            <a:avLst/>
            <a:gdLst/>
            <a:ahLst/>
            <a:cxnLst/>
            <a:rect l="l" t="t" r="r" b="b"/>
            <a:pathLst>
              <a:path w="462239" h="507799" extrusionOk="0">
                <a:moveTo>
                  <a:pt x="459973" y="179541"/>
                </a:moveTo>
                <a:cubicBezTo>
                  <a:pt x="458636" y="122779"/>
                  <a:pt x="461727" y="55887"/>
                  <a:pt x="399242" y="30652"/>
                </a:cubicBezTo>
                <a:cubicBezTo>
                  <a:pt x="293347" y="-13921"/>
                  <a:pt x="170306" y="-1205"/>
                  <a:pt x="59171" y="14844"/>
                </a:cubicBezTo>
                <a:cubicBezTo>
                  <a:pt x="33585" y="19514"/>
                  <a:pt x="9512" y="39816"/>
                  <a:pt x="8569" y="67090"/>
                </a:cubicBezTo>
                <a:cubicBezTo>
                  <a:pt x="-7195" y="174126"/>
                  <a:pt x="2605" y="285590"/>
                  <a:pt x="7933" y="393766"/>
                </a:cubicBezTo>
                <a:cubicBezTo>
                  <a:pt x="10235" y="423781"/>
                  <a:pt x="16703" y="454453"/>
                  <a:pt x="42377" y="473550"/>
                </a:cubicBezTo>
                <a:cubicBezTo>
                  <a:pt x="111527" y="513693"/>
                  <a:pt x="199071" y="505691"/>
                  <a:pt x="276684" y="507664"/>
                </a:cubicBezTo>
                <a:cubicBezTo>
                  <a:pt x="477513" y="513540"/>
                  <a:pt x="465279" y="327137"/>
                  <a:pt x="459973" y="179541"/>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4" name="Google Shape;24;p3"/>
          <p:cNvSpPr txBox="1">
            <a:spLocks noGrp="1"/>
          </p:cNvSpPr>
          <p:nvPr>
            <p:ph type="ctrTitle"/>
          </p:nvPr>
        </p:nvSpPr>
        <p:spPr>
          <a:xfrm>
            <a:off x="2364667" y="2640033"/>
            <a:ext cx="7462800" cy="894800"/>
          </a:xfrm>
          <a:prstGeom prst="rect">
            <a:avLst/>
          </a:prstGeom>
        </p:spPr>
        <p:txBody>
          <a:bodyPr spcFirstLastPara="1" wrap="square" lIns="0" tIns="0" rIns="0" bIns="0" anchor="b" anchorCtr="0">
            <a:noAutofit/>
          </a:bodyPr>
          <a:lstStyle>
            <a:lvl1pPr lvl="0" algn="ctr" rtl="0">
              <a:spcBef>
                <a:spcPts val="0"/>
              </a:spcBef>
              <a:spcAft>
                <a:spcPts val="0"/>
              </a:spcAft>
              <a:buSzPts val="5200"/>
              <a:buNone/>
              <a:defRPr sz="69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5" name="Google Shape;25;p3"/>
          <p:cNvSpPr txBox="1">
            <a:spLocks noGrp="1"/>
          </p:cNvSpPr>
          <p:nvPr>
            <p:ph type="subTitle" idx="1"/>
          </p:nvPr>
        </p:nvSpPr>
        <p:spPr>
          <a:xfrm>
            <a:off x="2364667" y="3552568"/>
            <a:ext cx="7462800" cy="515200"/>
          </a:xfrm>
          <a:prstGeom prst="rect">
            <a:avLst/>
          </a:prstGeom>
        </p:spPr>
        <p:txBody>
          <a:bodyPr spcFirstLastPara="1" wrap="square" lIns="0" tIns="0" rIns="0" bIns="0" anchor="t" anchorCtr="0">
            <a:noAutofit/>
          </a:bodyPr>
          <a:lstStyle>
            <a:lvl1pPr lvl="0" algn="ctr" rtl="0">
              <a:spcBef>
                <a:spcPts val="0"/>
              </a:spcBef>
              <a:spcAft>
                <a:spcPts val="0"/>
              </a:spcAft>
              <a:buClr>
                <a:schemeClr val="accent2"/>
              </a:buClr>
              <a:buSzPts val="2200"/>
              <a:buNone/>
              <a:defRPr>
                <a:solidFill>
                  <a:schemeClr val="accent2"/>
                </a:solidFill>
              </a:defRPr>
            </a:lvl1pPr>
            <a:lvl2pPr lvl="1" algn="ctr" rtl="0">
              <a:spcBef>
                <a:spcPts val="1333"/>
              </a:spcBef>
              <a:spcAft>
                <a:spcPts val="0"/>
              </a:spcAft>
              <a:buClr>
                <a:schemeClr val="accent2"/>
              </a:buClr>
              <a:buSzPts val="3000"/>
              <a:buNone/>
              <a:defRPr sz="4000">
                <a:solidFill>
                  <a:schemeClr val="accent2"/>
                </a:solidFill>
              </a:defRPr>
            </a:lvl2pPr>
            <a:lvl3pPr lvl="2" algn="ctr" rtl="0">
              <a:spcBef>
                <a:spcPts val="1333"/>
              </a:spcBef>
              <a:spcAft>
                <a:spcPts val="0"/>
              </a:spcAft>
              <a:buClr>
                <a:schemeClr val="accent2"/>
              </a:buClr>
              <a:buSzPts val="3000"/>
              <a:buNone/>
              <a:defRPr sz="4000">
                <a:solidFill>
                  <a:schemeClr val="accent2"/>
                </a:solidFill>
              </a:defRPr>
            </a:lvl3pPr>
            <a:lvl4pPr lvl="3" algn="ctr" rtl="0">
              <a:spcBef>
                <a:spcPts val="1333"/>
              </a:spcBef>
              <a:spcAft>
                <a:spcPts val="0"/>
              </a:spcAft>
              <a:buClr>
                <a:schemeClr val="accent2"/>
              </a:buClr>
              <a:buSzPts val="3000"/>
              <a:buNone/>
              <a:defRPr sz="4000">
                <a:solidFill>
                  <a:schemeClr val="accent2"/>
                </a:solidFill>
              </a:defRPr>
            </a:lvl4pPr>
            <a:lvl5pPr lvl="4" algn="ctr" rtl="0">
              <a:spcBef>
                <a:spcPts val="1333"/>
              </a:spcBef>
              <a:spcAft>
                <a:spcPts val="0"/>
              </a:spcAft>
              <a:buClr>
                <a:schemeClr val="accent2"/>
              </a:buClr>
              <a:buSzPts val="3000"/>
              <a:buNone/>
              <a:defRPr sz="4000">
                <a:solidFill>
                  <a:schemeClr val="accent2"/>
                </a:solidFill>
              </a:defRPr>
            </a:lvl5pPr>
            <a:lvl6pPr lvl="5" algn="ctr" rtl="0">
              <a:spcBef>
                <a:spcPts val="1333"/>
              </a:spcBef>
              <a:spcAft>
                <a:spcPts val="0"/>
              </a:spcAft>
              <a:buClr>
                <a:schemeClr val="accent2"/>
              </a:buClr>
              <a:buSzPts val="3000"/>
              <a:buNone/>
              <a:defRPr sz="4000">
                <a:solidFill>
                  <a:schemeClr val="accent2"/>
                </a:solidFill>
              </a:defRPr>
            </a:lvl6pPr>
            <a:lvl7pPr lvl="6" algn="ctr" rtl="0">
              <a:spcBef>
                <a:spcPts val="1333"/>
              </a:spcBef>
              <a:spcAft>
                <a:spcPts val="0"/>
              </a:spcAft>
              <a:buClr>
                <a:schemeClr val="accent2"/>
              </a:buClr>
              <a:buSzPts val="3000"/>
              <a:buNone/>
              <a:defRPr sz="4000">
                <a:solidFill>
                  <a:schemeClr val="accent2"/>
                </a:solidFill>
              </a:defRPr>
            </a:lvl7pPr>
            <a:lvl8pPr lvl="7" algn="ctr" rtl="0">
              <a:spcBef>
                <a:spcPts val="1333"/>
              </a:spcBef>
              <a:spcAft>
                <a:spcPts val="0"/>
              </a:spcAft>
              <a:buClr>
                <a:schemeClr val="accent2"/>
              </a:buClr>
              <a:buSzPts val="3000"/>
              <a:buNone/>
              <a:defRPr sz="4000">
                <a:solidFill>
                  <a:schemeClr val="accent2"/>
                </a:solidFill>
              </a:defRPr>
            </a:lvl8pPr>
            <a:lvl9pPr lvl="8" algn="ctr" rtl="0">
              <a:spcBef>
                <a:spcPts val="1333"/>
              </a:spcBef>
              <a:spcAft>
                <a:spcPts val="1333"/>
              </a:spcAft>
              <a:buClr>
                <a:schemeClr val="accent2"/>
              </a:buClr>
              <a:buSzPts val="3000"/>
              <a:buNone/>
              <a:defRPr sz="4000">
                <a:solidFill>
                  <a:schemeClr val="accent2"/>
                </a:solidFill>
              </a:defRPr>
            </a:lvl9pPr>
          </a:lstStyle>
          <a:p>
            <a:endParaRPr/>
          </a:p>
        </p:txBody>
      </p:sp>
      <p:sp>
        <p:nvSpPr>
          <p:cNvPr id="26" name="Google Shape;26;p3"/>
          <p:cNvSpPr/>
          <p:nvPr/>
        </p:nvSpPr>
        <p:spPr>
          <a:xfrm>
            <a:off x="1059009" y="746737"/>
            <a:ext cx="9865569" cy="5214308"/>
          </a:xfrm>
          <a:custGeom>
            <a:avLst/>
            <a:gdLst/>
            <a:ahLst/>
            <a:cxnLst/>
            <a:rect l="l" t="t" r="r" b="b"/>
            <a:pathLst>
              <a:path w="3506719" h="1853427" extrusionOk="0">
                <a:moveTo>
                  <a:pt x="3499305" y="1166353"/>
                </a:moveTo>
                <a:cubicBezTo>
                  <a:pt x="3487751" y="941889"/>
                  <a:pt x="3482379" y="741016"/>
                  <a:pt x="3468150" y="516750"/>
                </a:cubicBezTo>
                <a:cubicBezTo>
                  <a:pt x="3459578" y="392635"/>
                  <a:pt x="3434540" y="262425"/>
                  <a:pt x="3343926" y="170342"/>
                </a:cubicBezTo>
                <a:cubicBezTo>
                  <a:pt x="3249760" y="74400"/>
                  <a:pt x="3105299" y="78500"/>
                  <a:pt x="2981184" y="57847"/>
                </a:cubicBezTo>
                <a:cubicBezTo>
                  <a:pt x="2181223" y="-47983"/>
                  <a:pt x="1370738" y="7114"/>
                  <a:pt x="571983" y="97465"/>
                </a:cubicBezTo>
                <a:cubicBezTo>
                  <a:pt x="583142" y="79706"/>
                  <a:pt x="597415" y="64118"/>
                  <a:pt x="614122" y="51423"/>
                </a:cubicBezTo>
                <a:cubicBezTo>
                  <a:pt x="621729" y="45657"/>
                  <a:pt x="614122" y="33314"/>
                  <a:pt x="606317" y="39277"/>
                </a:cubicBezTo>
                <a:cubicBezTo>
                  <a:pt x="584019" y="56115"/>
                  <a:pt x="565669" y="77601"/>
                  <a:pt x="552470" y="102223"/>
                </a:cubicBezTo>
                <a:cubicBezTo>
                  <a:pt x="551023" y="104503"/>
                  <a:pt x="551176" y="107419"/>
                  <a:pt x="552843" y="109545"/>
                </a:cubicBezTo>
                <a:cubicBezTo>
                  <a:pt x="552996" y="111124"/>
                  <a:pt x="553654" y="112615"/>
                  <a:pt x="554728" y="113799"/>
                </a:cubicBezTo>
                <a:cubicBezTo>
                  <a:pt x="574416" y="135921"/>
                  <a:pt x="597985" y="154271"/>
                  <a:pt x="624273" y="167908"/>
                </a:cubicBezTo>
                <a:cubicBezTo>
                  <a:pt x="632429" y="172162"/>
                  <a:pt x="639401" y="158700"/>
                  <a:pt x="631025" y="154315"/>
                </a:cubicBezTo>
                <a:cubicBezTo>
                  <a:pt x="609956" y="143265"/>
                  <a:pt x="590728" y="129014"/>
                  <a:pt x="574021" y="112067"/>
                </a:cubicBezTo>
                <a:cubicBezTo>
                  <a:pt x="1426426" y="15774"/>
                  <a:pt x="2294047" y="-40901"/>
                  <a:pt x="3145004" y="97048"/>
                </a:cubicBezTo>
                <a:cubicBezTo>
                  <a:pt x="3209331" y="107550"/>
                  <a:pt x="3269536" y="123884"/>
                  <a:pt x="3319414" y="167886"/>
                </a:cubicBezTo>
                <a:cubicBezTo>
                  <a:pt x="3474552" y="310265"/>
                  <a:pt x="3450632" y="540604"/>
                  <a:pt x="3463897" y="732531"/>
                </a:cubicBezTo>
                <a:cubicBezTo>
                  <a:pt x="3470474" y="878856"/>
                  <a:pt x="3477052" y="1001085"/>
                  <a:pt x="3483783" y="1147410"/>
                </a:cubicBezTo>
                <a:cubicBezTo>
                  <a:pt x="3501191" y="1385138"/>
                  <a:pt x="3525965" y="1744218"/>
                  <a:pt x="3230532" y="1813916"/>
                </a:cubicBezTo>
                <a:cubicBezTo>
                  <a:pt x="3161470" y="1826939"/>
                  <a:pt x="3088899" y="1823212"/>
                  <a:pt x="3018938" y="1824396"/>
                </a:cubicBezTo>
                <a:cubicBezTo>
                  <a:pt x="2066294" y="1838384"/>
                  <a:pt x="1110998" y="1858664"/>
                  <a:pt x="159779" y="1795412"/>
                </a:cubicBezTo>
                <a:cubicBezTo>
                  <a:pt x="96198" y="1786642"/>
                  <a:pt x="52897" y="1750883"/>
                  <a:pt x="37988" y="1686381"/>
                </a:cubicBezTo>
                <a:cubicBezTo>
                  <a:pt x="23014" y="1627185"/>
                  <a:pt x="28429" y="1563604"/>
                  <a:pt x="29218" y="1503201"/>
                </a:cubicBezTo>
                <a:cubicBezTo>
                  <a:pt x="32288" y="1285666"/>
                  <a:pt x="37769" y="1068196"/>
                  <a:pt x="45640" y="850771"/>
                </a:cubicBezTo>
                <a:cubicBezTo>
                  <a:pt x="67279" y="849039"/>
                  <a:pt x="84052" y="831170"/>
                  <a:pt x="84403" y="809465"/>
                </a:cubicBezTo>
                <a:cubicBezTo>
                  <a:pt x="84775" y="785085"/>
                  <a:pt x="61119" y="766449"/>
                  <a:pt x="37528" y="771382"/>
                </a:cubicBezTo>
                <a:cubicBezTo>
                  <a:pt x="-10202" y="773070"/>
                  <a:pt x="-12460" y="837024"/>
                  <a:pt x="31082" y="849280"/>
                </a:cubicBezTo>
                <a:cubicBezTo>
                  <a:pt x="22860" y="1075914"/>
                  <a:pt x="17248" y="1302614"/>
                  <a:pt x="14222" y="1529401"/>
                </a:cubicBezTo>
                <a:cubicBezTo>
                  <a:pt x="6724" y="1697563"/>
                  <a:pt x="25184" y="1816372"/>
                  <a:pt x="222900" y="1815955"/>
                </a:cubicBezTo>
                <a:cubicBezTo>
                  <a:pt x="1165853" y="1869451"/>
                  <a:pt x="2110823" y="1854630"/>
                  <a:pt x="3054653" y="1838559"/>
                </a:cubicBezTo>
                <a:cubicBezTo>
                  <a:pt x="3124352" y="1837376"/>
                  <a:pt x="3196834" y="1840752"/>
                  <a:pt x="3264427" y="1820822"/>
                </a:cubicBezTo>
                <a:cubicBezTo>
                  <a:pt x="3445173" y="1765222"/>
                  <a:pt x="3508426" y="1558539"/>
                  <a:pt x="3506606" y="1387089"/>
                </a:cubicBezTo>
                <a:cubicBezTo>
                  <a:pt x="3507527" y="1313642"/>
                  <a:pt x="3502637" y="1239910"/>
                  <a:pt x="3499305" y="1166353"/>
                </a:cubicBezTo>
                <a:close/>
                <a:moveTo>
                  <a:pt x="14683" y="811175"/>
                </a:moveTo>
                <a:cubicBezTo>
                  <a:pt x="12863" y="794424"/>
                  <a:pt x="28933" y="781270"/>
                  <a:pt x="44807" y="788066"/>
                </a:cubicBezTo>
                <a:cubicBezTo>
                  <a:pt x="47241" y="789162"/>
                  <a:pt x="50112" y="788768"/>
                  <a:pt x="52152" y="787036"/>
                </a:cubicBezTo>
                <a:cubicBezTo>
                  <a:pt x="78987" y="795301"/>
                  <a:pt x="73002" y="833713"/>
                  <a:pt x="45815" y="836191"/>
                </a:cubicBezTo>
                <a:cubicBezTo>
                  <a:pt x="30424" y="837594"/>
                  <a:pt x="16656" y="826588"/>
                  <a:pt x="14683" y="81124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7" name="Google Shape;27;p3"/>
          <p:cNvSpPr/>
          <p:nvPr/>
        </p:nvSpPr>
        <p:spPr>
          <a:xfrm rot="4673461">
            <a:off x="10062169" y="4833925"/>
            <a:ext cx="1085385" cy="1362939"/>
          </a:xfrm>
          <a:custGeom>
            <a:avLst/>
            <a:gdLst/>
            <a:ahLst/>
            <a:cxnLst/>
            <a:rect l="l" t="t" r="r" b="b"/>
            <a:pathLst>
              <a:path w="385904" h="484587" extrusionOk="0">
                <a:moveTo>
                  <a:pt x="316148" y="219239"/>
                </a:moveTo>
                <a:cubicBezTo>
                  <a:pt x="261491" y="116194"/>
                  <a:pt x="157744" y="32311"/>
                  <a:pt x="38101" y="26786"/>
                </a:cubicBezTo>
                <a:cubicBezTo>
                  <a:pt x="47463" y="22510"/>
                  <a:pt x="56935" y="18432"/>
                  <a:pt x="66471" y="14530"/>
                </a:cubicBezTo>
                <a:cubicBezTo>
                  <a:pt x="75241" y="10978"/>
                  <a:pt x="71273" y="-3010"/>
                  <a:pt x="62086" y="586"/>
                </a:cubicBezTo>
                <a:cubicBezTo>
                  <a:pt x="42552" y="8566"/>
                  <a:pt x="23390" y="17336"/>
                  <a:pt x="4578" y="26895"/>
                </a:cubicBezTo>
                <a:cubicBezTo>
                  <a:pt x="-2854" y="30645"/>
                  <a:pt x="-508" y="42440"/>
                  <a:pt x="6398" y="41585"/>
                </a:cubicBezTo>
                <a:cubicBezTo>
                  <a:pt x="7473" y="41870"/>
                  <a:pt x="8591" y="41957"/>
                  <a:pt x="9709" y="41826"/>
                </a:cubicBezTo>
                <a:cubicBezTo>
                  <a:pt x="22162" y="48710"/>
                  <a:pt x="33190" y="57875"/>
                  <a:pt x="42267" y="68837"/>
                </a:cubicBezTo>
                <a:cubicBezTo>
                  <a:pt x="48231" y="76094"/>
                  <a:pt x="60618" y="67368"/>
                  <a:pt x="54786" y="60265"/>
                </a:cubicBezTo>
                <a:cubicBezTo>
                  <a:pt x="49217" y="53468"/>
                  <a:pt x="42990" y="47241"/>
                  <a:pt x="36216" y="41650"/>
                </a:cubicBezTo>
                <a:cubicBezTo>
                  <a:pt x="257544" y="58730"/>
                  <a:pt x="357411" y="281133"/>
                  <a:pt x="371135" y="478147"/>
                </a:cubicBezTo>
                <a:cubicBezTo>
                  <a:pt x="372034" y="487859"/>
                  <a:pt x="386723" y="485952"/>
                  <a:pt x="385869" y="476678"/>
                </a:cubicBezTo>
                <a:cubicBezTo>
                  <a:pt x="377756" y="387730"/>
                  <a:pt x="358704" y="298409"/>
                  <a:pt x="316148" y="21923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8" name="Google Shape;28;p3"/>
          <p:cNvSpPr/>
          <p:nvPr/>
        </p:nvSpPr>
        <p:spPr>
          <a:xfrm rot="4673461">
            <a:off x="10662533" y="5726429"/>
            <a:ext cx="247560" cy="447641"/>
          </a:xfrm>
          <a:custGeom>
            <a:avLst/>
            <a:gdLst/>
            <a:ahLst/>
            <a:cxnLst/>
            <a:rect l="l" t="t" r="r" b="b"/>
            <a:pathLst>
              <a:path w="88019" h="159157" extrusionOk="0">
                <a:moveTo>
                  <a:pt x="87774" y="149186"/>
                </a:moveTo>
                <a:cubicBezTo>
                  <a:pt x="74290" y="95537"/>
                  <a:pt x="49098" y="45526"/>
                  <a:pt x="14041" y="2730"/>
                </a:cubicBezTo>
                <a:cubicBezTo>
                  <a:pt x="8078" y="-4527"/>
                  <a:pt x="-4309" y="4199"/>
                  <a:pt x="1522" y="11302"/>
                </a:cubicBezTo>
                <a:cubicBezTo>
                  <a:pt x="35835" y="53069"/>
                  <a:pt x="60478" y="101916"/>
                  <a:pt x="73676" y="154338"/>
                </a:cubicBezTo>
                <a:cubicBezTo>
                  <a:pt x="76044" y="163678"/>
                  <a:pt x="90032" y="158065"/>
                  <a:pt x="87774" y="149186"/>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9" name="Google Shape;29;p3"/>
          <p:cNvSpPr/>
          <p:nvPr/>
        </p:nvSpPr>
        <p:spPr>
          <a:xfrm rot="-5167633">
            <a:off x="450936" y="4656294"/>
            <a:ext cx="1108065" cy="128181"/>
          </a:xfrm>
          <a:custGeom>
            <a:avLst/>
            <a:gdLst/>
            <a:ahLst/>
            <a:cxnLst/>
            <a:rect l="l" t="t" r="r" b="b"/>
            <a:pathLst>
              <a:path w="393896" h="45566" extrusionOk="0">
                <a:moveTo>
                  <a:pt x="386461" y="1"/>
                </a:moveTo>
                <a:cubicBezTo>
                  <a:pt x="259364" y="2172"/>
                  <a:pt x="132531" y="12432"/>
                  <a:pt x="6750" y="30696"/>
                </a:cubicBezTo>
                <a:cubicBezTo>
                  <a:pt x="-2393" y="32011"/>
                  <a:pt x="-2305" y="46876"/>
                  <a:pt x="7364" y="45473"/>
                </a:cubicBezTo>
                <a:cubicBezTo>
                  <a:pt x="133145" y="27210"/>
                  <a:pt x="259978" y="16949"/>
                  <a:pt x="387053" y="14778"/>
                </a:cubicBezTo>
                <a:cubicBezTo>
                  <a:pt x="396349" y="14647"/>
                  <a:pt x="396196" y="-152"/>
                  <a:pt x="386461" y="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0" name="Google Shape;30;p3"/>
          <p:cNvSpPr/>
          <p:nvPr/>
        </p:nvSpPr>
        <p:spPr>
          <a:xfrm rot="-5167633">
            <a:off x="818716" y="3831037"/>
            <a:ext cx="371120" cy="57460"/>
          </a:xfrm>
          <a:custGeom>
            <a:avLst/>
            <a:gdLst/>
            <a:ahLst/>
            <a:cxnLst/>
            <a:rect l="l" t="t" r="r" b="b"/>
            <a:pathLst>
              <a:path w="131926" h="20426" extrusionOk="0">
                <a:moveTo>
                  <a:pt x="124504" y="198"/>
                </a:moveTo>
                <a:cubicBezTo>
                  <a:pt x="85193" y="-635"/>
                  <a:pt x="45860" y="1163"/>
                  <a:pt x="6791" y="5570"/>
                </a:cubicBezTo>
                <a:cubicBezTo>
                  <a:pt x="-2417" y="6622"/>
                  <a:pt x="-2308" y="21465"/>
                  <a:pt x="7405" y="20369"/>
                </a:cubicBezTo>
                <a:cubicBezTo>
                  <a:pt x="46474" y="15962"/>
                  <a:pt x="85807" y="14164"/>
                  <a:pt x="125118" y="14997"/>
                </a:cubicBezTo>
                <a:cubicBezTo>
                  <a:pt x="134392" y="15194"/>
                  <a:pt x="134195" y="417"/>
                  <a:pt x="124504" y="19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1" name="Google Shape;31;p3"/>
          <p:cNvSpPr/>
          <p:nvPr/>
        </p:nvSpPr>
        <p:spPr>
          <a:xfrm>
            <a:off x="7016333" y="616327"/>
            <a:ext cx="908065" cy="285776"/>
          </a:xfrm>
          <a:custGeom>
            <a:avLst/>
            <a:gdLst/>
            <a:ahLst/>
            <a:cxnLst/>
            <a:rect l="l" t="t" r="r" b="b"/>
            <a:pathLst>
              <a:path w="322772" h="101579" extrusionOk="0">
                <a:moveTo>
                  <a:pt x="308867" y="12831"/>
                </a:moveTo>
                <a:cubicBezTo>
                  <a:pt x="298146" y="35457"/>
                  <a:pt x="274994" y="116227"/>
                  <a:pt x="241691" y="74877"/>
                </a:cubicBezTo>
                <a:cubicBezTo>
                  <a:pt x="226606" y="51615"/>
                  <a:pt x="229566" y="5595"/>
                  <a:pt x="194224" y="334"/>
                </a:cubicBezTo>
                <a:cubicBezTo>
                  <a:pt x="178877" y="-1990"/>
                  <a:pt x="165349" y="8161"/>
                  <a:pt x="157325" y="20460"/>
                </a:cubicBezTo>
                <a:cubicBezTo>
                  <a:pt x="146363" y="37211"/>
                  <a:pt x="147130" y="60538"/>
                  <a:pt x="133361" y="75425"/>
                </a:cubicBezTo>
                <a:cubicBezTo>
                  <a:pt x="125907" y="83493"/>
                  <a:pt x="113761" y="87221"/>
                  <a:pt x="105692" y="77925"/>
                </a:cubicBezTo>
                <a:cubicBezTo>
                  <a:pt x="91836" y="58697"/>
                  <a:pt x="101308" y="30480"/>
                  <a:pt x="85040" y="12019"/>
                </a:cubicBezTo>
                <a:cubicBezTo>
                  <a:pt x="56538" y="-22380"/>
                  <a:pt x="11110" y="29318"/>
                  <a:pt x="630" y="55386"/>
                </a:cubicBezTo>
                <a:cubicBezTo>
                  <a:pt x="-3009" y="64441"/>
                  <a:pt x="10145" y="70339"/>
                  <a:pt x="13785" y="61415"/>
                </a:cubicBezTo>
                <a:cubicBezTo>
                  <a:pt x="27992" y="24319"/>
                  <a:pt x="78221" y="-12668"/>
                  <a:pt x="82496" y="51571"/>
                </a:cubicBezTo>
                <a:cubicBezTo>
                  <a:pt x="84097" y="65734"/>
                  <a:pt x="86640" y="82003"/>
                  <a:pt x="98129" y="91803"/>
                </a:cubicBezTo>
                <a:cubicBezTo>
                  <a:pt x="110954" y="102765"/>
                  <a:pt x="128560" y="98863"/>
                  <a:pt x="140355" y="88558"/>
                </a:cubicBezTo>
                <a:cubicBezTo>
                  <a:pt x="155703" y="75184"/>
                  <a:pt x="157632" y="55079"/>
                  <a:pt x="164867" y="37255"/>
                </a:cubicBezTo>
                <a:cubicBezTo>
                  <a:pt x="172102" y="19430"/>
                  <a:pt x="191308" y="5464"/>
                  <a:pt x="205690" y="25086"/>
                </a:cubicBezTo>
                <a:cubicBezTo>
                  <a:pt x="222397" y="47844"/>
                  <a:pt x="217508" y="92066"/>
                  <a:pt x="250965" y="100880"/>
                </a:cubicBezTo>
                <a:cubicBezTo>
                  <a:pt x="294375" y="108729"/>
                  <a:pt x="307464" y="48633"/>
                  <a:pt x="322022" y="18904"/>
                </a:cubicBezTo>
                <a:cubicBezTo>
                  <a:pt x="326034" y="9915"/>
                  <a:pt x="312836" y="4039"/>
                  <a:pt x="308867" y="1283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2" name="Google Shape;32;p3"/>
          <p:cNvSpPr/>
          <p:nvPr/>
        </p:nvSpPr>
        <p:spPr>
          <a:xfrm>
            <a:off x="3772882" y="6015481"/>
            <a:ext cx="1836055" cy="89211"/>
          </a:xfrm>
          <a:custGeom>
            <a:avLst/>
            <a:gdLst/>
            <a:ahLst/>
            <a:cxnLst/>
            <a:rect l="l" t="t" r="r" b="b"/>
            <a:pathLst>
              <a:path w="652626" h="31710" extrusionOk="0">
                <a:moveTo>
                  <a:pt x="645179" y="13550"/>
                </a:moveTo>
                <a:cubicBezTo>
                  <a:pt x="432971" y="20774"/>
                  <a:pt x="220527" y="16258"/>
                  <a:pt x="8819" y="23"/>
                </a:cubicBezTo>
                <a:cubicBezTo>
                  <a:pt x="-280" y="-657"/>
                  <a:pt x="-3941" y="13989"/>
                  <a:pt x="5662" y="14712"/>
                </a:cubicBezTo>
                <a:cubicBezTo>
                  <a:pt x="218646" y="31045"/>
                  <a:pt x="432371" y="35612"/>
                  <a:pt x="645859" y="28393"/>
                </a:cubicBezTo>
                <a:cubicBezTo>
                  <a:pt x="655067" y="28043"/>
                  <a:pt x="654914" y="13178"/>
                  <a:pt x="645179" y="1355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3" name="Google Shape;33;p3"/>
          <p:cNvSpPr/>
          <p:nvPr/>
        </p:nvSpPr>
        <p:spPr>
          <a:xfrm>
            <a:off x="5746073" y="6059972"/>
            <a:ext cx="351945" cy="41635"/>
          </a:xfrm>
          <a:custGeom>
            <a:avLst/>
            <a:gdLst/>
            <a:ahLst/>
            <a:cxnLst/>
            <a:rect l="l" t="t" r="r" b="b"/>
            <a:pathLst>
              <a:path w="125099" h="14799" extrusionOk="0">
                <a:moveTo>
                  <a:pt x="117661" y="0"/>
                </a:moveTo>
                <a:lnTo>
                  <a:pt x="6833" y="0"/>
                </a:lnTo>
                <a:cubicBezTo>
                  <a:pt x="-2463" y="0"/>
                  <a:pt x="-2288" y="14799"/>
                  <a:pt x="7446" y="14799"/>
                </a:cubicBezTo>
                <a:lnTo>
                  <a:pt x="118275" y="14799"/>
                </a:lnTo>
                <a:cubicBezTo>
                  <a:pt x="127571" y="14887"/>
                  <a:pt x="127374" y="0"/>
                  <a:pt x="117661" y="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4" name="Google Shape;34;p3"/>
          <p:cNvSpPr/>
          <p:nvPr/>
        </p:nvSpPr>
        <p:spPr>
          <a:xfrm>
            <a:off x="10280983" y="889496"/>
            <a:ext cx="387165" cy="308299"/>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5" name="Google Shape;35;p3"/>
          <p:cNvSpPr/>
          <p:nvPr/>
        </p:nvSpPr>
        <p:spPr>
          <a:xfrm>
            <a:off x="10487272" y="822701"/>
            <a:ext cx="176571" cy="121657"/>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268982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36"/>
        <p:cNvGrpSpPr/>
        <p:nvPr/>
      </p:nvGrpSpPr>
      <p:grpSpPr>
        <a:xfrm>
          <a:off x="0" y="0"/>
          <a:ext cx="0" cy="0"/>
          <a:chOff x="0" y="0"/>
          <a:chExt cx="0" cy="0"/>
        </a:xfrm>
      </p:grpSpPr>
      <p:sp>
        <p:nvSpPr>
          <p:cNvPr id="37" name="Google Shape;37;p4"/>
          <p:cNvSpPr/>
          <p:nvPr/>
        </p:nvSpPr>
        <p:spPr>
          <a:xfrm>
            <a:off x="2281785" y="1406383"/>
            <a:ext cx="3939" cy="1863"/>
          </a:xfrm>
          <a:custGeom>
            <a:avLst/>
            <a:gdLst/>
            <a:ahLst/>
            <a:cxnLst/>
            <a:rect l="l" t="t" r="r" b="b"/>
            <a:pathLst>
              <a:path w="1400" h="662" extrusionOk="0">
                <a:moveTo>
                  <a:pt x="0" y="663"/>
                </a:moveTo>
                <a:cubicBezTo>
                  <a:pt x="2192" y="-368"/>
                  <a:pt x="1513" y="-61"/>
                  <a:pt x="0" y="663"/>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8" name="Google Shape;38;p4"/>
          <p:cNvSpPr/>
          <p:nvPr/>
        </p:nvSpPr>
        <p:spPr>
          <a:xfrm>
            <a:off x="1053255" y="674684"/>
            <a:ext cx="10558975" cy="5828245"/>
          </a:xfrm>
          <a:custGeom>
            <a:avLst/>
            <a:gdLst/>
            <a:ahLst/>
            <a:cxnLst/>
            <a:rect l="l" t="t" r="r" b="b"/>
            <a:pathLst>
              <a:path w="3753190" h="2071651" extrusionOk="0">
                <a:moveTo>
                  <a:pt x="3559557" y="312526"/>
                </a:moveTo>
                <a:cubicBezTo>
                  <a:pt x="3462673" y="190537"/>
                  <a:pt x="3320580" y="114262"/>
                  <a:pt x="3169958" y="80871"/>
                </a:cubicBezTo>
                <a:cubicBezTo>
                  <a:pt x="2666702" y="-4635"/>
                  <a:pt x="2149217" y="-1697"/>
                  <a:pt x="1639734" y="934"/>
                </a:cubicBezTo>
                <a:cubicBezTo>
                  <a:pt x="1246802" y="10932"/>
                  <a:pt x="855690" y="56206"/>
                  <a:pt x="467318" y="117923"/>
                </a:cubicBezTo>
                <a:cubicBezTo>
                  <a:pt x="174056" y="164557"/>
                  <a:pt x="89909" y="643718"/>
                  <a:pt x="35646" y="899687"/>
                </a:cubicBezTo>
                <a:cubicBezTo>
                  <a:pt x="-28637" y="1401979"/>
                  <a:pt x="-84588" y="1869849"/>
                  <a:pt x="614695" y="1936390"/>
                </a:cubicBezTo>
                <a:cubicBezTo>
                  <a:pt x="1341779" y="2005561"/>
                  <a:pt x="2076558" y="2008434"/>
                  <a:pt x="2804213" y="1931237"/>
                </a:cubicBezTo>
                <a:cubicBezTo>
                  <a:pt x="2974808" y="1913456"/>
                  <a:pt x="3089078" y="1906791"/>
                  <a:pt x="3089078" y="1906791"/>
                </a:cubicBezTo>
                <a:cubicBezTo>
                  <a:pt x="3099164" y="1977323"/>
                  <a:pt x="3363661" y="2103279"/>
                  <a:pt x="3459384" y="2064341"/>
                </a:cubicBezTo>
                <a:cubicBezTo>
                  <a:pt x="3373725" y="1984887"/>
                  <a:pt x="3328363" y="1836962"/>
                  <a:pt x="3328363" y="1836962"/>
                </a:cubicBezTo>
                <a:cubicBezTo>
                  <a:pt x="3697529" y="1838781"/>
                  <a:pt x="3736708" y="1487660"/>
                  <a:pt x="3747407" y="1232568"/>
                </a:cubicBezTo>
                <a:cubicBezTo>
                  <a:pt x="3760452" y="920406"/>
                  <a:pt x="3769770" y="568692"/>
                  <a:pt x="3559557" y="312526"/>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9" name="Google Shape;39;p4"/>
          <p:cNvSpPr/>
          <p:nvPr/>
        </p:nvSpPr>
        <p:spPr>
          <a:xfrm>
            <a:off x="705895" y="466400"/>
            <a:ext cx="10750127" cy="6016339"/>
          </a:xfrm>
          <a:custGeom>
            <a:avLst/>
            <a:gdLst/>
            <a:ahLst/>
            <a:cxnLst/>
            <a:rect l="l" t="t" r="r" b="b"/>
            <a:pathLst>
              <a:path w="3821135" h="2138509" extrusionOk="0">
                <a:moveTo>
                  <a:pt x="3819859" y="752034"/>
                </a:moveTo>
                <a:cubicBezTo>
                  <a:pt x="3812054" y="539103"/>
                  <a:pt x="3741062" y="308303"/>
                  <a:pt x="3556764" y="183793"/>
                </a:cubicBezTo>
                <a:cubicBezTo>
                  <a:pt x="3418070" y="94210"/>
                  <a:pt x="3245918" y="93267"/>
                  <a:pt x="3087294" y="70619"/>
                </a:cubicBezTo>
                <a:cubicBezTo>
                  <a:pt x="2233223" y="-29401"/>
                  <a:pt x="1371303" y="-1973"/>
                  <a:pt x="513768" y="25410"/>
                </a:cubicBezTo>
                <a:cubicBezTo>
                  <a:pt x="504472" y="25717"/>
                  <a:pt x="504626" y="40517"/>
                  <a:pt x="514360" y="40210"/>
                </a:cubicBezTo>
                <a:cubicBezTo>
                  <a:pt x="1396429" y="12037"/>
                  <a:pt x="2283672" y="-16268"/>
                  <a:pt x="3161333" y="94714"/>
                </a:cubicBezTo>
                <a:cubicBezTo>
                  <a:pt x="3242301" y="104953"/>
                  <a:pt x="3324781" y="113350"/>
                  <a:pt x="3403994" y="133740"/>
                </a:cubicBezTo>
                <a:cubicBezTo>
                  <a:pt x="3829331" y="245730"/>
                  <a:pt x="3826151" y="758590"/>
                  <a:pt x="3794098" y="1112320"/>
                </a:cubicBezTo>
                <a:cubicBezTo>
                  <a:pt x="3788682" y="1201882"/>
                  <a:pt x="3783289" y="1291422"/>
                  <a:pt x="3777873" y="1380984"/>
                </a:cubicBezTo>
                <a:cubicBezTo>
                  <a:pt x="3772919" y="1463047"/>
                  <a:pt x="3775440" y="1551052"/>
                  <a:pt x="3749985" y="1630069"/>
                </a:cubicBezTo>
                <a:cubicBezTo>
                  <a:pt x="3682304" y="1828398"/>
                  <a:pt x="3446681" y="1860474"/>
                  <a:pt x="3265453" y="1869353"/>
                </a:cubicBezTo>
                <a:cubicBezTo>
                  <a:pt x="3261550" y="1869572"/>
                  <a:pt x="3258525" y="1872861"/>
                  <a:pt x="3258634" y="1876786"/>
                </a:cubicBezTo>
                <a:cubicBezTo>
                  <a:pt x="3253372" y="1875865"/>
                  <a:pt x="3247256" y="1880315"/>
                  <a:pt x="3249865" y="1886191"/>
                </a:cubicBezTo>
                <a:cubicBezTo>
                  <a:pt x="3272885" y="1936245"/>
                  <a:pt x="3299743" y="1984457"/>
                  <a:pt x="3330196" y="2030367"/>
                </a:cubicBezTo>
                <a:cubicBezTo>
                  <a:pt x="3349928" y="2060119"/>
                  <a:pt x="3371305" y="2094321"/>
                  <a:pt x="3399850" y="2118065"/>
                </a:cubicBezTo>
                <a:cubicBezTo>
                  <a:pt x="3244186" y="2098991"/>
                  <a:pt x="3086110" y="2032976"/>
                  <a:pt x="3003959" y="1892242"/>
                </a:cubicBezTo>
                <a:cubicBezTo>
                  <a:pt x="2999859" y="1885183"/>
                  <a:pt x="2990103" y="1890752"/>
                  <a:pt x="2990453" y="1897526"/>
                </a:cubicBezTo>
                <a:cubicBezTo>
                  <a:pt x="2129739" y="1952338"/>
                  <a:pt x="1256221" y="2013003"/>
                  <a:pt x="401887" y="1860956"/>
                </a:cubicBezTo>
                <a:cubicBezTo>
                  <a:pt x="297351" y="1841224"/>
                  <a:pt x="184352" y="1811078"/>
                  <a:pt x="108098" y="1731974"/>
                </a:cubicBezTo>
                <a:cubicBezTo>
                  <a:pt x="16212" y="1636602"/>
                  <a:pt x="18953" y="1494092"/>
                  <a:pt x="16147" y="1370482"/>
                </a:cubicBezTo>
                <a:cubicBezTo>
                  <a:pt x="9487" y="1077504"/>
                  <a:pt x="25437" y="784439"/>
                  <a:pt x="63854" y="493916"/>
                </a:cubicBezTo>
                <a:cubicBezTo>
                  <a:pt x="68605" y="458026"/>
                  <a:pt x="73720" y="422223"/>
                  <a:pt x="79202" y="386486"/>
                </a:cubicBezTo>
                <a:cubicBezTo>
                  <a:pt x="80649" y="376795"/>
                  <a:pt x="66200" y="374800"/>
                  <a:pt x="64775" y="384140"/>
                </a:cubicBezTo>
                <a:cubicBezTo>
                  <a:pt x="20408" y="677030"/>
                  <a:pt x="-1230" y="972902"/>
                  <a:pt x="54" y="1269125"/>
                </a:cubicBezTo>
                <a:cubicBezTo>
                  <a:pt x="3869" y="1541932"/>
                  <a:pt x="-19854" y="1759752"/>
                  <a:pt x="293580" y="1850871"/>
                </a:cubicBezTo>
                <a:cubicBezTo>
                  <a:pt x="349290" y="1867336"/>
                  <a:pt x="406579" y="1877421"/>
                  <a:pt x="463868" y="1886739"/>
                </a:cubicBezTo>
                <a:cubicBezTo>
                  <a:pt x="1302153" y="2022671"/>
                  <a:pt x="2155128" y="1967049"/>
                  <a:pt x="2998127" y="1911755"/>
                </a:cubicBezTo>
                <a:cubicBezTo>
                  <a:pt x="3084838" y="2049463"/>
                  <a:pt x="3246971" y="2117276"/>
                  <a:pt x="3404016" y="2133610"/>
                </a:cubicBezTo>
                <a:cubicBezTo>
                  <a:pt x="3407984" y="2133961"/>
                  <a:pt x="3411624" y="2131330"/>
                  <a:pt x="3412501" y="2127427"/>
                </a:cubicBezTo>
                <a:cubicBezTo>
                  <a:pt x="3418552" y="2131461"/>
                  <a:pt x="3424954" y="2134969"/>
                  <a:pt x="3431619" y="2137885"/>
                </a:cubicBezTo>
                <a:cubicBezTo>
                  <a:pt x="3440060" y="2141546"/>
                  <a:pt x="3446966" y="2128063"/>
                  <a:pt x="3438372" y="2124292"/>
                </a:cubicBezTo>
                <a:cubicBezTo>
                  <a:pt x="3394128" y="2105152"/>
                  <a:pt x="3366021" y="2057137"/>
                  <a:pt x="3340479" y="2018506"/>
                </a:cubicBezTo>
                <a:cubicBezTo>
                  <a:pt x="3312196" y="1975643"/>
                  <a:pt x="3287092" y="1930742"/>
                  <a:pt x="3265409" y="1884174"/>
                </a:cubicBezTo>
                <a:cubicBezTo>
                  <a:pt x="3490267" y="1876413"/>
                  <a:pt x="3757769" y="1818401"/>
                  <a:pt x="3780987" y="1549825"/>
                </a:cubicBezTo>
                <a:cubicBezTo>
                  <a:pt x="3790809" y="1463069"/>
                  <a:pt x="3792848" y="1374976"/>
                  <a:pt x="3798132" y="1287826"/>
                </a:cubicBezTo>
                <a:cubicBezTo>
                  <a:pt x="3806945" y="1109339"/>
                  <a:pt x="3826261" y="930851"/>
                  <a:pt x="3819859" y="752034"/>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nvGrpSpPr>
          <p:cNvPr id="40" name="Google Shape;40;p4"/>
          <p:cNvGrpSpPr/>
          <p:nvPr/>
        </p:nvGrpSpPr>
        <p:grpSpPr>
          <a:xfrm>
            <a:off x="733633" y="491494"/>
            <a:ext cx="1170972" cy="836719"/>
            <a:chOff x="550224" y="368620"/>
            <a:chExt cx="878229" cy="627539"/>
          </a:xfrm>
        </p:grpSpPr>
        <p:sp>
          <p:nvSpPr>
            <p:cNvPr id="41" name="Google Shape;41;p4"/>
            <p:cNvSpPr/>
            <p:nvPr/>
          </p:nvSpPr>
          <p:spPr>
            <a:xfrm>
              <a:off x="550224" y="368620"/>
              <a:ext cx="430805" cy="627539"/>
            </a:xfrm>
            <a:custGeom>
              <a:avLst/>
              <a:gdLst/>
              <a:ahLst/>
              <a:cxnLst/>
              <a:rect l="l" t="t" r="r" b="b"/>
              <a:pathLst>
                <a:path w="204173" h="297412" extrusionOk="0">
                  <a:moveTo>
                    <a:pt x="139600" y="3918"/>
                  </a:moveTo>
                  <a:cubicBezTo>
                    <a:pt x="98338" y="-8491"/>
                    <a:pt x="54708" y="9706"/>
                    <a:pt x="28442" y="42571"/>
                  </a:cubicBezTo>
                  <a:cubicBezTo>
                    <a:pt x="-1200" y="79689"/>
                    <a:pt x="-6483" y="131738"/>
                    <a:pt x="7088" y="176311"/>
                  </a:cubicBezTo>
                  <a:cubicBezTo>
                    <a:pt x="15375" y="203497"/>
                    <a:pt x="33244" y="222045"/>
                    <a:pt x="55322" y="238993"/>
                  </a:cubicBezTo>
                  <a:cubicBezTo>
                    <a:pt x="80842" y="258550"/>
                    <a:pt x="107305" y="276835"/>
                    <a:pt x="134360" y="294199"/>
                  </a:cubicBezTo>
                  <a:cubicBezTo>
                    <a:pt x="135671" y="295098"/>
                    <a:pt x="137291" y="295449"/>
                    <a:pt x="138855" y="295142"/>
                  </a:cubicBezTo>
                  <a:cubicBezTo>
                    <a:pt x="140391" y="296326"/>
                    <a:pt x="142213" y="297093"/>
                    <a:pt x="144138" y="297334"/>
                  </a:cubicBezTo>
                  <a:cubicBezTo>
                    <a:pt x="153237" y="298606"/>
                    <a:pt x="156855" y="283982"/>
                    <a:pt x="147295" y="282667"/>
                  </a:cubicBezTo>
                  <a:cubicBezTo>
                    <a:pt x="145827" y="282448"/>
                    <a:pt x="140981" y="260479"/>
                    <a:pt x="140148" y="257081"/>
                  </a:cubicBezTo>
                  <a:cubicBezTo>
                    <a:pt x="133825" y="231100"/>
                    <a:pt x="132067" y="204221"/>
                    <a:pt x="134952" y="177648"/>
                  </a:cubicBezTo>
                  <a:cubicBezTo>
                    <a:pt x="176609" y="182954"/>
                    <a:pt x="202633" y="143665"/>
                    <a:pt x="203883" y="105670"/>
                  </a:cubicBezTo>
                  <a:cubicBezTo>
                    <a:pt x="206974" y="59694"/>
                    <a:pt x="185444" y="17687"/>
                    <a:pt x="139600" y="3918"/>
                  </a:cubicBezTo>
                  <a:close/>
                  <a:moveTo>
                    <a:pt x="183054" y="133777"/>
                  </a:moveTo>
                  <a:cubicBezTo>
                    <a:pt x="174767" y="153268"/>
                    <a:pt x="153741" y="169383"/>
                    <a:pt x="131882" y="161709"/>
                  </a:cubicBezTo>
                  <a:cubicBezTo>
                    <a:pt x="129346" y="160810"/>
                    <a:pt x="126524" y="161336"/>
                    <a:pt x="124472" y="163068"/>
                  </a:cubicBezTo>
                  <a:cubicBezTo>
                    <a:pt x="123380" y="163770"/>
                    <a:pt x="122532" y="164800"/>
                    <a:pt x="122038" y="166006"/>
                  </a:cubicBezTo>
                  <a:cubicBezTo>
                    <a:pt x="121199" y="167475"/>
                    <a:pt x="120874" y="169185"/>
                    <a:pt x="121118" y="170852"/>
                  </a:cubicBezTo>
                  <a:cubicBezTo>
                    <a:pt x="116602" y="204944"/>
                    <a:pt x="119253" y="239629"/>
                    <a:pt x="128901" y="272647"/>
                  </a:cubicBezTo>
                  <a:cubicBezTo>
                    <a:pt x="113583" y="262540"/>
                    <a:pt x="98506" y="252082"/>
                    <a:pt x="83670" y="241229"/>
                  </a:cubicBezTo>
                  <a:cubicBezTo>
                    <a:pt x="67008" y="229039"/>
                    <a:pt x="48460" y="216783"/>
                    <a:pt x="35699" y="200274"/>
                  </a:cubicBezTo>
                  <a:cubicBezTo>
                    <a:pt x="-9706" y="138886"/>
                    <a:pt x="18840" y="27553"/>
                    <a:pt x="100223" y="15450"/>
                  </a:cubicBezTo>
                  <a:cubicBezTo>
                    <a:pt x="169505" y="7667"/>
                    <a:pt x="206601" y="72783"/>
                    <a:pt x="183054" y="13377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2" name="Google Shape;42;p4"/>
            <p:cNvSpPr/>
            <p:nvPr/>
          </p:nvSpPr>
          <p:spPr>
            <a:xfrm>
              <a:off x="1007307" y="372376"/>
              <a:ext cx="421145" cy="613504"/>
            </a:xfrm>
            <a:custGeom>
              <a:avLst/>
              <a:gdLst/>
              <a:ahLst/>
              <a:cxnLst/>
              <a:rect l="l" t="t" r="r" b="b"/>
              <a:pathLst>
                <a:path w="199595" h="290760" extrusionOk="0">
                  <a:moveTo>
                    <a:pt x="136439" y="3825"/>
                  </a:moveTo>
                  <a:cubicBezTo>
                    <a:pt x="96098" y="-8299"/>
                    <a:pt x="53476" y="9504"/>
                    <a:pt x="27803" y="41623"/>
                  </a:cubicBezTo>
                  <a:cubicBezTo>
                    <a:pt x="-1182" y="77908"/>
                    <a:pt x="-6334" y="128751"/>
                    <a:pt x="6930" y="172359"/>
                  </a:cubicBezTo>
                  <a:cubicBezTo>
                    <a:pt x="15021" y="198932"/>
                    <a:pt x="32494" y="217063"/>
                    <a:pt x="54090" y="233616"/>
                  </a:cubicBezTo>
                  <a:cubicBezTo>
                    <a:pt x="79040" y="252735"/>
                    <a:pt x="104911" y="270603"/>
                    <a:pt x="131352" y="287573"/>
                  </a:cubicBezTo>
                  <a:cubicBezTo>
                    <a:pt x="132626" y="288472"/>
                    <a:pt x="134211" y="288801"/>
                    <a:pt x="135737" y="288494"/>
                  </a:cubicBezTo>
                  <a:cubicBezTo>
                    <a:pt x="137241" y="289678"/>
                    <a:pt x="139037" y="290423"/>
                    <a:pt x="140933" y="290686"/>
                  </a:cubicBezTo>
                  <a:cubicBezTo>
                    <a:pt x="149813" y="291914"/>
                    <a:pt x="153343" y="277641"/>
                    <a:pt x="144003" y="276347"/>
                  </a:cubicBezTo>
                  <a:cubicBezTo>
                    <a:pt x="142556" y="276150"/>
                    <a:pt x="137842" y="254664"/>
                    <a:pt x="137009" y="251332"/>
                  </a:cubicBezTo>
                  <a:cubicBezTo>
                    <a:pt x="130839" y="225943"/>
                    <a:pt x="129125" y="199677"/>
                    <a:pt x="131944" y="173697"/>
                  </a:cubicBezTo>
                  <a:cubicBezTo>
                    <a:pt x="172768" y="178893"/>
                    <a:pt x="198091" y="140481"/>
                    <a:pt x="199318" y="103341"/>
                  </a:cubicBezTo>
                  <a:cubicBezTo>
                    <a:pt x="202300" y="58352"/>
                    <a:pt x="181253" y="17287"/>
                    <a:pt x="136439" y="3825"/>
                  </a:cubicBezTo>
                  <a:close/>
                  <a:moveTo>
                    <a:pt x="178907" y="130768"/>
                  </a:moveTo>
                  <a:cubicBezTo>
                    <a:pt x="170794" y="149799"/>
                    <a:pt x="150251" y="165541"/>
                    <a:pt x="128897" y="158042"/>
                  </a:cubicBezTo>
                  <a:cubicBezTo>
                    <a:pt x="126417" y="157187"/>
                    <a:pt x="123670" y="157692"/>
                    <a:pt x="121662" y="159380"/>
                  </a:cubicBezTo>
                  <a:cubicBezTo>
                    <a:pt x="120592" y="160082"/>
                    <a:pt x="119756" y="161068"/>
                    <a:pt x="119272" y="162252"/>
                  </a:cubicBezTo>
                  <a:cubicBezTo>
                    <a:pt x="118458" y="163699"/>
                    <a:pt x="118143" y="165343"/>
                    <a:pt x="118373" y="166988"/>
                  </a:cubicBezTo>
                  <a:cubicBezTo>
                    <a:pt x="113973" y="200335"/>
                    <a:pt x="116571" y="234230"/>
                    <a:pt x="126003" y="266503"/>
                  </a:cubicBezTo>
                  <a:cubicBezTo>
                    <a:pt x="111006" y="256615"/>
                    <a:pt x="96266" y="246399"/>
                    <a:pt x="81781" y="235809"/>
                  </a:cubicBezTo>
                  <a:cubicBezTo>
                    <a:pt x="65491" y="223882"/>
                    <a:pt x="47359" y="211911"/>
                    <a:pt x="34884" y="195775"/>
                  </a:cubicBezTo>
                  <a:cubicBezTo>
                    <a:pt x="-9491" y="135855"/>
                    <a:pt x="18419" y="26955"/>
                    <a:pt x="97961" y="15116"/>
                  </a:cubicBezTo>
                  <a:cubicBezTo>
                    <a:pt x="165664" y="7508"/>
                    <a:pt x="202015" y="71133"/>
                    <a:pt x="178907" y="130768"/>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3" name="Google Shape;43;p4"/>
            <p:cNvSpPr/>
            <p:nvPr/>
          </p:nvSpPr>
          <p:spPr>
            <a:xfrm>
              <a:off x="1305031" y="475050"/>
              <a:ext cx="59409" cy="175613"/>
            </a:xfrm>
            <a:custGeom>
              <a:avLst/>
              <a:gdLst/>
              <a:ahLst/>
              <a:cxnLst/>
              <a:rect l="l" t="t" r="r" b="b"/>
              <a:pathLst>
                <a:path w="28156" h="83229" extrusionOk="0">
                  <a:moveTo>
                    <a:pt x="12001" y="2074"/>
                  </a:moveTo>
                  <a:cubicBezTo>
                    <a:pt x="5687" y="-4723"/>
                    <a:pt x="-4289" y="6788"/>
                    <a:pt x="2004" y="13584"/>
                  </a:cubicBezTo>
                  <a:cubicBezTo>
                    <a:pt x="17298" y="29699"/>
                    <a:pt x="17395" y="54956"/>
                    <a:pt x="2223" y="71180"/>
                  </a:cubicBezTo>
                  <a:cubicBezTo>
                    <a:pt x="-4354" y="78459"/>
                    <a:pt x="6608" y="87887"/>
                    <a:pt x="13054" y="80608"/>
                  </a:cubicBezTo>
                  <a:cubicBezTo>
                    <a:pt x="33750" y="57455"/>
                    <a:pt x="32961" y="24678"/>
                    <a:pt x="12001" y="2074"/>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4" name="Google Shape;44;p4"/>
            <p:cNvSpPr/>
            <p:nvPr/>
          </p:nvSpPr>
          <p:spPr>
            <a:xfrm>
              <a:off x="1260832" y="642594"/>
              <a:ext cx="30076" cy="31226"/>
            </a:xfrm>
            <a:custGeom>
              <a:avLst/>
              <a:gdLst/>
              <a:ahLst/>
              <a:cxnLst/>
              <a:rect l="l" t="t" r="r" b="b"/>
              <a:pathLst>
                <a:path w="14254" h="14799" extrusionOk="0">
                  <a:moveTo>
                    <a:pt x="6816" y="0"/>
                  </a:moveTo>
                  <a:cubicBezTo>
                    <a:pt x="-2458" y="0"/>
                    <a:pt x="-2283" y="14799"/>
                    <a:pt x="7430" y="14799"/>
                  </a:cubicBezTo>
                  <a:cubicBezTo>
                    <a:pt x="16726" y="14799"/>
                    <a:pt x="16529" y="0"/>
                    <a:pt x="6816" y="0"/>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5" name="Google Shape;45;p4"/>
            <p:cNvSpPr/>
            <p:nvPr/>
          </p:nvSpPr>
          <p:spPr>
            <a:xfrm>
              <a:off x="611671" y="601479"/>
              <a:ext cx="103968" cy="202921"/>
            </a:xfrm>
            <a:custGeom>
              <a:avLst/>
              <a:gdLst/>
              <a:ahLst/>
              <a:cxnLst/>
              <a:rect l="l" t="t" r="r" b="b"/>
              <a:pathLst>
                <a:path w="49274" h="96171" extrusionOk="0">
                  <a:moveTo>
                    <a:pt x="46778" y="83022"/>
                  </a:moveTo>
                  <a:cubicBezTo>
                    <a:pt x="27791" y="67456"/>
                    <a:pt x="9199" y="33057"/>
                    <a:pt x="16281" y="8194"/>
                  </a:cubicBezTo>
                  <a:cubicBezTo>
                    <a:pt x="18978" y="-1277"/>
                    <a:pt x="4442" y="-3163"/>
                    <a:pt x="1877" y="5848"/>
                  </a:cubicBezTo>
                  <a:cubicBezTo>
                    <a:pt x="-2947" y="22796"/>
                    <a:pt x="2271" y="39436"/>
                    <a:pt x="9112" y="55091"/>
                  </a:cubicBezTo>
                  <a:cubicBezTo>
                    <a:pt x="15689" y="70153"/>
                    <a:pt x="23933" y="83965"/>
                    <a:pt x="36802" y="94555"/>
                  </a:cubicBezTo>
                  <a:cubicBezTo>
                    <a:pt x="43994" y="100409"/>
                    <a:pt x="53991" y="88920"/>
                    <a:pt x="46778" y="83022"/>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
        <p:nvSpPr>
          <p:cNvPr id="46" name="Google Shape;46;p4"/>
          <p:cNvSpPr txBox="1">
            <a:spLocks noGrp="1"/>
          </p:cNvSpPr>
          <p:nvPr>
            <p:ph type="body" idx="1"/>
          </p:nvPr>
        </p:nvSpPr>
        <p:spPr>
          <a:xfrm>
            <a:off x="2285733" y="1582433"/>
            <a:ext cx="7620400" cy="3693200"/>
          </a:xfrm>
          <a:prstGeom prst="rect">
            <a:avLst/>
          </a:prstGeom>
        </p:spPr>
        <p:txBody>
          <a:bodyPr spcFirstLastPara="1" wrap="square" lIns="0" tIns="0" rIns="0" bIns="0" anchor="ctr" anchorCtr="0">
            <a:noAutofit/>
          </a:bodyPr>
          <a:lstStyle>
            <a:lvl1pPr marL="609585" lvl="0" indent="-541853" algn="ctr" rtl="0">
              <a:spcBef>
                <a:spcPts val="0"/>
              </a:spcBef>
              <a:spcAft>
                <a:spcPts val="0"/>
              </a:spcAft>
              <a:buSzPts val="2800"/>
              <a:buFont typeface="Nunito SemiBold"/>
              <a:buChar char="✗"/>
              <a:defRPr sz="3733">
                <a:latin typeface="Nunito SemiBold"/>
                <a:ea typeface="Nunito SemiBold"/>
                <a:cs typeface="Nunito SemiBold"/>
                <a:sym typeface="Nunito SemiBold"/>
              </a:defRPr>
            </a:lvl1pPr>
            <a:lvl2pPr marL="1219170" lvl="1" indent="-541853" algn="ctr" rtl="0">
              <a:spcBef>
                <a:spcPts val="1333"/>
              </a:spcBef>
              <a:spcAft>
                <a:spcPts val="0"/>
              </a:spcAft>
              <a:buSzPts val="2800"/>
              <a:buFont typeface="Nunito SemiBold"/>
              <a:buChar char="✗"/>
              <a:defRPr sz="3733">
                <a:latin typeface="Nunito SemiBold"/>
                <a:ea typeface="Nunito SemiBold"/>
                <a:cs typeface="Nunito SemiBold"/>
                <a:sym typeface="Nunito SemiBold"/>
              </a:defRPr>
            </a:lvl2pPr>
            <a:lvl3pPr marL="1828754" lvl="2" indent="-541853" algn="ctr" rtl="0">
              <a:spcBef>
                <a:spcPts val="1333"/>
              </a:spcBef>
              <a:spcAft>
                <a:spcPts val="0"/>
              </a:spcAft>
              <a:buSzPts val="2800"/>
              <a:buFont typeface="Nunito SemiBold"/>
              <a:buChar char="■"/>
              <a:defRPr sz="3733">
                <a:latin typeface="Nunito SemiBold"/>
                <a:ea typeface="Nunito SemiBold"/>
                <a:cs typeface="Nunito SemiBold"/>
                <a:sym typeface="Nunito SemiBold"/>
              </a:defRPr>
            </a:lvl3pPr>
            <a:lvl4pPr marL="2438339" lvl="3" indent="-541853" algn="ctr" rtl="0">
              <a:spcBef>
                <a:spcPts val="1333"/>
              </a:spcBef>
              <a:spcAft>
                <a:spcPts val="0"/>
              </a:spcAft>
              <a:buSzPts val="2800"/>
              <a:buFont typeface="Nunito SemiBold"/>
              <a:buChar char="●"/>
              <a:defRPr sz="3733">
                <a:latin typeface="Nunito SemiBold"/>
                <a:ea typeface="Nunito SemiBold"/>
                <a:cs typeface="Nunito SemiBold"/>
                <a:sym typeface="Nunito SemiBold"/>
              </a:defRPr>
            </a:lvl4pPr>
            <a:lvl5pPr marL="3047924" lvl="4" indent="-541853" algn="ctr" rtl="0">
              <a:spcBef>
                <a:spcPts val="1333"/>
              </a:spcBef>
              <a:spcAft>
                <a:spcPts val="0"/>
              </a:spcAft>
              <a:buSzPts val="2800"/>
              <a:buFont typeface="Nunito SemiBold"/>
              <a:buChar char="○"/>
              <a:defRPr sz="3733">
                <a:latin typeface="Nunito SemiBold"/>
                <a:ea typeface="Nunito SemiBold"/>
                <a:cs typeface="Nunito SemiBold"/>
                <a:sym typeface="Nunito SemiBold"/>
              </a:defRPr>
            </a:lvl5pPr>
            <a:lvl6pPr marL="3657509" lvl="5" indent="-541853" algn="ctr" rtl="0">
              <a:spcBef>
                <a:spcPts val="1333"/>
              </a:spcBef>
              <a:spcAft>
                <a:spcPts val="0"/>
              </a:spcAft>
              <a:buSzPts val="2800"/>
              <a:buFont typeface="Nunito SemiBold"/>
              <a:buChar char="■"/>
              <a:defRPr sz="3733">
                <a:latin typeface="Nunito SemiBold"/>
                <a:ea typeface="Nunito SemiBold"/>
                <a:cs typeface="Nunito SemiBold"/>
                <a:sym typeface="Nunito SemiBold"/>
              </a:defRPr>
            </a:lvl6pPr>
            <a:lvl7pPr marL="4267093" lvl="6" indent="-541853" algn="ctr" rtl="0">
              <a:spcBef>
                <a:spcPts val="1333"/>
              </a:spcBef>
              <a:spcAft>
                <a:spcPts val="0"/>
              </a:spcAft>
              <a:buSzPts val="2800"/>
              <a:buFont typeface="Nunito SemiBold"/>
              <a:buChar char="●"/>
              <a:defRPr sz="3733">
                <a:latin typeface="Nunito SemiBold"/>
                <a:ea typeface="Nunito SemiBold"/>
                <a:cs typeface="Nunito SemiBold"/>
                <a:sym typeface="Nunito SemiBold"/>
              </a:defRPr>
            </a:lvl7pPr>
            <a:lvl8pPr marL="4876678" lvl="7" indent="-541853" algn="ctr" rtl="0">
              <a:spcBef>
                <a:spcPts val="1333"/>
              </a:spcBef>
              <a:spcAft>
                <a:spcPts val="0"/>
              </a:spcAft>
              <a:buSzPts val="2800"/>
              <a:buFont typeface="Nunito SemiBold"/>
              <a:buChar char="○"/>
              <a:defRPr sz="3733">
                <a:latin typeface="Nunito SemiBold"/>
                <a:ea typeface="Nunito SemiBold"/>
                <a:cs typeface="Nunito SemiBold"/>
                <a:sym typeface="Nunito SemiBold"/>
              </a:defRPr>
            </a:lvl8pPr>
            <a:lvl9pPr marL="5486263" lvl="8" indent="-541853" algn="ctr" rtl="0">
              <a:spcBef>
                <a:spcPts val="1333"/>
              </a:spcBef>
              <a:spcAft>
                <a:spcPts val="1333"/>
              </a:spcAft>
              <a:buSzPts val="2800"/>
              <a:buFont typeface="Nunito SemiBold"/>
              <a:buChar char="■"/>
              <a:defRPr sz="3733">
                <a:latin typeface="Nunito SemiBold"/>
                <a:ea typeface="Nunito SemiBold"/>
                <a:cs typeface="Nunito SemiBold"/>
                <a:sym typeface="Nunito SemiBold"/>
              </a:defRPr>
            </a:lvl9pPr>
          </a:lstStyle>
          <a:p>
            <a:endParaRPr/>
          </a:p>
        </p:txBody>
      </p:sp>
      <p:sp>
        <p:nvSpPr>
          <p:cNvPr id="47" name="Google Shape;47;p4"/>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48" name="Google Shape;48;p4"/>
          <p:cNvSpPr/>
          <p:nvPr/>
        </p:nvSpPr>
        <p:spPr>
          <a:xfrm rot="-10653455">
            <a:off x="411872" y="4549353"/>
            <a:ext cx="1086664" cy="1364544"/>
          </a:xfrm>
          <a:custGeom>
            <a:avLst/>
            <a:gdLst/>
            <a:ahLst/>
            <a:cxnLst/>
            <a:rect l="l" t="t" r="r" b="b"/>
            <a:pathLst>
              <a:path w="385904" h="484587" extrusionOk="0">
                <a:moveTo>
                  <a:pt x="316148" y="219239"/>
                </a:moveTo>
                <a:cubicBezTo>
                  <a:pt x="261491" y="116194"/>
                  <a:pt x="157744" y="32311"/>
                  <a:pt x="38101" y="26786"/>
                </a:cubicBezTo>
                <a:cubicBezTo>
                  <a:pt x="47463" y="22510"/>
                  <a:pt x="56935" y="18432"/>
                  <a:pt x="66471" y="14530"/>
                </a:cubicBezTo>
                <a:cubicBezTo>
                  <a:pt x="75241" y="10978"/>
                  <a:pt x="71273" y="-3010"/>
                  <a:pt x="62086" y="586"/>
                </a:cubicBezTo>
                <a:cubicBezTo>
                  <a:pt x="42552" y="8566"/>
                  <a:pt x="23390" y="17336"/>
                  <a:pt x="4578" y="26895"/>
                </a:cubicBezTo>
                <a:cubicBezTo>
                  <a:pt x="-2854" y="30645"/>
                  <a:pt x="-508" y="42440"/>
                  <a:pt x="6398" y="41585"/>
                </a:cubicBezTo>
                <a:cubicBezTo>
                  <a:pt x="7473" y="41870"/>
                  <a:pt x="8591" y="41957"/>
                  <a:pt x="9709" y="41826"/>
                </a:cubicBezTo>
                <a:cubicBezTo>
                  <a:pt x="22162" y="48710"/>
                  <a:pt x="33190" y="57875"/>
                  <a:pt x="42267" y="68837"/>
                </a:cubicBezTo>
                <a:cubicBezTo>
                  <a:pt x="48231" y="76094"/>
                  <a:pt x="60618" y="67368"/>
                  <a:pt x="54786" y="60265"/>
                </a:cubicBezTo>
                <a:cubicBezTo>
                  <a:pt x="49217" y="53468"/>
                  <a:pt x="42990" y="47241"/>
                  <a:pt x="36216" y="41650"/>
                </a:cubicBezTo>
                <a:cubicBezTo>
                  <a:pt x="257544" y="58730"/>
                  <a:pt x="357411" y="281133"/>
                  <a:pt x="371135" y="478147"/>
                </a:cubicBezTo>
                <a:cubicBezTo>
                  <a:pt x="372034" y="487859"/>
                  <a:pt x="386723" y="485952"/>
                  <a:pt x="385869" y="476678"/>
                </a:cubicBezTo>
                <a:cubicBezTo>
                  <a:pt x="377756" y="387730"/>
                  <a:pt x="358704" y="298409"/>
                  <a:pt x="316148" y="21923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9" name="Google Shape;49;p4"/>
          <p:cNvSpPr/>
          <p:nvPr/>
        </p:nvSpPr>
        <p:spPr>
          <a:xfrm rot="5624237">
            <a:off x="11052895" y="3822455"/>
            <a:ext cx="720159" cy="352312"/>
          </a:xfrm>
          <a:custGeom>
            <a:avLst/>
            <a:gdLst/>
            <a:ahLst/>
            <a:cxnLst/>
            <a:rect l="l" t="t" r="r" b="b"/>
            <a:pathLst>
              <a:path w="256043" h="125260" extrusionOk="0">
                <a:moveTo>
                  <a:pt x="122835" y="3891"/>
                </a:moveTo>
                <a:cubicBezTo>
                  <a:pt x="106677" y="35258"/>
                  <a:pt x="90541" y="66632"/>
                  <a:pt x="74404" y="98013"/>
                </a:cubicBezTo>
                <a:cubicBezTo>
                  <a:pt x="67103" y="82972"/>
                  <a:pt x="59737" y="67939"/>
                  <a:pt x="52348" y="52914"/>
                </a:cubicBezTo>
                <a:cubicBezTo>
                  <a:pt x="49783" y="47630"/>
                  <a:pt x="41583" y="45218"/>
                  <a:pt x="38602" y="51708"/>
                </a:cubicBezTo>
                <a:cubicBezTo>
                  <a:pt x="30007" y="70416"/>
                  <a:pt x="17598" y="87110"/>
                  <a:pt x="2141" y="100709"/>
                </a:cubicBezTo>
                <a:cubicBezTo>
                  <a:pt x="-4787" y="106848"/>
                  <a:pt x="6723" y="116802"/>
                  <a:pt x="13629" y="110685"/>
                </a:cubicBezTo>
                <a:cubicBezTo>
                  <a:pt x="26258" y="99453"/>
                  <a:pt x="36979" y="86235"/>
                  <a:pt x="45354" y="71550"/>
                </a:cubicBezTo>
                <a:lnTo>
                  <a:pt x="67432" y="116670"/>
                </a:lnTo>
                <a:cubicBezTo>
                  <a:pt x="70107" y="122174"/>
                  <a:pt x="77978" y="124147"/>
                  <a:pt x="81179" y="117876"/>
                </a:cubicBezTo>
                <a:lnTo>
                  <a:pt x="128580" y="25793"/>
                </a:lnTo>
                <a:cubicBezTo>
                  <a:pt x="139147" y="55900"/>
                  <a:pt x="147259" y="86822"/>
                  <a:pt x="152784" y="118249"/>
                </a:cubicBezTo>
                <a:cubicBezTo>
                  <a:pt x="153969" y="125024"/>
                  <a:pt x="163462" y="128422"/>
                  <a:pt x="166970" y="121318"/>
                </a:cubicBezTo>
                <a:cubicBezTo>
                  <a:pt x="177515" y="99979"/>
                  <a:pt x="188039" y="78638"/>
                  <a:pt x="198585" y="57299"/>
                </a:cubicBezTo>
                <a:cubicBezTo>
                  <a:pt x="214107" y="75321"/>
                  <a:pt x="228819" y="94022"/>
                  <a:pt x="242434" y="113469"/>
                </a:cubicBezTo>
                <a:cubicBezTo>
                  <a:pt x="247959" y="121297"/>
                  <a:pt x="260259" y="113711"/>
                  <a:pt x="254580" y="105686"/>
                </a:cubicBezTo>
                <a:cubicBezTo>
                  <a:pt x="238509" y="82896"/>
                  <a:pt x="221145" y="61039"/>
                  <a:pt x="202575" y="40220"/>
                </a:cubicBezTo>
                <a:cubicBezTo>
                  <a:pt x="199023" y="36229"/>
                  <a:pt x="192512" y="35089"/>
                  <a:pt x="189705" y="40746"/>
                </a:cubicBezTo>
                <a:lnTo>
                  <a:pt x="163001" y="94899"/>
                </a:lnTo>
                <a:cubicBezTo>
                  <a:pt x="156468" y="64295"/>
                  <a:pt x="147566" y="34241"/>
                  <a:pt x="136407" y="5009"/>
                </a:cubicBezTo>
                <a:cubicBezTo>
                  <a:pt x="134324" y="-823"/>
                  <a:pt x="125861" y="-2029"/>
                  <a:pt x="122835" y="389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0" name="Google Shape;50;p4"/>
          <p:cNvSpPr/>
          <p:nvPr/>
        </p:nvSpPr>
        <p:spPr>
          <a:xfrm rot="5400000">
            <a:off x="8345524" y="-158950"/>
            <a:ext cx="151107" cy="1272065"/>
          </a:xfrm>
          <a:custGeom>
            <a:avLst/>
            <a:gdLst/>
            <a:ahLst/>
            <a:cxnLst/>
            <a:rect l="l" t="t" r="r" b="b"/>
            <a:pathLst>
              <a:path w="53711" h="452156" extrusionOk="0">
                <a:moveTo>
                  <a:pt x="39194" y="6047"/>
                </a:moveTo>
                <a:cubicBezTo>
                  <a:pt x="16217" y="151582"/>
                  <a:pt x="8039" y="298805"/>
                  <a:pt x="15" y="445744"/>
                </a:cubicBezTo>
                <a:cubicBezTo>
                  <a:pt x="-533" y="455478"/>
                  <a:pt x="14244" y="453439"/>
                  <a:pt x="14748" y="444275"/>
                </a:cubicBezTo>
                <a:cubicBezTo>
                  <a:pt x="22707" y="298586"/>
                  <a:pt x="30819" y="152678"/>
                  <a:pt x="53598" y="8393"/>
                </a:cubicBezTo>
                <a:cubicBezTo>
                  <a:pt x="55133" y="-1298"/>
                  <a:pt x="40597" y="-3271"/>
                  <a:pt x="39194" y="6047"/>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1" name="Google Shape;51;p4"/>
          <p:cNvSpPr/>
          <p:nvPr/>
        </p:nvSpPr>
        <p:spPr>
          <a:xfrm rot="5400000">
            <a:off x="8612885" y="97747"/>
            <a:ext cx="107249" cy="532052"/>
          </a:xfrm>
          <a:custGeom>
            <a:avLst/>
            <a:gdLst/>
            <a:ahLst/>
            <a:cxnLst/>
            <a:rect l="l" t="t" r="r" b="b"/>
            <a:pathLst>
              <a:path w="38122" h="189118" extrusionOk="0">
                <a:moveTo>
                  <a:pt x="23673" y="6072"/>
                </a:moveTo>
                <a:cubicBezTo>
                  <a:pt x="15809" y="64288"/>
                  <a:pt x="7945" y="122498"/>
                  <a:pt x="82" y="180701"/>
                </a:cubicBezTo>
                <a:cubicBezTo>
                  <a:pt x="-1212" y="190414"/>
                  <a:pt x="13237" y="192409"/>
                  <a:pt x="14486" y="183047"/>
                </a:cubicBezTo>
                <a:cubicBezTo>
                  <a:pt x="22364" y="124844"/>
                  <a:pt x="30213" y="66634"/>
                  <a:pt x="38033" y="8418"/>
                </a:cubicBezTo>
                <a:cubicBezTo>
                  <a:pt x="39393" y="-1295"/>
                  <a:pt x="24879" y="-3290"/>
                  <a:pt x="23673" y="607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2" name="Google Shape;52;p4"/>
          <p:cNvSpPr/>
          <p:nvPr/>
        </p:nvSpPr>
        <p:spPr>
          <a:xfrm flipH="1">
            <a:off x="648134" y="338347"/>
            <a:ext cx="387165" cy="308299"/>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3" name="Google Shape;53;p4"/>
          <p:cNvSpPr/>
          <p:nvPr/>
        </p:nvSpPr>
        <p:spPr>
          <a:xfrm flipH="1">
            <a:off x="679413" y="307517"/>
            <a:ext cx="176571" cy="121657"/>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24610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54"/>
        <p:cNvGrpSpPr/>
        <p:nvPr/>
      </p:nvGrpSpPr>
      <p:grpSpPr>
        <a:xfrm>
          <a:off x="0" y="0"/>
          <a:ext cx="0" cy="0"/>
          <a:chOff x="0" y="0"/>
          <a:chExt cx="0" cy="0"/>
        </a:xfrm>
      </p:grpSpPr>
      <p:sp>
        <p:nvSpPr>
          <p:cNvPr id="55" name="Google Shape;55;p5"/>
          <p:cNvSpPr/>
          <p:nvPr/>
        </p:nvSpPr>
        <p:spPr>
          <a:xfrm rot="-884877">
            <a:off x="10663059" y="4753112"/>
            <a:ext cx="1217088" cy="1237712"/>
          </a:xfrm>
          <a:custGeom>
            <a:avLst/>
            <a:gdLst/>
            <a:ahLst/>
            <a:cxnLst/>
            <a:rect l="l" t="t" r="r" b="b"/>
            <a:pathLst>
              <a:path w="549996" h="559316" extrusionOk="0">
                <a:moveTo>
                  <a:pt x="536665" y="198722"/>
                </a:moveTo>
                <a:cubicBezTo>
                  <a:pt x="507988" y="55467"/>
                  <a:pt x="324589" y="-49573"/>
                  <a:pt x="179295" y="24291"/>
                </a:cubicBezTo>
                <a:cubicBezTo>
                  <a:pt x="17974" y="106420"/>
                  <a:pt x="-81169" y="375917"/>
                  <a:pt x="88111" y="512244"/>
                </a:cubicBezTo>
                <a:cubicBezTo>
                  <a:pt x="141168" y="554536"/>
                  <a:pt x="210888" y="558504"/>
                  <a:pt x="276092" y="557584"/>
                </a:cubicBezTo>
                <a:cubicBezTo>
                  <a:pt x="484178" y="579947"/>
                  <a:pt x="588999" y="381814"/>
                  <a:pt x="536665" y="19872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6" name="Google Shape;56;p5"/>
          <p:cNvSpPr/>
          <p:nvPr/>
        </p:nvSpPr>
        <p:spPr>
          <a:xfrm>
            <a:off x="856701" y="442364"/>
            <a:ext cx="9257791" cy="1237008"/>
          </a:xfrm>
          <a:custGeom>
            <a:avLst/>
            <a:gdLst/>
            <a:ahLst/>
            <a:cxnLst/>
            <a:rect l="l" t="t" r="r" b="b"/>
            <a:pathLst>
              <a:path w="3290684" h="399035" extrusionOk="0">
                <a:moveTo>
                  <a:pt x="3288221" y="146895"/>
                </a:moveTo>
                <a:cubicBezTo>
                  <a:pt x="3288879" y="83708"/>
                  <a:pt x="3268160" y="25739"/>
                  <a:pt x="3196488" y="21201"/>
                </a:cubicBezTo>
                <a:cubicBezTo>
                  <a:pt x="2907830" y="16005"/>
                  <a:pt x="2618711" y="18197"/>
                  <a:pt x="2329921" y="14777"/>
                </a:cubicBezTo>
                <a:cubicBezTo>
                  <a:pt x="1580495" y="9866"/>
                  <a:pt x="931222" y="0"/>
                  <a:pt x="181841" y="0"/>
                </a:cubicBezTo>
                <a:cubicBezTo>
                  <a:pt x="-44245" y="0"/>
                  <a:pt x="4866" y="162044"/>
                  <a:pt x="3813" y="206244"/>
                </a:cubicBezTo>
                <a:cubicBezTo>
                  <a:pt x="-6272" y="347395"/>
                  <a:pt x="64456" y="394927"/>
                  <a:pt x="198174" y="383395"/>
                </a:cubicBezTo>
                <a:lnTo>
                  <a:pt x="1064019" y="387780"/>
                </a:lnTo>
                <a:lnTo>
                  <a:pt x="2795708" y="396549"/>
                </a:lnTo>
                <a:cubicBezTo>
                  <a:pt x="2909277" y="397119"/>
                  <a:pt x="3023284" y="400671"/>
                  <a:pt x="3136832" y="398128"/>
                </a:cubicBezTo>
                <a:cubicBezTo>
                  <a:pt x="3275790" y="400627"/>
                  <a:pt x="3299512" y="257767"/>
                  <a:pt x="3288221" y="146895"/>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7" name="Google Shape;57;p5"/>
          <p:cNvSpPr/>
          <p:nvPr/>
        </p:nvSpPr>
        <p:spPr>
          <a:xfrm>
            <a:off x="490926" y="562837"/>
            <a:ext cx="11173145" cy="5736772"/>
          </a:xfrm>
          <a:custGeom>
            <a:avLst/>
            <a:gdLst/>
            <a:ahLst/>
            <a:cxnLst/>
            <a:rect l="l" t="t" r="r" b="b"/>
            <a:pathLst>
              <a:path w="3971497" h="2039137" extrusionOk="0">
                <a:moveTo>
                  <a:pt x="3947725" y="299512"/>
                </a:moveTo>
                <a:cubicBezTo>
                  <a:pt x="3924134" y="113307"/>
                  <a:pt x="3885284" y="33501"/>
                  <a:pt x="3686450" y="8902"/>
                </a:cubicBezTo>
                <a:cubicBezTo>
                  <a:pt x="3601997" y="-3398"/>
                  <a:pt x="3538196" y="330"/>
                  <a:pt x="3453085" y="1250"/>
                </a:cubicBezTo>
                <a:cubicBezTo>
                  <a:pt x="2545650" y="21443"/>
                  <a:pt x="1638390" y="51765"/>
                  <a:pt x="731371" y="878"/>
                </a:cubicBezTo>
                <a:cubicBezTo>
                  <a:pt x="642467" y="-87"/>
                  <a:pt x="553519" y="1250"/>
                  <a:pt x="464769" y="6534"/>
                </a:cubicBezTo>
                <a:cubicBezTo>
                  <a:pt x="385183" y="11292"/>
                  <a:pt x="302374" y="15304"/>
                  <a:pt x="224563" y="33743"/>
                </a:cubicBezTo>
                <a:cubicBezTo>
                  <a:pt x="159908" y="49090"/>
                  <a:pt x="106653" y="83204"/>
                  <a:pt x="86570" y="149329"/>
                </a:cubicBezTo>
                <a:cubicBezTo>
                  <a:pt x="9067" y="671747"/>
                  <a:pt x="-7925" y="1209227"/>
                  <a:pt x="2994" y="1737127"/>
                </a:cubicBezTo>
                <a:cubicBezTo>
                  <a:pt x="7729" y="2035301"/>
                  <a:pt x="225024" y="2012784"/>
                  <a:pt x="454881" y="2012828"/>
                </a:cubicBezTo>
                <a:cubicBezTo>
                  <a:pt x="1452075" y="2021379"/>
                  <a:pt x="2463170" y="2030543"/>
                  <a:pt x="3459136" y="2039138"/>
                </a:cubicBezTo>
                <a:cubicBezTo>
                  <a:pt x="3468432" y="2039138"/>
                  <a:pt x="3468235" y="2024426"/>
                  <a:pt x="3458544" y="2024339"/>
                </a:cubicBezTo>
                <a:cubicBezTo>
                  <a:pt x="2395752" y="2013552"/>
                  <a:pt x="1331030" y="2008487"/>
                  <a:pt x="268237" y="1995157"/>
                </a:cubicBezTo>
                <a:cubicBezTo>
                  <a:pt x="201871" y="1991167"/>
                  <a:pt x="129981" y="1978933"/>
                  <a:pt x="80870" y="1929997"/>
                </a:cubicBezTo>
                <a:cubicBezTo>
                  <a:pt x="27856" y="1877181"/>
                  <a:pt x="19898" y="1797332"/>
                  <a:pt x="17289" y="1726406"/>
                </a:cubicBezTo>
                <a:cubicBezTo>
                  <a:pt x="11150" y="1553355"/>
                  <a:pt x="12904" y="1379647"/>
                  <a:pt x="17289" y="1206596"/>
                </a:cubicBezTo>
                <a:cubicBezTo>
                  <a:pt x="24962" y="897125"/>
                  <a:pt x="46317" y="588368"/>
                  <a:pt x="81352" y="280328"/>
                </a:cubicBezTo>
                <a:cubicBezTo>
                  <a:pt x="89990" y="206026"/>
                  <a:pt x="89333" y="112868"/>
                  <a:pt x="163591" y="71825"/>
                </a:cubicBezTo>
                <a:cubicBezTo>
                  <a:pt x="194285" y="54286"/>
                  <a:pt x="229825" y="46349"/>
                  <a:pt x="264444" y="40978"/>
                </a:cubicBezTo>
                <a:cubicBezTo>
                  <a:pt x="347341" y="28174"/>
                  <a:pt x="431728" y="22408"/>
                  <a:pt x="515502" y="18746"/>
                </a:cubicBezTo>
                <a:cubicBezTo>
                  <a:pt x="692894" y="11029"/>
                  <a:pt x="870483" y="17869"/>
                  <a:pt x="1047743" y="26113"/>
                </a:cubicBezTo>
                <a:cubicBezTo>
                  <a:pt x="1755029" y="63845"/>
                  <a:pt x="2462863" y="37711"/>
                  <a:pt x="3170346" y="20654"/>
                </a:cubicBezTo>
                <a:cubicBezTo>
                  <a:pt x="3346028" y="20478"/>
                  <a:pt x="3500947" y="3289"/>
                  <a:pt x="3675948" y="22605"/>
                </a:cubicBezTo>
                <a:cubicBezTo>
                  <a:pt x="3819576" y="42556"/>
                  <a:pt x="3893001" y="73821"/>
                  <a:pt x="3920034" y="229880"/>
                </a:cubicBezTo>
                <a:cubicBezTo>
                  <a:pt x="4003348" y="663591"/>
                  <a:pt x="3918609" y="1093707"/>
                  <a:pt x="3926392" y="1543489"/>
                </a:cubicBezTo>
                <a:cubicBezTo>
                  <a:pt x="3926568" y="1553092"/>
                  <a:pt x="3940665" y="1547436"/>
                  <a:pt x="3940490" y="1538337"/>
                </a:cubicBezTo>
                <a:cubicBezTo>
                  <a:pt x="3933321" y="1127383"/>
                  <a:pt x="4008215" y="711694"/>
                  <a:pt x="3947725" y="29951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8" name="Google Shape;58;p5"/>
          <p:cNvSpPr txBox="1">
            <a:spLocks noGrp="1"/>
          </p:cNvSpPr>
          <p:nvPr>
            <p:ph type="title"/>
          </p:nvPr>
        </p:nvSpPr>
        <p:spPr>
          <a:xfrm>
            <a:off x="1177833" y="911467"/>
            <a:ext cx="8568400" cy="528400"/>
          </a:xfrm>
          <a:prstGeom prst="rect">
            <a:avLst/>
          </a:prstGeom>
        </p:spPr>
        <p:txBody>
          <a:bodyPr spcFirstLastPara="1" wrap="square" lIns="0" tIns="0" rIns="0" bIns="0" anchor="ctr"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59" name="Google Shape;59;p5"/>
          <p:cNvSpPr txBox="1">
            <a:spLocks noGrp="1"/>
          </p:cNvSpPr>
          <p:nvPr>
            <p:ph type="body" idx="1"/>
          </p:nvPr>
        </p:nvSpPr>
        <p:spPr>
          <a:xfrm>
            <a:off x="1584233" y="2008467"/>
            <a:ext cx="8568400" cy="3787200"/>
          </a:xfrm>
          <a:prstGeom prst="rect">
            <a:avLst/>
          </a:prstGeom>
        </p:spPr>
        <p:txBody>
          <a:bodyPr spcFirstLastPara="1" wrap="square" lIns="0" tIns="0" rIns="0" bIns="0" anchor="t" anchorCtr="0">
            <a:noAutofit/>
          </a:bodyPr>
          <a:lstStyle>
            <a:lvl1pPr marL="609585" lvl="0" indent="-491054" rtl="0">
              <a:spcBef>
                <a:spcPts val="0"/>
              </a:spcBef>
              <a:spcAft>
                <a:spcPts val="0"/>
              </a:spcAft>
              <a:buSzPts val="2200"/>
              <a:buChar char="✗"/>
              <a:defRPr/>
            </a:lvl1pPr>
            <a:lvl2pPr marL="1219170" lvl="1" indent="-491054" rtl="0">
              <a:spcBef>
                <a:spcPts val="1333"/>
              </a:spcBef>
              <a:spcAft>
                <a:spcPts val="0"/>
              </a:spcAft>
              <a:buSzPts val="2200"/>
              <a:buChar char="✗"/>
              <a:defRPr/>
            </a:lvl2pPr>
            <a:lvl3pPr marL="1828754" lvl="2" indent="-491054" rtl="0">
              <a:spcBef>
                <a:spcPts val="1333"/>
              </a:spcBef>
              <a:spcAft>
                <a:spcPts val="0"/>
              </a:spcAft>
              <a:buSzPts val="2200"/>
              <a:buChar char="■"/>
              <a:defRPr/>
            </a:lvl3pPr>
            <a:lvl4pPr marL="2438339" lvl="3" indent="-491054" rtl="0">
              <a:spcBef>
                <a:spcPts val="1333"/>
              </a:spcBef>
              <a:spcAft>
                <a:spcPts val="0"/>
              </a:spcAft>
              <a:buSzPts val="2200"/>
              <a:buChar char="●"/>
              <a:defRPr/>
            </a:lvl4pPr>
            <a:lvl5pPr marL="3047924" lvl="4" indent="-491054" rtl="0">
              <a:spcBef>
                <a:spcPts val="1333"/>
              </a:spcBef>
              <a:spcAft>
                <a:spcPts val="0"/>
              </a:spcAft>
              <a:buSzPts val="2200"/>
              <a:buChar char="○"/>
              <a:defRPr/>
            </a:lvl5pPr>
            <a:lvl6pPr marL="3657509" lvl="5" indent="-491054" rtl="0">
              <a:spcBef>
                <a:spcPts val="1333"/>
              </a:spcBef>
              <a:spcAft>
                <a:spcPts val="0"/>
              </a:spcAft>
              <a:buSzPts val="2200"/>
              <a:buChar char="■"/>
              <a:defRPr/>
            </a:lvl6pPr>
            <a:lvl7pPr marL="4267093" lvl="6" indent="-491054" rtl="0">
              <a:spcBef>
                <a:spcPts val="1333"/>
              </a:spcBef>
              <a:spcAft>
                <a:spcPts val="0"/>
              </a:spcAft>
              <a:buSzPts val="2200"/>
              <a:buChar char="●"/>
              <a:defRPr/>
            </a:lvl7pPr>
            <a:lvl8pPr marL="4876678" lvl="7" indent="-491054" rtl="0">
              <a:spcBef>
                <a:spcPts val="1333"/>
              </a:spcBef>
              <a:spcAft>
                <a:spcPts val="0"/>
              </a:spcAft>
              <a:buSzPts val="2200"/>
              <a:buChar char="○"/>
              <a:defRPr/>
            </a:lvl8pPr>
            <a:lvl9pPr marL="5486263" lvl="8" indent="-491054" rtl="0">
              <a:spcBef>
                <a:spcPts val="1333"/>
              </a:spcBef>
              <a:spcAft>
                <a:spcPts val="1333"/>
              </a:spcAft>
              <a:buSzPts val="2200"/>
              <a:buChar char="■"/>
              <a:defRPr/>
            </a:lvl9pPr>
          </a:lstStyle>
          <a:p>
            <a:endParaRPr/>
          </a:p>
        </p:txBody>
      </p:sp>
      <p:sp>
        <p:nvSpPr>
          <p:cNvPr id="60" name="Google Shape;60;p5"/>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1" name="Google Shape;61;p5"/>
          <p:cNvSpPr/>
          <p:nvPr/>
        </p:nvSpPr>
        <p:spPr>
          <a:xfrm>
            <a:off x="4287149" y="494923"/>
            <a:ext cx="1836055" cy="89211"/>
          </a:xfrm>
          <a:custGeom>
            <a:avLst/>
            <a:gdLst/>
            <a:ahLst/>
            <a:cxnLst/>
            <a:rect l="l" t="t" r="r" b="b"/>
            <a:pathLst>
              <a:path w="652626" h="31710" extrusionOk="0">
                <a:moveTo>
                  <a:pt x="645179" y="13550"/>
                </a:moveTo>
                <a:cubicBezTo>
                  <a:pt x="432971" y="20774"/>
                  <a:pt x="220527" y="16258"/>
                  <a:pt x="8819" y="23"/>
                </a:cubicBezTo>
                <a:cubicBezTo>
                  <a:pt x="-280" y="-657"/>
                  <a:pt x="-3941" y="13989"/>
                  <a:pt x="5662" y="14712"/>
                </a:cubicBezTo>
                <a:cubicBezTo>
                  <a:pt x="218646" y="31045"/>
                  <a:pt x="432371" y="35612"/>
                  <a:pt x="645859" y="28393"/>
                </a:cubicBezTo>
                <a:cubicBezTo>
                  <a:pt x="655067" y="28043"/>
                  <a:pt x="654914" y="13178"/>
                  <a:pt x="645179" y="1355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2" name="Google Shape;62;p5"/>
          <p:cNvSpPr/>
          <p:nvPr/>
        </p:nvSpPr>
        <p:spPr>
          <a:xfrm>
            <a:off x="6260340" y="539412"/>
            <a:ext cx="351945" cy="41635"/>
          </a:xfrm>
          <a:custGeom>
            <a:avLst/>
            <a:gdLst/>
            <a:ahLst/>
            <a:cxnLst/>
            <a:rect l="l" t="t" r="r" b="b"/>
            <a:pathLst>
              <a:path w="125099" h="14799" extrusionOk="0">
                <a:moveTo>
                  <a:pt x="117661" y="0"/>
                </a:moveTo>
                <a:lnTo>
                  <a:pt x="6833" y="0"/>
                </a:lnTo>
                <a:cubicBezTo>
                  <a:pt x="-2463" y="0"/>
                  <a:pt x="-2288" y="14799"/>
                  <a:pt x="7446" y="14799"/>
                </a:cubicBezTo>
                <a:lnTo>
                  <a:pt x="118275" y="14799"/>
                </a:lnTo>
                <a:cubicBezTo>
                  <a:pt x="127571" y="14887"/>
                  <a:pt x="127374" y="0"/>
                  <a:pt x="117661" y="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3" name="Google Shape;63;p5"/>
          <p:cNvSpPr/>
          <p:nvPr/>
        </p:nvSpPr>
        <p:spPr>
          <a:xfrm>
            <a:off x="11162116" y="529829"/>
            <a:ext cx="387165" cy="308299"/>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4" name="Google Shape;64;p5"/>
          <p:cNvSpPr/>
          <p:nvPr/>
        </p:nvSpPr>
        <p:spPr>
          <a:xfrm>
            <a:off x="326324" y="5459148"/>
            <a:ext cx="995005" cy="1034280"/>
          </a:xfrm>
          <a:custGeom>
            <a:avLst/>
            <a:gdLst/>
            <a:ahLst/>
            <a:cxnLst/>
            <a:rect l="l" t="t" r="r" b="b"/>
            <a:pathLst>
              <a:path w="353675" h="367635" extrusionOk="0">
                <a:moveTo>
                  <a:pt x="349850" y="316408"/>
                </a:moveTo>
                <a:cubicBezTo>
                  <a:pt x="344216" y="307967"/>
                  <a:pt x="337265" y="300140"/>
                  <a:pt x="331061" y="292094"/>
                </a:cubicBezTo>
                <a:cubicBezTo>
                  <a:pt x="325295" y="284639"/>
                  <a:pt x="312907" y="293387"/>
                  <a:pt x="318542" y="300688"/>
                </a:cubicBezTo>
                <a:cubicBezTo>
                  <a:pt x="320142" y="302661"/>
                  <a:pt x="330951" y="317022"/>
                  <a:pt x="332574" y="318447"/>
                </a:cubicBezTo>
                <a:cubicBezTo>
                  <a:pt x="270198" y="313689"/>
                  <a:pt x="197781" y="305292"/>
                  <a:pt x="142554" y="274598"/>
                </a:cubicBezTo>
                <a:cubicBezTo>
                  <a:pt x="87348" y="239760"/>
                  <a:pt x="52202" y="175937"/>
                  <a:pt x="31747" y="115404"/>
                </a:cubicBezTo>
                <a:cubicBezTo>
                  <a:pt x="20542" y="80171"/>
                  <a:pt x="14804" y="43432"/>
                  <a:pt x="14733" y="6461"/>
                </a:cubicBezTo>
                <a:cubicBezTo>
                  <a:pt x="14733" y="-3318"/>
                  <a:pt x="-44" y="-1323"/>
                  <a:pt x="0" y="7930"/>
                </a:cubicBezTo>
                <a:cubicBezTo>
                  <a:pt x="1184" y="107971"/>
                  <a:pt x="41065" y="213209"/>
                  <a:pt x="119862" y="277470"/>
                </a:cubicBezTo>
                <a:cubicBezTo>
                  <a:pt x="177501" y="318403"/>
                  <a:pt x="263467" y="328116"/>
                  <a:pt x="332705" y="333158"/>
                </a:cubicBezTo>
                <a:cubicBezTo>
                  <a:pt x="322510" y="340196"/>
                  <a:pt x="316437" y="346182"/>
                  <a:pt x="307470" y="353702"/>
                </a:cubicBezTo>
                <a:cubicBezTo>
                  <a:pt x="300301" y="359863"/>
                  <a:pt x="307821" y="372250"/>
                  <a:pt x="315275" y="365848"/>
                </a:cubicBezTo>
                <a:lnTo>
                  <a:pt x="340028" y="344647"/>
                </a:lnTo>
                <a:cubicBezTo>
                  <a:pt x="350048" y="337171"/>
                  <a:pt x="359037" y="328927"/>
                  <a:pt x="349850" y="31640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5" name="Google Shape;65;p5"/>
          <p:cNvSpPr/>
          <p:nvPr/>
        </p:nvSpPr>
        <p:spPr>
          <a:xfrm>
            <a:off x="11437699" y="3943239"/>
            <a:ext cx="267869" cy="230389"/>
          </a:xfrm>
          <a:custGeom>
            <a:avLst/>
            <a:gdLst/>
            <a:ahLst/>
            <a:cxnLst/>
            <a:rect l="l" t="t" r="r" b="b"/>
            <a:pathLst>
              <a:path w="95214" h="81892" extrusionOk="0">
                <a:moveTo>
                  <a:pt x="92489" y="65480"/>
                </a:moveTo>
                <a:lnTo>
                  <a:pt x="61028" y="43753"/>
                </a:lnTo>
                <a:cubicBezTo>
                  <a:pt x="70521" y="33157"/>
                  <a:pt x="80036" y="22580"/>
                  <a:pt x="89530" y="12028"/>
                </a:cubicBezTo>
                <a:cubicBezTo>
                  <a:pt x="96107" y="4771"/>
                  <a:pt x="85145" y="-4635"/>
                  <a:pt x="78567" y="2600"/>
                </a:cubicBezTo>
                <a:lnTo>
                  <a:pt x="48991" y="35487"/>
                </a:lnTo>
                <a:lnTo>
                  <a:pt x="12684" y="10383"/>
                </a:lnTo>
                <a:cubicBezTo>
                  <a:pt x="5098" y="5144"/>
                  <a:pt x="-4856" y="16610"/>
                  <a:pt x="2687" y="21872"/>
                </a:cubicBezTo>
                <a:lnTo>
                  <a:pt x="38796" y="46844"/>
                </a:lnTo>
                <a:lnTo>
                  <a:pt x="18275" y="69865"/>
                </a:lnTo>
                <a:cubicBezTo>
                  <a:pt x="11697" y="77122"/>
                  <a:pt x="22660" y="86527"/>
                  <a:pt x="29237" y="79292"/>
                </a:cubicBezTo>
                <a:lnTo>
                  <a:pt x="50942" y="55175"/>
                </a:lnTo>
                <a:lnTo>
                  <a:pt x="82601" y="77100"/>
                </a:lnTo>
                <a:cubicBezTo>
                  <a:pt x="90078" y="82296"/>
                  <a:pt x="100119" y="70829"/>
                  <a:pt x="92489" y="6548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6" name="Google Shape;66;p5"/>
          <p:cNvSpPr/>
          <p:nvPr/>
        </p:nvSpPr>
        <p:spPr>
          <a:xfrm>
            <a:off x="6471862" y="6143069"/>
            <a:ext cx="1135532" cy="206881"/>
          </a:xfrm>
          <a:custGeom>
            <a:avLst/>
            <a:gdLst/>
            <a:ahLst/>
            <a:cxnLst/>
            <a:rect l="l" t="t" r="r" b="b"/>
            <a:pathLst>
              <a:path w="403625" h="73536" extrusionOk="0">
                <a:moveTo>
                  <a:pt x="402034" y="57995"/>
                </a:moveTo>
                <a:cubicBezTo>
                  <a:pt x="349920" y="-4643"/>
                  <a:pt x="347223" y="-12273"/>
                  <a:pt x="293815" y="54948"/>
                </a:cubicBezTo>
                <a:cubicBezTo>
                  <a:pt x="244682" y="-17404"/>
                  <a:pt x="251829" y="2986"/>
                  <a:pt x="191361" y="49225"/>
                </a:cubicBezTo>
                <a:cubicBezTo>
                  <a:pt x="145320" y="-15189"/>
                  <a:pt x="150911" y="-15343"/>
                  <a:pt x="96669" y="42648"/>
                </a:cubicBezTo>
                <a:cubicBezTo>
                  <a:pt x="86321" y="25893"/>
                  <a:pt x="71785" y="12113"/>
                  <a:pt x="54508" y="2657"/>
                </a:cubicBezTo>
                <a:cubicBezTo>
                  <a:pt x="43897" y="-1442"/>
                  <a:pt x="13290" y="41442"/>
                  <a:pt x="2152" y="49554"/>
                </a:cubicBezTo>
                <a:cubicBezTo>
                  <a:pt x="-4644" y="56548"/>
                  <a:pt x="6230" y="65932"/>
                  <a:pt x="12983" y="58982"/>
                </a:cubicBezTo>
                <a:lnTo>
                  <a:pt x="52009" y="18838"/>
                </a:lnTo>
                <a:cubicBezTo>
                  <a:pt x="82462" y="34426"/>
                  <a:pt x="86825" y="72531"/>
                  <a:pt x="100243" y="59552"/>
                </a:cubicBezTo>
                <a:lnTo>
                  <a:pt x="120852" y="38307"/>
                </a:lnTo>
                <a:cubicBezTo>
                  <a:pt x="130455" y="27871"/>
                  <a:pt x="145298" y="3447"/>
                  <a:pt x="155800" y="26621"/>
                </a:cubicBezTo>
                <a:cubicBezTo>
                  <a:pt x="197105" y="84085"/>
                  <a:pt x="181473" y="72663"/>
                  <a:pt x="233785" y="33330"/>
                </a:cubicBezTo>
                <a:cubicBezTo>
                  <a:pt x="249659" y="14036"/>
                  <a:pt x="257223" y="29405"/>
                  <a:pt x="267264" y="44731"/>
                </a:cubicBezTo>
                <a:lnTo>
                  <a:pt x="286843" y="71040"/>
                </a:lnTo>
                <a:cubicBezTo>
                  <a:pt x="300195" y="86058"/>
                  <a:pt x="326855" y="28594"/>
                  <a:pt x="341106" y="23990"/>
                </a:cubicBezTo>
                <a:cubicBezTo>
                  <a:pt x="357462" y="17522"/>
                  <a:pt x="377238" y="56614"/>
                  <a:pt x="389493" y="66611"/>
                </a:cubicBezTo>
                <a:cubicBezTo>
                  <a:pt x="395632" y="73671"/>
                  <a:pt x="408020" y="64945"/>
                  <a:pt x="402034" y="57995"/>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7" name="Google Shape;67;p5"/>
          <p:cNvSpPr/>
          <p:nvPr/>
        </p:nvSpPr>
        <p:spPr>
          <a:xfrm>
            <a:off x="11368405" y="463034"/>
            <a:ext cx="176571" cy="121657"/>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079601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1 column half">
  <p:cSld name="Title + 1 column half">
    <p:spTree>
      <p:nvGrpSpPr>
        <p:cNvPr id="1" name="Shape 68"/>
        <p:cNvGrpSpPr/>
        <p:nvPr/>
      </p:nvGrpSpPr>
      <p:grpSpPr>
        <a:xfrm>
          <a:off x="0" y="0"/>
          <a:ext cx="0" cy="0"/>
          <a:chOff x="0" y="0"/>
          <a:chExt cx="0" cy="0"/>
        </a:xfrm>
      </p:grpSpPr>
      <p:sp>
        <p:nvSpPr>
          <p:cNvPr id="69" name="Google Shape;69;p6"/>
          <p:cNvSpPr/>
          <p:nvPr/>
        </p:nvSpPr>
        <p:spPr>
          <a:xfrm>
            <a:off x="0" y="0"/>
            <a:ext cx="12192000" cy="6858000"/>
          </a:xfrm>
          <a:prstGeom prst="rect">
            <a:avLst/>
          </a:prstGeom>
          <a:gradFill>
            <a:gsLst>
              <a:gs pos="0">
                <a:schemeClr val="lt1"/>
              </a:gs>
              <a:gs pos="26000">
                <a:schemeClr val="lt1"/>
              </a:gs>
              <a:gs pos="48000">
                <a:srgbClr val="FFFFFF">
                  <a:alpha val="0"/>
                </a:srgbClr>
              </a:gs>
              <a:gs pos="100000">
                <a:srgbClr val="FFFFFF">
                  <a:alpha val="0"/>
                </a:srgbClr>
              </a:gs>
            </a:gsLst>
            <a:lin ang="0" scaled="0"/>
          </a:gra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0" name="Google Shape;70;p6"/>
          <p:cNvSpPr/>
          <p:nvPr/>
        </p:nvSpPr>
        <p:spPr>
          <a:xfrm rot="10800000">
            <a:off x="637494" y="665999"/>
            <a:ext cx="5188773" cy="5852601"/>
          </a:xfrm>
          <a:custGeom>
            <a:avLst/>
            <a:gdLst/>
            <a:ahLst/>
            <a:cxnLst/>
            <a:rect l="l" t="t" r="r" b="b"/>
            <a:pathLst>
              <a:path w="873041" h="513236" extrusionOk="0">
                <a:moveTo>
                  <a:pt x="807026" y="87874"/>
                </a:moveTo>
                <a:cubicBezTo>
                  <a:pt x="687888" y="-12496"/>
                  <a:pt x="94894" y="-27493"/>
                  <a:pt x="35062" y="46020"/>
                </a:cubicBezTo>
                <a:cubicBezTo>
                  <a:pt x="-6967" y="97718"/>
                  <a:pt x="2767" y="252111"/>
                  <a:pt x="1233" y="323344"/>
                </a:cubicBezTo>
                <a:cubicBezTo>
                  <a:pt x="-5849" y="404706"/>
                  <a:pt x="16010" y="492163"/>
                  <a:pt x="108027" y="508036"/>
                </a:cubicBezTo>
                <a:cubicBezTo>
                  <a:pt x="181211" y="520007"/>
                  <a:pt x="256478" y="507488"/>
                  <a:pt x="330298" y="508036"/>
                </a:cubicBezTo>
                <a:cubicBezTo>
                  <a:pt x="482038" y="490497"/>
                  <a:pt x="728667" y="541318"/>
                  <a:pt x="831077" y="410055"/>
                </a:cubicBezTo>
                <a:cubicBezTo>
                  <a:pt x="891479" y="316196"/>
                  <a:pt x="889396" y="168425"/>
                  <a:pt x="807026" y="87874"/>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71" name="Google Shape;71;p6"/>
          <p:cNvSpPr/>
          <p:nvPr/>
        </p:nvSpPr>
        <p:spPr>
          <a:xfrm>
            <a:off x="479518" y="494934"/>
            <a:ext cx="5158861" cy="5867065"/>
          </a:xfrm>
          <a:custGeom>
            <a:avLst/>
            <a:gdLst/>
            <a:ahLst/>
            <a:cxnLst/>
            <a:rect l="l" t="t" r="r" b="b"/>
            <a:pathLst>
              <a:path w="1717712" h="1953518" extrusionOk="0">
                <a:moveTo>
                  <a:pt x="1717677" y="1051758"/>
                </a:moveTo>
                <a:cubicBezTo>
                  <a:pt x="1717041" y="813899"/>
                  <a:pt x="1713292" y="575995"/>
                  <a:pt x="1710661" y="338136"/>
                </a:cubicBezTo>
                <a:cubicBezTo>
                  <a:pt x="1721382" y="143007"/>
                  <a:pt x="1668478" y="-11692"/>
                  <a:pt x="1396636" y="695"/>
                </a:cubicBezTo>
                <a:cubicBezTo>
                  <a:pt x="1075945" y="147"/>
                  <a:pt x="626492" y="30556"/>
                  <a:pt x="313102" y="62895"/>
                </a:cubicBezTo>
                <a:cubicBezTo>
                  <a:pt x="228254" y="71248"/>
                  <a:pt x="127029" y="84929"/>
                  <a:pt x="80877" y="166423"/>
                </a:cubicBezTo>
                <a:cubicBezTo>
                  <a:pt x="57506" y="207641"/>
                  <a:pt x="52222" y="256313"/>
                  <a:pt x="47991" y="302574"/>
                </a:cubicBezTo>
                <a:cubicBezTo>
                  <a:pt x="26527" y="536443"/>
                  <a:pt x="5742" y="770773"/>
                  <a:pt x="765" y="1005673"/>
                </a:cubicBezTo>
                <a:cubicBezTo>
                  <a:pt x="-2436" y="1229303"/>
                  <a:pt x="2826" y="1455674"/>
                  <a:pt x="47355" y="1675512"/>
                </a:cubicBezTo>
                <a:cubicBezTo>
                  <a:pt x="105433" y="1930275"/>
                  <a:pt x="294247" y="1910587"/>
                  <a:pt x="507266" y="1924377"/>
                </a:cubicBezTo>
                <a:cubicBezTo>
                  <a:pt x="802152" y="1942663"/>
                  <a:pt x="1097629" y="1958514"/>
                  <a:pt x="1393172" y="1952046"/>
                </a:cubicBezTo>
                <a:cubicBezTo>
                  <a:pt x="1441055" y="1950775"/>
                  <a:pt x="1490210" y="1947420"/>
                  <a:pt x="1535440" y="1930429"/>
                </a:cubicBezTo>
                <a:cubicBezTo>
                  <a:pt x="1677402" y="1878007"/>
                  <a:pt x="1689065" y="1706645"/>
                  <a:pt x="1699874" y="1577005"/>
                </a:cubicBezTo>
                <a:cubicBezTo>
                  <a:pt x="1715068" y="1402398"/>
                  <a:pt x="1718093" y="1226979"/>
                  <a:pt x="1717677" y="1051758"/>
                </a:cubicBezTo>
                <a:close/>
                <a:moveTo>
                  <a:pt x="1684308" y="1587616"/>
                </a:moveTo>
                <a:cubicBezTo>
                  <a:pt x="1671833" y="1818701"/>
                  <a:pt x="1618008" y="1947946"/>
                  <a:pt x="1360789" y="1937861"/>
                </a:cubicBezTo>
                <a:cubicBezTo>
                  <a:pt x="1016574" y="1942663"/>
                  <a:pt x="672358" y="1921374"/>
                  <a:pt x="329042" y="1897608"/>
                </a:cubicBezTo>
                <a:cubicBezTo>
                  <a:pt x="86951" y="1886316"/>
                  <a:pt x="53428" y="1699979"/>
                  <a:pt x="34726" y="1498208"/>
                </a:cubicBezTo>
                <a:cubicBezTo>
                  <a:pt x="-9452" y="1099970"/>
                  <a:pt x="26790" y="698817"/>
                  <a:pt x="62702" y="301390"/>
                </a:cubicBezTo>
                <a:cubicBezTo>
                  <a:pt x="68753" y="111151"/>
                  <a:pt x="183835" y="84798"/>
                  <a:pt x="348357" y="74011"/>
                </a:cubicBezTo>
                <a:cubicBezTo>
                  <a:pt x="645698" y="44939"/>
                  <a:pt x="1089889" y="7404"/>
                  <a:pt x="1389160" y="15363"/>
                </a:cubicBezTo>
                <a:cubicBezTo>
                  <a:pt x="1422529" y="16262"/>
                  <a:pt x="1545876" y="-5817"/>
                  <a:pt x="1635416" y="89906"/>
                </a:cubicBezTo>
                <a:cubicBezTo>
                  <a:pt x="1708337" y="167848"/>
                  <a:pt x="1693692" y="282645"/>
                  <a:pt x="1696388" y="380999"/>
                </a:cubicBezTo>
                <a:cubicBezTo>
                  <a:pt x="1696805" y="783117"/>
                  <a:pt x="1718115" y="1186353"/>
                  <a:pt x="1684242" y="1587616"/>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72" name="Google Shape;72;p6"/>
          <p:cNvSpPr txBox="1">
            <a:spLocks noGrp="1"/>
          </p:cNvSpPr>
          <p:nvPr>
            <p:ph type="title"/>
          </p:nvPr>
        </p:nvSpPr>
        <p:spPr>
          <a:xfrm>
            <a:off x="1177833" y="1339984"/>
            <a:ext cx="3839200" cy="1269200"/>
          </a:xfrm>
          <a:prstGeom prst="rect">
            <a:avLst/>
          </a:prstGeom>
        </p:spPr>
        <p:txBody>
          <a:bodyPr spcFirstLastPara="1" wrap="square" lIns="0" tIns="0" rIns="0" bIns="0" anchor="b"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73" name="Google Shape;73;p6"/>
          <p:cNvSpPr txBox="1">
            <a:spLocks noGrp="1"/>
          </p:cNvSpPr>
          <p:nvPr>
            <p:ph type="body" idx="1"/>
          </p:nvPr>
        </p:nvSpPr>
        <p:spPr>
          <a:xfrm>
            <a:off x="1178033" y="2771217"/>
            <a:ext cx="3839200" cy="27468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vl1pPr>
            <a:lvl2pPr marL="1219170" lvl="1" indent="-474121" rtl="0">
              <a:spcBef>
                <a:spcPts val="1333"/>
              </a:spcBef>
              <a:spcAft>
                <a:spcPts val="0"/>
              </a:spcAft>
              <a:buSzPts val="2000"/>
              <a:buChar char="✗"/>
              <a:defRPr sz="2667"/>
            </a:lvl2pPr>
            <a:lvl3pPr marL="1828754" lvl="2" indent="-474121" rtl="0">
              <a:spcBef>
                <a:spcPts val="1333"/>
              </a:spcBef>
              <a:spcAft>
                <a:spcPts val="0"/>
              </a:spcAft>
              <a:buSzPts val="2000"/>
              <a:buChar char="■"/>
              <a:defRPr sz="2667"/>
            </a:lvl3pPr>
            <a:lvl4pPr marL="2438339" lvl="3" indent="-474121" rtl="0">
              <a:spcBef>
                <a:spcPts val="1333"/>
              </a:spcBef>
              <a:spcAft>
                <a:spcPts val="0"/>
              </a:spcAft>
              <a:buSzPts val="2000"/>
              <a:buChar char="●"/>
              <a:defRPr sz="2667"/>
            </a:lvl4pPr>
            <a:lvl5pPr marL="3047924" lvl="4" indent="-474121" rtl="0">
              <a:spcBef>
                <a:spcPts val="1333"/>
              </a:spcBef>
              <a:spcAft>
                <a:spcPts val="0"/>
              </a:spcAft>
              <a:buSzPts val="2000"/>
              <a:buChar char="○"/>
              <a:defRPr sz="2667"/>
            </a:lvl5pPr>
            <a:lvl6pPr marL="3657509" lvl="5" indent="-474121" rtl="0">
              <a:spcBef>
                <a:spcPts val="1333"/>
              </a:spcBef>
              <a:spcAft>
                <a:spcPts val="0"/>
              </a:spcAft>
              <a:buSzPts val="2000"/>
              <a:buChar char="■"/>
              <a:defRPr sz="2667"/>
            </a:lvl6pPr>
            <a:lvl7pPr marL="4267093" lvl="6" indent="-474121" rtl="0">
              <a:spcBef>
                <a:spcPts val="1333"/>
              </a:spcBef>
              <a:spcAft>
                <a:spcPts val="0"/>
              </a:spcAft>
              <a:buSzPts val="2000"/>
              <a:buChar char="●"/>
              <a:defRPr sz="2667"/>
            </a:lvl7pPr>
            <a:lvl8pPr marL="4876678" lvl="7" indent="-474121" rtl="0">
              <a:spcBef>
                <a:spcPts val="1333"/>
              </a:spcBef>
              <a:spcAft>
                <a:spcPts val="0"/>
              </a:spcAft>
              <a:buSzPts val="2000"/>
              <a:buChar char="○"/>
              <a:defRPr sz="2667"/>
            </a:lvl8pPr>
            <a:lvl9pPr marL="5486263" lvl="8" indent="-474121" rtl="0">
              <a:spcBef>
                <a:spcPts val="1333"/>
              </a:spcBef>
              <a:spcAft>
                <a:spcPts val="1333"/>
              </a:spcAft>
              <a:buSzPts val="2000"/>
              <a:buChar char="■"/>
              <a:defRPr sz="2667"/>
            </a:lvl9pPr>
          </a:lstStyle>
          <a:p>
            <a:endParaRPr/>
          </a:p>
        </p:txBody>
      </p:sp>
      <p:sp>
        <p:nvSpPr>
          <p:cNvPr id="74" name="Google Shape;74;p6"/>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75" name="Google Shape;75;p6"/>
          <p:cNvSpPr/>
          <p:nvPr/>
        </p:nvSpPr>
        <p:spPr>
          <a:xfrm rot="5400000">
            <a:off x="4819390" y="3442248"/>
            <a:ext cx="1836055" cy="89211"/>
          </a:xfrm>
          <a:custGeom>
            <a:avLst/>
            <a:gdLst/>
            <a:ahLst/>
            <a:cxnLst/>
            <a:rect l="l" t="t" r="r" b="b"/>
            <a:pathLst>
              <a:path w="652626" h="31710" extrusionOk="0">
                <a:moveTo>
                  <a:pt x="645179" y="13550"/>
                </a:moveTo>
                <a:cubicBezTo>
                  <a:pt x="432971" y="20774"/>
                  <a:pt x="220527" y="16258"/>
                  <a:pt x="8819" y="23"/>
                </a:cubicBezTo>
                <a:cubicBezTo>
                  <a:pt x="-280" y="-657"/>
                  <a:pt x="-3941" y="13989"/>
                  <a:pt x="5662" y="14712"/>
                </a:cubicBezTo>
                <a:cubicBezTo>
                  <a:pt x="218646" y="31045"/>
                  <a:pt x="432371" y="35612"/>
                  <a:pt x="645859" y="28393"/>
                </a:cubicBezTo>
                <a:cubicBezTo>
                  <a:pt x="655067" y="28043"/>
                  <a:pt x="654914" y="13178"/>
                  <a:pt x="645179" y="1355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76" name="Google Shape;76;p6"/>
          <p:cNvSpPr/>
          <p:nvPr/>
        </p:nvSpPr>
        <p:spPr>
          <a:xfrm rot="5400000">
            <a:off x="5540742" y="4697172"/>
            <a:ext cx="351945" cy="41635"/>
          </a:xfrm>
          <a:custGeom>
            <a:avLst/>
            <a:gdLst/>
            <a:ahLst/>
            <a:cxnLst/>
            <a:rect l="l" t="t" r="r" b="b"/>
            <a:pathLst>
              <a:path w="125099" h="14799" extrusionOk="0">
                <a:moveTo>
                  <a:pt x="117661" y="0"/>
                </a:moveTo>
                <a:lnTo>
                  <a:pt x="6833" y="0"/>
                </a:lnTo>
                <a:cubicBezTo>
                  <a:pt x="-2463" y="0"/>
                  <a:pt x="-2288" y="14799"/>
                  <a:pt x="7446" y="14799"/>
                </a:cubicBezTo>
                <a:lnTo>
                  <a:pt x="118275" y="14799"/>
                </a:lnTo>
                <a:cubicBezTo>
                  <a:pt x="127571" y="14887"/>
                  <a:pt x="127374" y="0"/>
                  <a:pt x="117661" y="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77" name="Google Shape;77;p6"/>
          <p:cNvSpPr/>
          <p:nvPr/>
        </p:nvSpPr>
        <p:spPr>
          <a:xfrm rot="10800000">
            <a:off x="723383" y="5986900"/>
            <a:ext cx="387165" cy="308299"/>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78" name="Google Shape;78;p6"/>
          <p:cNvSpPr/>
          <p:nvPr/>
        </p:nvSpPr>
        <p:spPr>
          <a:xfrm rot="5130764">
            <a:off x="330190" y="549114"/>
            <a:ext cx="994517" cy="1033772"/>
          </a:xfrm>
          <a:custGeom>
            <a:avLst/>
            <a:gdLst/>
            <a:ahLst/>
            <a:cxnLst/>
            <a:rect l="l" t="t" r="r" b="b"/>
            <a:pathLst>
              <a:path w="353675" h="367635" extrusionOk="0">
                <a:moveTo>
                  <a:pt x="349850" y="316408"/>
                </a:moveTo>
                <a:cubicBezTo>
                  <a:pt x="344216" y="307967"/>
                  <a:pt x="337265" y="300140"/>
                  <a:pt x="331061" y="292094"/>
                </a:cubicBezTo>
                <a:cubicBezTo>
                  <a:pt x="325295" y="284639"/>
                  <a:pt x="312907" y="293387"/>
                  <a:pt x="318542" y="300688"/>
                </a:cubicBezTo>
                <a:cubicBezTo>
                  <a:pt x="320142" y="302661"/>
                  <a:pt x="330951" y="317022"/>
                  <a:pt x="332574" y="318447"/>
                </a:cubicBezTo>
                <a:cubicBezTo>
                  <a:pt x="270198" y="313689"/>
                  <a:pt x="197781" y="305292"/>
                  <a:pt x="142554" y="274598"/>
                </a:cubicBezTo>
                <a:cubicBezTo>
                  <a:pt x="87348" y="239760"/>
                  <a:pt x="52202" y="175937"/>
                  <a:pt x="31747" y="115404"/>
                </a:cubicBezTo>
                <a:cubicBezTo>
                  <a:pt x="20542" y="80171"/>
                  <a:pt x="14804" y="43432"/>
                  <a:pt x="14733" y="6461"/>
                </a:cubicBezTo>
                <a:cubicBezTo>
                  <a:pt x="14733" y="-3318"/>
                  <a:pt x="-44" y="-1323"/>
                  <a:pt x="0" y="7930"/>
                </a:cubicBezTo>
                <a:cubicBezTo>
                  <a:pt x="1184" y="107971"/>
                  <a:pt x="41065" y="213209"/>
                  <a:pt x="119862" y="277470"/>
                </a:cubicBezTo>
                <a:cubicBezTo>
                  <a:pt x="177501" y="318403"/>
                  <a:pt x="263467" y="328116"/>
                  <a:pt x="332705" y="333158"/>
                </a:cubicBezTo>
                <a:cubicBezTo>
                  <a:pt x="322510" y="340196"/>
                  <a:pt x="316437" y="346182"/>
                  <a:pt x="307470" y="353702"/>
                </a:cubicBezTo>
                <a:cubicBezTo>
                  <a:pt x="300301" y="359863"/>
                  <a:pt x="307821" y="372250"/>
                  <a:pt x="315275" y="365848"/>
                </a:cubicBezTo>
                <a:lnTo>
                  <a:pt x="340028" y="344647"/>
                </a:lnTo>
                <a:cubicBezTo>
                  <a:pt x="350048" y="337171"/>
                  <a:pt x="359037" y="328927"/>
                  <a:pt x="349850" y="31640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79" name="Google Shape;79;p6"/>
          <p:cNvSpPr/>
          <p:nvPr/>
        </p:nvSpPr>
        <p:spPr>
          <a:xfrm>
            <a:off x="3993032" y="400739"/>
            <a:ext cx="267869" cy="230389"/>
          </a:xfrm>
          <a:custGeom>
            <a:avLst/>
            <a:gdLst/>
            <a:ahLst/>
            <a:cxnLst/>
            <a:rect l="l" t="t" r="r" b="b"/>
            <a:pathLst>
              <a:path w="95214" h="81892" extrusionOk="0">
                <a:moveTo>
                  <a:pt x="92489" y="65480"/>
                </a:moveTo>
                <a:lnTo>
                  <a:pt x="61028" y="43753"/>
                </a:lnTo>
                <a:cubicBezTo>
                  <a:pt x="70521" y="33157"/>
                  <a:pt x="80036" y="22580"/>
                  <a:pt x="89530" y="12028"/>
                </a:cubicBezTo>
                <a:cubicBezTo>
                  <a:pt x="96107" y="4771"/>
                  <a:pt x="85145" y="-4635"/>
                  <a:pt x="78567" y="2600"/>
                </a:cubicBezTo>
                <a:lnTo>
                  <a:pt x="48991" y="35487"/>
                </a:lnTo>
                <a:lnTo>
                  <a:pt x="12684" y="10383"/>
                </a:lnTo>
                <a:cubicBezTo>
                  <a:pt x="5098" y="5144"/>
                  <a:pt x="-4856" y="16610"/>
                  <a:pt x="2687" y="21872"/>
                </a:cubicBezTo>
                <a:lnTo>
                  <a:pt x="38796" y="46844"/>
                </a:lnTo>
                <a:lnTo>
                  <a:pt x="18275" y="69865"/>
                </a:lnTo>
                <a:cubicBezTo>
                  <a:pt x="11697" y="77122"/>
                  <a:pt x="22660" y="86527"/>
                  <a:pt x="29237" y="79292"/>
                </a:cubicBezTo>
                <a:lnTo>
                  <a:pt x="50942" y="55175"/>
                </a:lnTo>
                <a:lnTo>
                  <a:pt x="82601" y="77100"/>
                </a:lnTo>
                <a:cubicBezTo>
                  <a:pt x="90078" y="82296"/>
                  <a:pt x="100119" y="70829"/>
                  <a:pt x="92489" y="6548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80" name="Google Shape;80;p6"/>
          <p:cNvSpPr/>
          <p:nvPr/>
        </p:nvSpPr>
        <p:spPr>
          <a:xfrm>
            <a:off x="1994262" y="6170762"/>
            <a:ext cx="1135532" cy="206881"/>
          </a:xfrm>
          <a:custGeom>
            <a:avLst/>
            <a:gdLst/>
            <a:ahLst/>
            <a:cxnLst/>
            <a:rect l="l" t="t" r="r" b="b"/>
            <a:pathLst>
              <a:path w="403625" h="73536" extrusionOk="0">
                <a:moveTo>
                  <a:pt x="402034" y="57995"/>
                </a:moveTo>
                <a:cubicBezTo>
                  <a:pt x="349920" y="-4643"/>
                  <a:pt x="347223" y="-12273"/>
                  <a:pt x="293815" y="54948"/>
                </a:cubicBezTo>
                <a:cubicBezTo>
                  <a:pt x="244682" y="-17404"/>
                  <a:pt x="251829" y="2986"/>
                  <a:pt x="191361" y="49225"/>
                </a:cubicBezTo>
                <a:cubicBezTo>
                  <a:pt x="145320" y="-15189"/>
                  <a:pt x="150911" y="-15343"/>
                  <a:pt x="96669" y="42648"/>
                </a:cubicBezTo>
                <a:cubicBezTo>
                  <a:pt x="86321" y="25893"/>
                  <a:pt x="71785" y="12113"/>
                  <a:pt x="54508" y="2657"/>
                </a:cubicBezTo>
                <a:cubicBezTo>
                  <a:pt x="43897" y="-1442"/>
                  <a:pt x="13290" y="41442"/>
                  <a:pt x="2152" y="49554"/>
                </a:cubicBezTo>
                <a:cubicBezTo>
                  <a:pt x="-4644" y="56548"/>
                  <a:pt x="6230" y="65932"/>
                  <a:pt x="12983" y="58982"/>
                </a:cubicBezTo>
                <a:lnTo>
                  <a:pt x="52009" y="18838"/>
                </a:lnTo>
                <a:cubicBezTo>
                  <a:pt x="82462" y="34426"/>
                  <a:pt x="86825" y="72531"/>
                  <a:pt x="100243" y="59552"/>
                </a:cubicBezTo>
                <a:lnTo>
                  <a:pt x="120852" y="38307"/>
                </a:lnTo>
                <a:cubicBezTo>
                  <a:pt x="130455" y="27871"/>
                  <a:pt x="145298" y="3447"/>
                  <a:pt x="155800" y="26621"/>
                </a:cubicBezTo>
                <a:cubicBezTo>
                  <a:pt x="197105" y="84085"/>
                  <a:pt x="181473" y="72663"/>
                  <a:pt x="233785" y="33330"/>
                </a:cubicBezTo>
                <a:cubicBezTo>
                  <a:pt x="249659" y="14036"/>
                  <a:pt x="257223" y="29405"/>
                  <a:pt x="267264" y="44731"/>
                </a:cubicBezTo>
                <a:lnTo>
                  <a:pt x="286843" y="71040"/>
                </a:lnTo>
                <a:cubicBezTo>
                  <a:pt x="300195" y="86058"/>
                  <a:pt x="326855" y="28594"/>
                  <a:pt x="341106" y="23990"/>
                </a:cubicBezTo>
                <a:cubicBezTo>
                  <a:pt x="357462" y="17522"/>
                  <a:pt x="377238" y="56614"/>
                  <a:pt x="389493" y="66611"/>
                </a:cubicBezTo>
                <a:cubicBezTo>
                  <a:pt x="395632" y="73671"/>
                  <a:pt x="408020" y="64945"/>
                  <a:pt x="402034" y="57995"/>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81" name="Google Shape;81;p6"/>
          <p:cNvSpPr/>
          <p:nvPr/>
        </p:nvSpPr>
        <p:spPr>
          <a:xfrm rot="10800000">
            <a:off x="727688" y="6240338"/>
            <a:ext cx="176571" cy="121657"/>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559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82"/>
        <p:cNvGrpSpPr/>
        <p:nvPr/>
      </p:nvGrpSpPr>
      <p:grpSpPr>
        <a:xfrm>
          <a:off x="0" y="0"/>
          <a:ext cx="0" cy="0"/>
          <a:chOff x="0" y="0"/>
          <a:chExt cx="0" cy="0"/>
        </a:xfrm>
      </p:grpSpPr>
      <p:sp>
        <p:nvSpPr>
          <p:cNvPr id="83" name="Google Shape;83;p7"/>
          <p:cNvSpPr/>
          <p:nvPr/>
        </p:nvSpPr>
        <p:spPr>
          <a:xfrm rot="-884877">
            <a:off x="10663059" y="4753112"/>
            <a:ext cx="1217088" cy="1237712"/>
          </a:xfrm>
          <a:custGeom>
            <a:avLst/>
            <a:gdLst/>
            <a:ahLst/>
            <a:cxnLst/>
            <a:rect l="l" t="t" r="r" b="b"/>
            <a:pathLst>
              <a:path w="549996" h="559316" extrusionOk="0">
                <a:moveTo>
                  <a:pt x="536665" y="198722"/>
                </a:moveTo>
                <a:cubicBezTo>
                  <a:pt x="507988" y="55467"/>
                  <a:pt x="324589" y="-49573"/>
                  <a:pt x="179295" y="24291"/>
                </a:cubicBezTo>
                <a:cubicBezTo>
                  <a:pt x="17974" y="106420"/>
                  <a:pt x="-81169" y="375917"/>
                  <a:pt x="88111" y="512244"/>
                </a:cubicBezTo>
                <a:cubicBezTo>
                  <a:pt x="141168" y="554536"/>
                  <a:pt x="210888" y="558504"/>
                  <a:pt x="276092" y="557584"/>
                </a:cubicBezTo>
                <a:cubicBezTo>
                  <a:pt x="484178" y="579947"/>
                  <a:pt x="588999" y="381814"/>
                  <a:pt x="536665" y="19872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84" name="Google Shape;84;p7"/>
          <p:cNvSpPr/>
          <p:nvPr/>
        </p:nvSpPr>
        <p:spPr>
          <a:xfrm>
            <a:off x="856701" y="442364"/>
            <a:ext cx="9257791" cy="1237008"/>
          </a:xfrm>
          <a:custGeom>
            <a:avLst/>
            <a:gdLst/>
            <a:ahLst/>
            <a:cxnLst/>
            <a:rect l="l" t="t" r="r" b="b"/>
            <a:pathLst>
              <a:path w="3290684" h="399035" extrusionOk="0">
                <a:moveTo>
                  <a:pt x="3288221" y="146895"/>
                </a:moveTo>
                <a:cubicBezTo>
                  <a:pt x="3288879" y="83708"/>
                  <a:pt x="3268160" y="25739"/>
                  <a:pt x="3196488" y="21201"/>
                </a:cubicBezTo>
                <a:cubicBezTo>
                  <a:pt x="2907830" y="16005"/>
                  <a:pt x="2618711" y="18197"/>
                  <a:pt x="2329921" y="14777"/>
                </a:cubicBezTo>
                <a:cubicBezTo>
                  <a:pt x="1580495" y="9866"/>
                  <a:pt x="931222" y="0"/>
                  <a:pt x="181841" y="0"/>
                </a:cubicBezTo>
                <a:cubicBezTo>
                  <a:pt x="-44245" y="0"/>
                  <a:pt x="4866" y="162044"/>
                  <a:pt x="3813" y="206244"/>
                </a:cubicBezTo>
                <a:cubicBezTo>
                  <a:pt x="-6272" y="347395"/>
                  <a:pt x="64456" y="394927"/>
                  <a:pt x="198174" y="383395"/>
                </a:cubicBezTo>
                <a:lnTo>
                  <a:pt x="1064019" y="387780"/>
                </a:lnTo>
                <a:lnTo>
                  <a:pt x="2795708" y="396549"/>
                </a:lnTo>
                <a:cubicBezTo>
                  <a:pt x="2909277" y="397119"/>
                  <a:pt x="3023284" y="400671"/>
                  <a:pt x="3136832" y="398128"/>
                </a:cubicBezTo>
                <a:cubicBezTo>
                  <a:pt x="3275790" y="400627"/>
                  <a:pt x="3299512" y="257767"/>
                  <a:pt x="3288221" y="146895"/>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85" name="Google Shape;85;p7"/>
          <p:cNvSpPr/>
          <p:nvPr/>
        </p:nvSpPr>
        <p:spPr>
          <a:xfrm>
            <a:off x="490926" y="562837"/>
            <a:ext cx="11173145" cy="5736772"/>
          </a:xfrm>
          <a:custGeom>
            <a:avLst/>
            <a:gdLst/>
            <a:ahLst/>
            <a:cxnLst/>
            <a:rect l="l" t="t" r="r" b="b"/>
            <a:pathLst>
              <a:path w="3971497" h="2039137" extrusionOk="0">
                <a:moveTo>
                  <a:pt x="3947725" y="299512"/>
                </a:moveTo>
                <a:cubicBezTo>
                  <a:pt x="3924134" y="113307"/>
                  <a:pt x="3885284" y="33501"/>
                  <a:pt x="3686450" y="8902"/>
                </a:cubicBezTo>
                <a:cubicBezTo>
                  <a:pt x="3601997" y="-3398"/>
                  <a:pt x="3538196" y="330"/>
                  <a:pt x="3453085" y="1250"/>
                </a:cubicBezTo>
                <a:cubicBezTo>
                  <a:pt x="2545650" y="21443"/>
                  <a:pt x="1638390" y="51765"/>
                  <a:pt x="731371" y="878"/>
                </a:cubicBezTo>
                <a:cubicBezTo>
                  <a:pt x="642467" y="-87"/>
                  <a:pt x="553519" y="1250"/>
                  <a:pt x="464769" y="6534"/>
                </a:cubicBezTo>
                <a:cubicBezTo>
                  <a:pt x="385183" y="11292"/>
                  <a:pt x="302374" y="15304"/>
                  <a:pt x="224563" y="33743"/>
                </a:cubicBezTo>
                <a:cubicBezTo>
                  <a:pt x="159908" y="49090"/>
                  <a:pt x="106653" y="83204"/>
                  <a:pt x="86570" y="149329"/>
                </a:cubicBezTo>
                <a:cubicBezTo>
                  <a:pt x="9067" y="671747"/>
                  <a:pt x="-7925" y="1209227"/>
                  <a:pt x="2994" y="1737127"/>
                </a:cubicBezTo>
                <a:cubicBezTo>
                  <a:pt x="7729" y="2035301"/>
                  <a:pt x="225024" y="2012784"/>
                  <a:pt x="454881" y="2012828"/>
                </a:cubicBezTo>
                <a:cubicBezTo>
                  <a:pt x="1452075" y="2021379"/>
                  <a:pt x="2463170" y="2030543"/>
                  <a:pt x="3459136" y="2039138"/>
                </a:cubicBezTo>
                <a:cubicBezTo>
                  <a:pt x="3468432" y="2039138"/>
                  <a:pt x="3468235" y="2024426"/>
                  <a:pt x="3458544" y="2024339"/>
                </a:cubicBezTo>
                <a:cubicBezTo>
                  <a:pt x="2395752" y="2013552"/>
                  <a:pt x="1331030" y="2008487"/>
                  <a:pt x="268237" y="1995157"/>
                </a:cubicBezTo>
                <a:cubicBezTo>
                  <a:pt x="201871" y="1991167"/>
                  <a:pt x="129981" y="1978933"/>
                  <a:pt x="80870" y="1929997"/>
                </a:cubicBezTo>
                <a:cubicBezTo>
                  <a:pt x="27856" y="1877181"/>
                  <a:pt x="19898" y="1797332"/>
                  <a:pt x="17289" y="1726406"/>
                </a:cubicBezTo>
                <a:cubicBezTo>
                  <a:pt x="11150" y="1553355"/>
                  <a:pt x="12904" y="1379647"/>
                  <a:pt x="17289" y="1206596"/>
                </a:cubicBezTo>
                <a:cubicBezTo>
                  <a:pt x="24962" y="897125"/>
                  <a:pt x="46317" y="588368"/>
                  <a:pt x="81352" y="280328"/>
                </a:cubicBezTo>
                <a:cubicBezTo>
                  <a:pt x="89990" y="206026"/>
                  <a:pt x="89333" y="112868"/>
                  <a:pt x="163591" y="71825"/>
                </a:cubicBezTo>
                <a:cubicBezTo>
                  <a:pt x="194285" y="54286"/>
                  <a:pt x="229825" y="46349"/>
                  <a:pt x="264444" y="40978"/>
                </a:cubicBezTo>
                <a:cubicBezTo>
                  <a:pt x="347341" y="28174"/>
                  <a:pt x="431728" y="22408"/>
                  <a:pt x="515502" y="18746"/>
                </a:cubicBezTo>
                <a:cubicBezTo>
                  <a:pt x="692894" y="11029"/>
                  <a:pt x="870483" y="17869"/>
                  <a:pt x="1047743" y="26113"/>
                </a:cubicBezTo>
                <a:cubicBezTo>
                  <a:pt x="1755029" y="63845"/>
                  <a:pt x="2462863" y="37711"/>
                  <a:pt x="3170346" y="20654"/>
                </a:cubicBezTo>
                <a:cubicBezTo>
                  <a:pt x="3346028" y="20478"/>
                  <a:pt x="3500947" y="3289"/>
                  <a:pt x="3675948" y="22605"/>
                </a:cubicBezTo>
                <a:cubicBezTo>
                  <a:pt x="3819576" y="42556"/>
                  <a:pt x="3893001" y="73821"/>
                  <a:pt x="3920034" y="229880"/>
                </a:cubicBezTo>
                <a:cubicBezTo>
                  <a:pt x="4003348" y="663591"/>
                  <a:pt x="3918609" y="1093707"/>
                  <a:pt x="3926392" y="1543489"/>
                </a:cubicBezTo>
                <a:cubicBezTo>
                  <a:pt x="3926568" y="1553092"/>
                  <a:pt x="3940665" y="1547436"/>
                  <a:pt x="3940490" y="1538337"/>
                </a:cubicBezTo>
                <a:cubicBezTo>
                  <a:pt x="3933321" y="1127383"/>
                  <a:pt x="4008215" y="711694"/>
                  <a:pt x="3947725" y="29951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86" name="Google Shape;86;p7"/>
          <p:cNvSpPr txBox="1">
            <a:spLocks noGrp="1"/>
          </p:cNvSpPr>
          <p:nvPr>
            <p:ph type="title"/>
          </p:nvPr>
        </p:nvSpPr>
        <p:spPr>
          <a:xfrm>
            <a:off x="1177833" y="911467"/>
            <a:ext cx="8568400" cy="528400"/>
          </a:xfrm>
          <a:prstGeom prst="rect">
            <a:avLst/>
          </a:prstGeom>
        </p:spPr>
        <p:txBody>
          <a:bodyPr spcFirstLastPara="1" wrap="square" lIns="0" tIns="0" rIns="0" bIns="0" anchor="ctr"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87" name="Google Shape;87;p7"/>
          <p:cNvSpPr txBox="1">
            <a:spLocks noGrp="1"/>
          </p:cNvSpPr>
          <p:nvPr>
            <p:ph type="body" idx="1"/>
          </p:nvPr>
        </p:nvSpPr>
        <p:spPr>
          <a:xfrm>
            <a:off x="1584233" y="2008467"/>
            <a:ext cx="4003600" cy="36828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vl1pPr>
            <a:lvl2pPr marL="1219170" lvl="1" indent="-474121" rtl="0">
              <a:spcBef>
                <a:spcPts val="1333"/>
              </a:spcBef>
              <a:spcAft>
                <a:spcPts val="0"/>
              </a:spcAft>
              <a:buSzPts val="2000"/>
              <a:buChar char="✗"/>
              <a:defRPr sz="2667"/>
            </a:lvl2pPr>
            <a:lvl3pPr marL="1828754" lvl="2" indent="-474121" rtl="0">
              <a:spcBef>
                <a:spcPts val="1333"/>
              </a:spcBef>
              <a:spcAft>
                <a:spcPts val="0"/>
              </a:spcAft>
              <a:buSzPts val="2000"/>
              <a:buChar char="■"/>
              <a:defRPr sz="2667"/>
            </a:lvl3pPr>
            <a:lvl4pPr marL="2438339" lvl="3" indent="-474121" rtl="0">
              <a:spcBef>
                <a:spcPts val="1333"/>
              </a:spcBef>
              <a:spcAft>
                <a:spcPts val="0"/>
              </a:spcAft>
              <a:buSzPts val="2000"/>
              <a:buChar char="●"/>
              <a:defRPr sz="2667"/>
            </a:lvl4pPr>
            <a:lvl5pPr marL="3047924" lvl="4" indent="-474121" rtl="0">
              <a:spcBef>
                <a:spcPts val="1333"/>
              </a:spcBef>
              <a:spcAft>
                <a:spcPts val="0"/>
              </a:spcAft>
              <a:buSzPts val="2000"/>
              <a:buChar char="○"/>
              <a:defRPr sz="2667"/>
            </a:lvl5pPr>
            <a:lvl6pPr marL="3657509" lvl="5" indent="-474121" rtl="0">
              <a:spcBef>
                <a:spcPts val="1333"/>
              </a:spcBef>
              <a:spcAft>
                <a:spcPts val="0"/>
              </a:spcAft>
              <a:buSzPts val="2000"/>
              <a:buChar char="■"/>
              <a:defRPr sz="2667"/>
            </a:lvl6pPr>
            <a:lvl7pPr marL="4267093" lvl="6" indent="-474121" rtl="0">
              <a:spcBef>
                <a:spcPts val="1333"/>
              </a:spcBef>
              <a:spcAft>
                <a:spcPts val="0"/>
              </a:spcAft>
              <a:buSzPts val="2000"/>
              <a:buChar char="●"/>
              <a:defRPr sz="2667"/>
            </a:lvl7pPr>
            <a:lvl8pPr marL="4876678" lvl="7" indent="-474121" rtl="0">
              <a:spcBef>
                <a:spcPts val="1333"/>
              </a:spcBef>
              <a:spcAft>
                <a:spcPts val="0"/>
              </a:spcAft>
              <a:buSzPts val="2000"/>
              <a:buChar char="○"/>
              <a:defRPr sz="2667"/>
            </a:lvl8pPr>
            <a:lvl9pPr marL="5486263" lvl="8" indent="-474121" rtl="0">
              <a:spcBef>
                <a:spcPts val="1333"/>
              </a:spcBef>
              <a:spcAft>
                <a:spcPts val="1333"/>
              </a:spcAft>
              <a:buSzPts val="2000"/>
              <a:buChar char="■"/>
              <a:defRPr sz="2667"/>
            </a:lvl9pPr>
          </a:lstStyle>
          <a:p>
            <a:endParaRPr/>
          </a:p>
        </p:txBody>
      </p:sp>
      <p:sp>
        <p:nvSpPr>
          <p:cNvPr id="88" name="Google Shape;88;p7"/>
          <p:cNvSpPr txBox="1">
            <a:spLocks noGrp="1"/>
          </p:cNvSpPr>
          <p:nvPr>
            <p:ph type="body" idx="2"/>
          </p:nvPr>
        </p:nvSpPr>
        <p:spPr>
          <a:xfrm>
            <a:off x="6149152" y="2008467"/>
            <a:ext cx="4003600" cy="36828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vl1pPr>
            <a:lvl2pPr marL="1219170" lvl="1" indent="-474121" rtl="0">
              <a:spcBef>
                <a:spcPts val="1333"/>
              </a:spcBef>
              <a:spcAft>
                <a:spcPts val="0"/>
              </a:spcAft>
              <a:buSzPts val="2000"/>
              <a:buChar char="✗"/>
              <a:defRPr sz="2667"/>
            </a:lvl2pPr>
            <a:lvl3pPr marL="1828754" lvl="2" indent="-474121" rtl="0">
              <a:spcBef>
                <a:spcPts val="1333"/>
              </a:spcBef>
              <a:spcAft>
                <a:spcPts val="0"/>
              </a:spcAft>
              <a:buSzPts val="2000"/>
              <a:buChar char="■"/>
              <a:defRPr sz="2667"/>
            </a:lvl3pPr>
            <a:lvl4pPr marL="2438339" lvl="3" indent="-474121" rtl="0">
              <a:spcBef>
                <a:spcPts val="1333"/>
              </a:spcBef>
              <a:spcAft>
                <a:spcPts val="0"/>
              </a:spcAft>
              <a:buSzPts val="2000"/>
              <a:buChar char="●"/>
              <a:defRPr sz="2667"/>
            </a:lvl4pPr>
            <a:lvl5pPr marL="3047924" lvl="4" indent="-474121" rtl="0">
              <a:spcBef>
                <a:spcPts val="1333"/>
              </a:spcBef>
              <a:spcAft>
                <a:spcPts val="0"/>
              </a:spcAft>
              <a:buSzPts val="2000"/>
              <a:buChar char="○"/>
              <a:defRPr sz="2667"/>
            </a:lvl5pPr>
            <a:lvl6pPr marL="3657509" lvl="5" indent="-474121" rtl="0">
              <a:spcBef>
                <a:spcPts val="1333"/>
              </a:spcBef>
              <a:spcAft>
                <a:spcPts val="0"/>
              </a:spcAft>
              <a:buSzPts val="2000"/>
              <a:buChar char="■"/>
              <a:defRPr sz="2667"/>
            </a:lvl6pPr>
            <a:lvl7pPr marL="4267093" lvl="6" indent="-474121" rtl="0">
              <a:spcBef>
                <a:spcPts val="1333"/>
              </a:spcBef>
              <a:spcAft>
                <a:spcPts val="0"/>
              </a:spcAft>
              <a:buSzPts val="2000"/>
              <a:buChar char="●"/>
              <a:defRPr sz="2667"/>
            </a:lvl7pPr>
            <a:lvl8pPr marL="4876678" lvl="7" indent="-474121" rtl="0">
              <a:spcBef>
                <a:spcPts val="1333"/>
              </a:spcBef>
              <a:spcAft>
                <a:spcPts val="0"/>
              </a:spcAft>
              <a:buSzPts val="2000"/>
              <a:buChar char="○"/>
              <a:defRPr sz="2667"/>
            </a:lvl8pPr>
            <a:lvl9pPr marL="5486263" lvl="8" indent="-474121" rtl="0">
              <a:spcBef>
                <a:spcPts val="1333"/>
              </a:spcBef>
              <a:spcAft>
                <a:spcPts val="1333"/>
              </a:spcAft>
              <a:buSzPts val="2000"/>
              <a:buChar char="■"/>
              <a:defRPr sz="2667"/>
            </a:lvl9pPr>
          </a:lstStyle>
          <a:p>
            <a:endParaRPr/>
          </a:p>
        </p:txBody>
      </p:sp>
      <p:sp>
        <p:nvSpPr>
          <p:cNvPr id="89" name="Google Shape;89;p7"/>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90" name="Google Shape;90;p7"/>
          <p:cNvSpPr/>
          <p:nvPr/>
        </p:nvSpPr>
        <p:spPr>
          <a:xfrm>
            <a:off x="10851766" y="316035"/>
            <a:ext cx="985341" cy="1237312"/>
          </a:xfrm>
          <a:custGeom>
            <a:avLst/>
            <a:gdLst/>
            <a:ahLst/>
            <a:cxnLst/>
            <a:rect l="l" t="t" r="r" b="b"/>
            <a:pathLst>
              <a:path w="385904" h="484587" extrusionOk="0">
                <a:moveTo>
                  <a:pt x="316148" y="219239"/>
                </a:moveTo>
                <a:cubicBezTo>
                  <a:pt x="261491" y="116194"/>
                  <a:pt x="157744" y="32311"/>
                  <a:pt x="38101" y="26786"/>
                </a:cubicBezTo>
                <a:cubicBezTo>
                  <a:pt x="47463" y="22510"/>
                  <a:pt x="56935" y="18432"/>
                  <a:pt x="66471" y="14530"/>
                </a:cubicBezTo>
                <a:cubicBezTo>
                  <a:pt x="75241" y="10978"/>
                  <a:pt x="71273" y="-3010"/>
                  <a:pt x="62086" y="586"/>
                </a:cubicBezTo>
                <a:cubicBezTo>
                  <a:pt x="42552" y="8566"/>
                  <a:pt x="23390" y="17336"/>
                  <a:pt x="4578" y="26895"/>
                </a:cubicBezTo>
                <a:cubicBezTo>
                  <a:pt x="-2854" y="30645"/>
                  <a:pt x="-508" y="42440"/>
                  <a:pt x="6398" y="41585"/>
                </a:cubicBezTo>
                <a:cubicBezTo>
                  <a:pt x="7473" y="41870"/>
                  <a:pt x="8591" y="41957"/>
                  <a:pt x="9709" y="41826"/>
                </a:cubicBezTo>
                <a:cubicBezTo>
                  <a:pt x="22162" y="48710"/>
                  <a:pt x="33190" y="57875"/>
                  <a:pt x="42267" y="68837"/>
                </a:cubicBezTo>
                <a:cubicBezTo>
                  <a:pt x="48231" y="76094"/>
                  <a:pt x="60618" y="67368"/>
                  <a:pt x="54786" y="60265"/>
                </a:cubicBezTo>
                <a:cubicBezTo>
                  <a:pt x="49217" y="53468"/>
                  <a:pt x="42990" y="47241"/>
                  <a:pt x="36216" y="41650"/>
                </a:cubicBezTo>
                <a:cubicBezTo>
                  <a:pt x="257544" y="58730"/>
                  <a:pt x="357411" y="281133"/>
                  <a:pt x="371135" y="478147"/>
                </a:cubicBezTo>
                <a:cubicBezTo>
                  <a:pt x="372034" y="487859"/>
                  <a:pt x="386723" y="485952"/>
                  <a:pt x="385869" y="476678"/>
                </a:cubicBezTo>
                <a:cubicBezTo>
                  <a:pt x="377756" y="387730"/>
                  <a:pt x="358704" y="298409"/>
                  <a:pt x="316148" y="21923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1" name="Google Shape;91;p7"/>
          <p:cNvSpPr/>
          <p:nvPr/>
        </p:nvSpPr>
        <p:spPr>
          <a:xfrm>
            <a:off x="11396892" y="3796060"/>
            <a:ext cx="349497" cy="308144"/>
          </a:xfrm>
          <a:custGeom>
            <a:avLst/>
            <a:gdLst/>
            <a:ahLst/>
            <a:cxnLst/>
            <a:rect l="l" t="t" r="r" b="b"/>
            <a:pathLst>
              <a:path w="124229" h="109530" extrusionOk="0">
                <a:moveTo>
                  <a:pt x="79291" y="1720"/>
                </a:moveTo>
                <a:cubicBezTo>
                  <a:pt x="8212" y="-15360"/>
                  <a:pt x="-40965" y="100205"/>
                  <a:pt x="47829" y="108799"/>
                </a:cubicBezTo>
                <a:cubicBezTo>
                  <a:pt x="119983" y="119191"/>
                  <a:pt x="160785" y="15554"/>
                  <a:pt x="79291" y="1720"/>
                </a:cubicBezTo>
                <a:close/>
                <a:moveTo>
                  <a:pt x="106609" y="64095"/>
                </a:moveTo>
                <a:cubicBezTo>
                  <a:pt x="93827" y="96675"/>
                  <a:pt x="39761" y="106168"/>
                  <a:pt x="18275" y="78083"/>
                </a:cubicBezTo>
                <a:cubicBezTo>
                  <a:pt x="2292" y="46095"/>
                  <a:pt x="38489" y="11651"/>
                  <a:pt x="70390" y="15247"/>
                </a:cubicBezTo>
                <a:cubicBezTo>
                  <a:pt x="97620" y="15401"/>
                  <a:pt x="116651" y="36974"/>
                  <a:pt x="106609" y="64095"/>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2" name="Google Shape;92;p7"/>
          <p:cNvSpPr/>
          <p:nvPr/>
        </p:nvSpPr>
        <p:spPr>
          <a:xfrm>
            <a:off x="5902355" y="6299608"/>
            <a:ext cx="1184197" cy="81987"/>
          </a:xfrm>
          <a:custGeom>
            <a:avLst/>
            <a:gdLst/>
            <a:ahLst/>
            <a:cxnLst/>
            <a:rect l="l" t="t" r="r" b="b"/>
            <a:pathLst>
              <a:path w="420923" h="29142" extrusionOk="0">
                <a:moveTo>
                  <a:pt x="413489" y="13189"/>
                </a:moveTo>
                <a:cubicBezTo>
                  <a:pt x="278455" y="16526"/>
                  <a:pt x="143334" y="12132"/>
                  <a:pt x="8805" y="34"/>
                </a:cubicBezTo>
                <a:cubicBezTo>
                  <a:pt x="-293" y="-799"/>
                  <a:pt x="-3933" y="13847"/>
                  <a:pt x="5670" y="14702"/>
                </a:cubicBezTo>
                <a:cubicBezTo>
                  <a:pt x="141449" y="26940"/>
                  <a:pt x="277798" y="31404"/>
                  <a:pt x="414081" y="28076"/>
                </a:cubicBezTo>
                <a:cubicBezTo>
                  <a:pt x="423377" y="27769"/>
                  <a:pt x="423223" y="12970"/>
                  <a:pt x="413489" y="1318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3" name="Google Shape;93;p7"/>
          <p:cNvSpPr/>
          <p:nvPr/>
        </p:nvSpPr>
        <p:spPr>
          <a:xfrm>
            <a:off x="7158362" y="6340678"/>
            <a:ext cx="115853" cy="41572"/>
          </a:xfrm>
          <a:custGeom>
            <a:avLst/>
            <a:gdLst/>
            <a:ahLst/>
            <a:cxnLst/>
            <a:rect l="l" t="t" r="r" b="b"/>
            <a:pathLst>
              <a:path w="41180" h="14777" extrusionOk="0">
                <a:moveTo>
                  <a:pt x="33693" y="0"/>
                </a:moveTo>
                <a:lnTo>
                  <a:pt x="6835" y="0"/>
                </a:lnTo>
                <a:cubicBezTo>
                  <a:pt x="-2461" y="0"/>
                  <a:pt x="-2286" y="14777"/>
                  <a:pt x="7427" y="14777"/>
                </a:cubicBezTo>
                <a:lnTo>
                  <a:pt x="34307" y="14777"/>
                </a:lnTo>
                <a:cubicBezTo>
                  <a:pt x="43669" y="14777"/>
                  <a:pt x="43471" y="0"/>
                  <a:pt x="33693" y="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4" name="Google Shape;94;p7"/>
          <p:cNvSpPr/>
          <p:nvPr/>
        </p:nvSpPr>
        <p:spPr>
          <a:xfrm>
            <a:off x="7384870" y="6340232"/>
            <a:ext cx="399637" cy="54241"/>
          </a:xfrm>
          <a:custGeom>
            <a:avLst/>
            <a:gdLst/>
            <a:ahLst/>
            <a:cxnLst/>
            <a:rect l="l" t="t" r="r" b="b"/>
            <a:pathLst>
              <a:path w="142051" h="19280" extrusionOk="0">
                <a:moveTo>
                  <a:pt x="136384" y="4500"/>
                </a:moveTo>
                <a:lnTo>
                  <a:pt x="8783" y="5"/>
                </a:lnTo>
                <a:cubicBezTo>
                  <a:pt x="-272" y="-323"/>
                  <a:pt x="-3933" y="14344"/>
                  <a:pt x="5648" y="14695"/>
                </a:cubicBezTo>
                <a:lnTo>
                  <a:pt x="133227" y="19277"/>
                </a:lnTo>
                <a:cubicBezTo>
                  <a:pt x="142282" y="19518"/>
                  <a:pt x="146031" y="4851"/>
                  <a:pt x="136384" y="450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5" name="Google Shape;95;p7"/>
          <p:cNvSpPr/>
          <p:nvPr/>
        </p:nvSpPr>
        <p:spPr>
          <a:xfrm>
            <a:off x="434048" y="1370193"/>
            <a:ext cx="151107" cy="1272065"/>
          </a:xfrm>
          <a:custGeom>
            <a:avLst/>
            <a:gdLst/>
            <a:ahLst/>
            <a:cxnLst/>
            <a:rect l="l" t="t" r="r" b="b"/>
            <a:pathLst>
              <a:path w="53711" h="452156" extrusionOk="0">
                <a:moveTo>
                  <a:pt x="39194" y="6047"/>
                </a:moveTo>
                <a:cubicBezTo>
                  <a:pt x="16217" y="151582"/>
                  <a:pt x="8039" y="298805"/>
                  <a:pt x="15" y="445744"/>
                </a:cubicBezTo>
                <a:cubicBezTo>
                  <a:pt x="-533" y="455478"/>
                  <a:pt x="14244" y="453439"/>
                  <a:pt x="14748" y="444275"/>
                </a:cubicBezTo>
                <a:cubicBezTo>
                  <a:pt x="22707" y="298586"/>
                  <a:pt x="30819" y="152678"/>
                  <a:pt x="53598" y="8393"/>
                </a:cubicBezTo>
                <a:cubicBezTo>
                  <a:pt x="55133" y="-1298"/>
                  <a:pt x="40597" y="-3271"/>
                  <a:pt x="39194" y="6047"/>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6" name="Google Shape;96;p7"/>
          <p:cNvSpPr/>
          <p:nvPr/>
        </p:nvSpPr>
        <p:spPr>
          <a:xfrm>
            <a:off x="342669" y="1494769"/>
            <a:ext cx="107249" cy="532052"/>
          </a:xfrm>
          <a:custGeom>
            <a:avLst/>
            <a:gdLst/>
            <a:ahLst/>
            <a:cxnLst/>
            <a:rect l="l" t="t" r="r" b="b"/>
            <a:pathLst>
              <a:path w="38122" h="189118" extrusionOk="0">
                <a:moveTo>
                  <a:pt x="23673" y="6072"/>
                </a:moveTo>
                <a:cubicBezTo>
                  <a:pt x="15809" y="64288"/>
                  <a:pt x="7945" y="122498"/>
                  <a:pt x="82" y="180701"/>
                </a:cubicBezTo>
                <a:cubicBezTo>
                  <a:pt x="-1212" y="190414"/>
                  <a:pt x="13237" y="192409"/>
                  <a:pt x="14486" y="183047"/>
                </a:cubicBezTo>
                <a:cubicBezTo>
                  <a:pt x="22364" y="124844"/>
                  <a:pt x="30213" y="66634"/>
                  <a:pt x="38033" y="8418"/>
                </a:cubicBezTo>
                <a:cubicBezTo>
                  <a:pt x="39393" y="-1295"/>
                  <a:pt x="24879" y="-3290"/>
                  <a:pt x="23673" y="607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5180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97"/>
        <p:cNvGrpSpPr/>
        <p:nvPr/>
      </p:nvGrpSpPr>
      <p:grpSpPr>
        <a:xfrm>
          <a:off x="0" y="0"/>
          <a:ext cx="0" cy="0"/>
          <a:chOff x="0" y="0"/>
          <a:chExt cx="0" cy="0"/>
        </a:xfrm>
      </p:grpSpPr>
      <p:sp>
        <p:nvSpPr>
          <p:cNvPr id="98" name="Google Shape;98;p8"/>
          <p:cNvSpPr/>
          <p:nvPr/>
        </p:nvSpPr>
        <p:spPr>
          <a:xfrm rot="-884877">
            <a:off x="10663059" y="4753112"/>
            <a:ext cx="1217088" cy="1237712"/>
          </a:xfrm>
          <a:custGeom>
            <a:avLst/>
            <a:gdLst/>
            <a:ahLst/>
            <a:cxnLst/>
            <a:rect l="l" t="t" r="r" b="b"/>
            <a:pathLst>
              <a:path w="549996" h="559316" extrusionOk="0">
                <a:moveTo>
                  <a:pt x="536665" y="198722"/>
                </a:moveTo>
                <a:cubicBezTo>
                  <a:pt x="507988" y="55467"/>
                  <a:pt x="324589" y="-49573"/>
                  <a:pt x="179295" y="24291"/>
                </a:cubicBezTo>
                <a:cubicBezTo>
                  <a:pt x="17974" y="106420"/>
                  <a:pt x="-81169" y="375917"/>
                  <a:pt x="88111" y="512244"/>
                </a:cubicBezTo>
                <a:cubicBezTo>
                  <a:pt x="141168" y="554536"/>
                  <a:pt x="210888" y="558504"/>
                  <a:pt x="276092" y="557584"/>
                </a:cubicBezTo>
                <a:cubicBezTo>
                  <a:pt x="484178" y="579947"/>
                  <a:pt x="588999" y="381814"/>
                  <a:pt x="536665" y="19872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9" name="Google Shape;99;p8"/>
          <p:cNvSpPr/>
          <p:nvPr/>
        </p:nvSpPr>
        <p:spPr>
          <a:xfrm>
            <a:off x="856701" y="442364"/>
            <a:ext cx="9257791" cy="1237008"/>
          </a:xfrm>
          <a:custGeom>
            <a:avLst/>
            <a:gdLst/>
            <a:ahLst/>
            <a:cxnLst/>
            <a:rect l="l" t="t" r="r" b="b"/>
            <a:pathLst>
              <a:path w="3290684" h="399035" extrusionOk="0">
                <a:moveTo>
                  <a:pt x="3288221" y="146895"/>
                </a:moveTo>
                <a:cubicBezTo>
                  <a:pt x="3288879" y="83708"/>
                  <a:pt x="3268160" y="25739"/>
                  <a:pt x="3196488" y="21201"/>
                </a:cubicBezTo>
                <a:cubicBezTo>
                  <a:pt x="2907830" y="16005"/>
                  <a:pt x="2618711" y="18197"/>
                  <a:pt x="2329921" y="14777"/>
                </a:cubicBezTo>
                <a:cubicBezTo>
                  <a:pt x="1580495" y="9866"/>
                  <a:pt x="931222" y="0"/>
                  <a:pt x="181841" y="0"/>
                </a:cubicBezTo>
                <a:cubicBezTo>
                  <a:pt x="-44245" y="0"/>
                  <a:pt x="4866" y="162044"/>
                  <a:pt x="3813" y="206244"/>
                </a:cubicBezTo>
                <a:cubicBezTo>
                  <a:pt x="-6272" y="347395"/>
                  <a:pt x="64456" y="394927"/>
                  <a:pt x="198174" y="383395"/>
                </a:cubicBezTo>
                <a:lnTo>
                  <a:pt x="1064019" y="387780"/>
                </a:lnTo>
                <a:lnTo>
                  <a:pt x="2795708" y="396549"/>
                </a:lnTo>
                <a:cubicBezTo>
                  <a:pt x="2909277" y="397119"/>
                  <a:pt x="3023284" y="400671"/>
                  <a:pt x="3136832" y="398128"/>
                </a:cubicBezTo>
                <a:cubicBezTo>
                  <a:pt x="3275790" y="400627"/>
                  <a:pt x="3299512" y="257767"/>
                  <a:pt x="3288221" y="146895"/>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0" name="Google Shape;100;p8"/>
          <p:cNvSpPr/>
          <p:nvPr/>
        </p:nvSpPr>
        <p:spPr>
          <a:xfrm>
            <a:off x="490926" y="562837"/>
            <a:ext cx="11173145" cy="5736772"/>
          </a:xfrm>
          <a:custGeom>
            <a:avLst/>
            <a:gdLst/>
            <a:ahLst/>
            <a:cxnLst/>
            <a:rect l="l" t="t" r="r" b="b"/>
            <a:pathLst>
              <a:path w="3971497" h="2039137" extrusionOk="0">
                <a:moveTo>
                  <a:pt x="3947725" y="299512"/>
                </a:moveTo>
                <a:cubicBezTo>
                  <a:pt x="3924134" y="113307"/>
                  <a:pt x="3885284" y="33501"/>
                  <a:pt x="3686450" y="8902"/>
                </a:cubicBezTo>
                <a:cubicBezTo>
                  <a:pt x="3601997" y="-3398"/>
                  <a:pt x="3538196" y="330"/>
                  <a:pt x="3453085" y="1250"/>
                </a:cubicBezTo>
                <a:cubicBezTo>
                  <a:pt x="2545650" y="21443"/>
                  <a:pt x="1638390" y="51765"/>
                  <a:pt x="731371" y="878"/>
                </a:cubicBezTo>
                <a:cubicBezTo>
                  <a:pt x="642467" y="-87"/>
                  <a:pt x="553519" y="1250"/>
                  <a:pt x="464769" y="6534"/>
                </a:cubicBezTo>
                <a:cubicBezTo>
                  <a:pt x="385183" y="11292"/>
                  <a:pt x="302374" y="15304"/>
                  <a:pt x="224563" y="33743"/>
                </a:cubicBezTo>
                <a:cubicBezTo>
                  <a:pt x="159908" y="49090"/>
                  <a:pt x="106653" y="83204"/>
                  <a:pt x="86570" y="149329"/>
                </a:cubicBezTo>
                <a:cubicBezTo>
                  <a:pt x="9067" y="671747"/>
                  <a:pt x="-7925" y="1209227"/>
                  <a:pt x="2994" y="1737127"/>
                </a:cubicBezTo>
                <a:cubicBezTo>
                  <a:pt x="7729" y="2035301"/>
                  <a:pt x="225024" y="2012784"/>
                  <a:pt x="454881" y="2012828"/>
                </a:cubicBezTo>
                <a:cubicBezTo>
                  <a:pt x="1452075" y="2021379"/>
                  <a:pt x="2463170" y="2030543"/>
                  <a:pt x="3459136" y="2039138"/>
                </a:cubicBezTo>
                <a:cubicBezTo>
                  <a:pt x="3468432" y="2039138"/>
                  <a:pt x="3468235" y="2024426"/>
                  <a:pt x="3458544" y="2024339"/>
                </a:cubicBezTo>
                <a:cubicBezTo>
                  <a:pt x="2395752" y="2013552"/>
                  <a:pt x="1331030" y="2008487"/>
                  <a:pt x="268237" y="1995157"/>
                </a:cubicBezTo>
                <a:cubicBezTo>
                  <a:pt x="201871" y="1991167"/>
                  <a:pt x="129981" y="1978933"/>
                  <a:pt x="80870" y="1929997"/>
                </a:cubicBezTo>
                <a:cubicBezTo>
                  <a:pt x="27856" y="1877181"/>
                  <a:pt x="19898" y="1797332"/>
                  <a:pt x="17289" y="1726406"/>
                </a:cubicBezTo>
                <a:cubicBezTo>
                  <a:pt x="11150" y="1553355"/>
                  <a:pt x="12904" y="1379647"/>
                  <a:pt x="17289" y="1206596"/>
                </a:cubicBezTo>
                <a:cubicBezTo>
                  <a:pt x="24962" y="897125"/>
                  <a:pt x="46317" y="588368"/>
                  <a:pt x="81352" y="280328"/>
                </a:cubicBezTo>
                <a:cubicBezTo>
                  <a:pt x="89990" y="206026"/>
                  <a:pt x="89333" y="112868"/>
                  <a:pt x="163591" y="71825"/>
                </a:cubicBezTo>
                <a:cubicBezTo>
                  <a:pt x="194285" y="54286"/>
                  <a:pt x="229825" y="46349"/>
                  <a:pt x="264444" y="40978"/>
                </a:cubicBezTo>
                <a:cubicBezTo>
                  <a:pt x="347341" y="28174"/>
                  <a:pt x="431728" y="22408"/>
                  <a:pt x="515502" y="18746"/>
                </a:cubicBezTo>
                <a:cubicBezTo>
                  <a:pt x="692894" y="11029"/>
                  <a:pt x="870483" y="17869"/>
                  <a:pt x="1047743" y="26113"/>
                </a:cubicBezTo>
                <a:cubicBezTo>
                  <a:pt x="1755029" y="63845"/>
                  <a:pt x="2462863" y="37711"/>
                  <a:pt x="3170346" y="20654"/>
                </a:cubicBezTo>
                <a:cubicBezTo>
                  <a:pt x="3346028" y="20478"/>
                  <a:pt x="3500947" y="3289"/>
                  <a:pt x="3675948" y="22605"/>
                </a:cubicBezTo>
                <a:cubicBezTo>
                  <a:pt x="3819576" y="42556"/>
                  <a:pt x="3893001" y="73821"/>
                  <a:pt x="3920034" y="229880"/>
                </a:cubicBezTo>
                <a:cubicBezTo>
                  <a:pt x="4003348" y="663591"/>
                  <a:pt x="3918609" y="1093707"/>
                  <a:pt x="3926392" y="1543489"/>
                </a:cubicBezTo>
                <a:cubicBezTo>
                  <a:pt x="3926568" y="1553092"/>
                  <a:pt x="3940665" y="1547436"/>
                  <a:pt x="3940490" y="1538337"/>
                </a:cubicBezTo>
                <a:cubicBezTo>
                  <a:pt x="3933321" y="1127383"/>
                  <a:pt x="4008215" y="711694"/>
                  <a:pt x="3947725" y="29951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1" name="Google Shape;101;p8"/>
          <p:cNvSpPr txBox="1">
            <a:spLocks noGrp="1"/>
          </p:cNvSpPr>
          <p:nvPr>
            <p:ph type="title"/>
          </p:nvPr>
        </p:nvSpPr>
        <p:spPr>
          <a:xfrm>
            <a:off x="1177833" y="911467"/>
            <a:ext cx="8568400" cy="528400"/>
          </a:xfrm>
          <a:prstGeom prst="rect">
            <a:avLst/>
          </a:prstGeom>
        </p:spPr>
        <p:txBody>
          <a:bodyPr spcFirstLastPara="1" wrap="square" lIns="0" tIns="0" rIns="0" bIns="0" anchor="ctr"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02" name="Google Shape;102;p8"/>
          <p:cNvSpPr txBox="1">
            <a:spLocks noGrp="1"/>
          </p:cNvSpPr>
          <p:nvPr>
            <p:ph type="body" idx="1"/>
          </p:nvPr>
        </p:nvSpPr>
        <p:spPr>
          <a:xfrm>
            <a:off x="1584233" y="2008467"/>
            <a:ext cx="2669200" cy="3718800"/>
          </a:xfrm>
          <a:prstGeom prst="rect">
            <a:avLst/>
          </a:prstGeom>
        </p:spPr>
        <p:txBody>
          <a:bodyPr spcFirstLastPara="1" wrap="square" lIns="0" tIns="0" rIns="0" bIns="0" anchor="t" anchorCtr="0">
            <a:noAutofit/>
          </a:bodyPr>
          <a:lstStyle>
            <a:lvl1pPr marL="609585" lvl="0" indent="-457189" rtl="0">
              <a:spcBef>
                <a:spcPts val="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a:p>
        </p:txBody>
      </p:sp>
      <p:sp>
        <p:nvSpPr>
          <p:cNvPr id="103" name="Google Shape;103;p8"/>
          <p:cNvSpPr txBox="1">
            <a:spLocks noGrp="1"/>
          </p:cNvSpPr>
          <p:nvPr>
            <p:ph type="body" idx="2"/>
          </p:nvPr>
        </p:nvSpPr>
        <p:spPr>
          <a:xfrm>
            <a:off x="4533851" y="2008467"/>
            <a:ext cx="2669200" cy="3718800"/>
          </a:xfrm>
          <a:prstGeom prst="rect">
            <a:avLst/>
          </a:prstGeom>
        </p:spPr>
        <p:txBody>
          <a:bodyPr spcFirstLastPara="1" wrap="square" lIns="0" tIns="0" rIns="0" bIns="0" anchor="t" anchorCtr="0">
            <a:noAutofit/>
          </a:bodyPr>
          <a:lstStyle>
            <a:lvl1pPr marL="609585" lvl="0" indent="-457189" rtl="0">
              <a:spcBef>
                <a:spcPts val="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a:p>
        </p:txBody>
      </p:sp>
      <p:sp>
        <p:nvSpPr>
          <p:cNvPr id="104" name="Google Shape;104;p8"/>
          <p:cNvSpPr txBox="1">
            <a:spLocks noGrp="1"/>
          </p:cNvSpPr>
          <p:nvPr>
            <p:ph type="body" idx="3"/>
          </p:nvPr>
        </p:nvSpPr>
        <p:spPr>
          <a:xfrm>
            <a:off x="7483468" y="2008467"/>
            <a:ext cx="2669200" cy="3718800"/>
          </a:xfrm>
          <a:prstGeom prst="rect">
            <a:avLst/>
          </a:prstGeom>
        </p:spPr>
        <p:txBody>
          <a:bodyPr spcFirstLastPara="1" wrap="square" lIns="0" tIns="0" rIns="0" bIns="0" anchor="t" anchorCtr="0">
            <a:noAutofit/>
          </a:bodyPr>
          <a:lstStyle>
            <a:lvl1pPr marL="609585" lvl="0" indent="-457189" rtl="0">
              <a:spcBef>
                <a:spcPts val="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a:p>
        </p:txBody>
      </p:sp>
      <p:sp>
        <p:nvSpPr>
          <p:cNvPr id="105" name="Google Shape;105;p8"/>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106" name="Google Shape;106;p8"/>
          <p:cNvSpPr/>
          <p:nvPr/>
        </p:nvSpPr>
        <p:spPr>
          <a:xfrm rot="10338673">
            <a:off x="11663971" y="1555035"/>
            <a:ext cx="151213" cy="1272960"/>
          </a:xfrm>
          <a:custGeom>
            <a:avLst/>
            <a:gdLst/>
            <a:ahLst/>
            <a:cxnLst/>
            <a:rect l="l" t="t" r="r" b="b"/>
            <a:pathLst>
              <a:path w="53711" h="452156" extrusionOk="0">
                <a:moveTo>
                  <a:pt x="39194" y="6047"/>
                </a:moveTo>
                <a:cubicBezTo>
                  <a:pt x="16217" y="151582"/>
                  <a:pt x="8039" y="298805"/>
                  <a:pt x="15" y="445744"/>
                </a:cubicBezTo>
                <a:cubicBezTo>
                  <a:pt x="-533" y="455478"/>
                  <a:pt x="14244" y="453439"/>
                  <a:pt x="14748" y="444275"/>
                </a:cubicBezTo>
                <a:cubicBezTo>
                  <a:pt x="22707" y="298586"/>
                  <a:pt x="30819" y="152678"/>
                  <a:pt x="53598" y="8393"/>
                </a:cubicBezTo>
                <a:cubicBezTo>
                  <a:pt x="55133" y="-1298"/>
                  <a:pt x="40597" y="-3271"/>
                  <a:pt x="39194" y="6047"/>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7" name="Google Shape;107;p8"/>
          <p:cNvSpPr/>
          <p:nvPr/>
        </p:nvSpPr>
        <p:spPr>
          <a:xfrm rot="10338673">
            <a:off x="11831130" y="2153643"/>
            <a:ext cx="107325" cy="532427"/>
          </a:xfrm>
          <a:custGeom>
            <a:avLst/>
            <a:gdLst/>
            <a:ahLst/>
            <a:cxnLst/>
            <a:rect l="l" t="t" r="r" b="b"/>
            <a:pathLst>
              <a:path w="38122" h="189118" extrusionOk="0">
                <a:moveTo>
                  <a:pt x="23673" y="6072"/>
                </a:moveTo>
                <a:cubicBezTo>
                  <a:pt x="15809" y="64288"/>
                  <a:pt x="7945" y="122498"/>
                  <a:pt x="82" y="180701"/>
                </a:cubicBezTo>
                <a:cubicBezTo>
                  <a:pt x="-1212" y="190414"/>
                  <a:pt x="13237" y="192409"/>
                  <a:pt x="14486" y="183047"/>
                </a:cubicBezTo>
                <a:cubicBezTo>
                  <a:pt x="22364" y="124844"/>
                  <a:pt x="30213" y="66634"/>
                  <a:pt x="38033" y="8418"/>
                </a:cubicBezTo>
                <a:cubicBezTo>
                  <a:pt x="39393" y="-1295"/>
                  <a:pt x="24879" y="-3290"/>
                  <a:pt x="23673" y="607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8" name="Google Shape;108;p8"/>
          <p:cNvSpPr/>
          <p:nvPr/>
        </p:nvSpPr>
        <p:spPr>
          <a:xfrm>
            <a:off x="4203022" y="508141"/>
            <a:ext cx="1184197" cy="81987"/>
          </a:xfrm>
          <a:custGeom>
            <a:avLst/>
            <a:gdLst/>
            <a:ahLst/>
            <a:cxnLst/>
            <a:rect l="l" t="t" r="r" b="b"/>
            <a:pathLst>
              <a:path w="420923" h="29142" extrusionOk="0">
                <a:moveTo>
                  <a:pt x="413489" y="13189"/>
                </a:moveTo>
                <a:cubicBezTo>
                  <a:pt x="278455" y="16526"/>
                  <a:pt x="143334" y="12132"/>
                  <a:pt x="8805" y="34"/>
                </a:cubicBezTo>
                <a:cubicBezTo>
                  <a:pt x="-293" y="-799"/>
                  <a:pt x="-3933" y="13847"/>
                  <a:pt x="5670" y="14702"/>
                </a:cubicBezTo>
                <a:cubicBezTo>
                  <a:pt x="141449" y="26940"/>
                  <a:pt x="277798" y="31404"/>
                  <a:pt x="414081" y="28076"/>
                </a:cubicBezTo>
                <a:cubicBezTo>
                  <a:pt x="423377" y="27769"/>
                  <a:pt x="423223" y="12970"/>
                  <a:pt x="413489" y="1318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9" name="Google Shape;109;p8"/>
          <p:cNvSpPr/>
          <p:nvPr/>
        </p:nvSpPr>
        <p:spPr>
          <a:xfrm>
            <a:off x="5459028" y="549211"/>
            <a:ext cx="115853" cy="41572"/>
          </a:xfrm>
          <a:custGeom>
            <a:avLst/>
            <a:gdLst/>
            <a:ahLst/>
            <a:cxnLst/>
            <a:rect l="l" t="t" r="r" b="b"/>
            <a:pathLst>
              <a:path w="41180" h="14777" extrusionOk="0">
                <a:moveTo>
                  <a:pt x="33693" y="0"/>
                </a:moveTo>
                <a:lnTo>
                  <a:pt x="6835" y="0"/>
                </a:lnTo>
                <a:cubicBezTo>
                  <a:pt x="-2461" y="0"/>
                  <a:pt x="-2286" y="14777"/>
                  <a:pt x="7427" y="14777"/>
                </a:cubicBezTo>
                <a:lnTo>
                  <a:pt x="34307" y="14777"/>
                </a:lnTo>
                <a:cubicBezTo>
                  <a:pt x="43669" y="14777"/>
                  <a:pt x="43471" y="0"/>
                  <a:pt x="33693" y="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0" name="Google Shape;110;p8"/>
          <p:cNvSpPr/>
          <p:nvPr/>
        </p:nvSpPr>
        <p:spPr>
          <a:xfrm>
            <a:off x="5685536" y="548765"/>
            <a:ext cx="399637" cy="54241"/>
          </a:xfrm>
          <a:custGeom>
            <a:avLst/>
            <a:gdLst/>
            <a:ahLst/>
            <a:cxnLst/>
            <a:rect l="l" t="t" r="r" b="b"/>
            <a:pathLst>
              <a:path w="142051" h="19280" extrusionOk="0">
                <a:moveTo>
                  <a:pt x="136384" y="4500"/>
                </a:moveTo>
                <a:lnTo>
                  <a:pt x="8783" y="5"/>
                </a:lnTo>
                <a:cubicBezTo>
                  <a:pt x="-272" y="-323"/>
                  <a:pt x="-3933" y="14344"/>
                  <a:pt x="5648" y="14695"/>
                </a:cubicBezTo>
                <a:lnTo>
                  <a:pt x="133227" y="19277"/>
                </a:lnTo>
                <a:cubicBezTo>
                  <a:pt x="142282" y="19518"/>
                  <a:pt x="146031" y="4851"/>
                  <a:pt x="136384" y="450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1" name="Google Shape;111;p8"/>
          <p:cNvSpPr/>
          <p:nvPr/>
        </p:nvSpPr>
        <p:spPr>
          <a:xfrm rot="5534346">
            <a:off x="29788" y="4545749"/>
            <a:ext cx="908759" cy="285993"/>
          </a:xfrm>
          <a:custGeom>
            <a:avLst/>
            <a:gdLst/>
            <a:ahLst/>
            <a:cxnLst/>
            <a:rect l="l" t="t" r="r" b="b"/>
            <a:pathLst>
              <a:path w="322772" h="101579" extrusionOk="0">
                <a:moveTo>
                  <a:pt x="308867" y="12831"/>
                </a:moveTo>
                <a:cubicBezTo>
                  <a:pt x="298146" y="35457"/>
                  <a:pt x="274994" y="116227"/>
                  <a:pt x="241691" y="74877"/>
                </a:cubicBezTo>
                <a:cubicBezTo>
                  <a:pt x="226606" y="51615"/>
                  <a:pt x="229566" y="5595"/>
                  <a:pt x="194224" y="334"/>
                </a:cubicBezTo>
                <a:cubicBezTo>
                  <a:pt x="178877" y="-1990"/>
                  <a:pt x="165349" y="8161"/>
                  <a:pt x="157325" y="20460"/>
                </a:cubicBezTo>
                <a:cubicBezTo>
                  <a:pt x="146363" y="37211"/>
                  <a:pt x="147130" y="60538"/>
                  <a:pt x="133361" y="75425"/>
                </a:cubicBezTo>
                <a:cubicBezTo>
                  <a:pt x="125907" y="83493"/>
                  <a:pt x="113761" y="87221"/>
                  <a:pt x="105692" y="77925"/>
                </a:cubicBezTo>
                <a:cubicBezTo>
                  <a:pt x="91836" y="58697"/>
                  <a:pt x="101308" y="30480"/>
                  <a:pt x="85040" y="12019"/>
                </a:cubicBezTo>
                <a:cubicBezTo>
                  <a:pt x="56538" y="-22380"/>
                  <a:pt x="11110" y="29318"/>
                  <a:pt x="630" y="55386"/>
                </a:cubicBezTo>
                <a:cubicBezTo>
                  <a:pt x="-3009" y="64441"/>
                  <a:pt x="10145" y="70339"/>
                  <a:pt x="13785" y="61415"/>
                </a:cubicBezTo>
                <a:cubicBezTo>
                  <a:pt x="27992" y="24319"/>
                  <a:pt x="78221" y="-12668"/>
                  <a:pt x="82496" y="51571"/>
                </a:cubicBezTo>
                <a:cubicBezTo>
                  <a:pt x="84097" y="65734"/>
                  <a:pt x="86640" y="82003"/>
                  <a:pt x="98129" y="91803"/>
                </a:cubicBezTo>
                <a:cubicBezTo>
                  <a:pt x="110954" y="102765"/>
                  <a:pt x="128560" y="98863"/>
                  <a:pt x="140355" y="88558"/>
                </a:cubicBezTo>
                <a:cubicBezTo>
                  <a:pt x="155703" y="75184"/>
                  <a:pt x="157632" y="55079"/>
                  <a:pt x="164867" y="37255"/>
                </a:cubicBezTo>
                <a:cubicBezTo>
                  <a:pt x="172102" y="19430"/>
                  <a:pt x="191308" y="5464"/>
                  <a:pt x="205690" y="25086"/>
                </a:cubicBezTo>
                <a:cubicBezTo>
                  <a:pt x="222397" y="47844"/>
                  <a:pt x="217508" y="92066"/>
                  <a:pt x="250965" y="100880"/>
                </a:cubicBezTo>
                <a:cubicBezTo>
                  <a:pt x="294375" y="108729"/>
                  <a:pt x="307464" y="48633"/>
                  <a:pt x="322022" y="18904"/>
                </a:cubicBezTo>
                <a:cubicBezTo>
                  <a:pt x="326034" y="9915"/>
                  <a:pt x="312836" y="4039"/>
                  <a:pt x="308867" y="1283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2" name="Google Shape;112;p8"/>
          <p:cNvSpPr/>
          <p:nvPr/>
        </p:nvSpPr>
        <p:spPr>
          <a:xfrm>
            <a:off x="8122707" y="6354739"/>
            <a:ext cx="1174159" cy="63036"/>
          </a:xfrm>
          <a:custGeom>
            <a:avLst/>
            <a:gdLst/>
            <a:ahLst/>
            <a:cxnLst/>
            <a:rect l="l" t="t" r="r" b="b"/>
            <a:pathLst>
              <a:path w="417355" h="22406" extrusionOk="0">
                <a:moveTo>
                  <a:pt x="409929" y="3189"/>
                </a:moveTo>
                <a:lnTo>
                  <a:pt x="209122" y="5951"/>
                </a:lnTo>
                <a:cubicBezTo>
                  <a:pt x="142580" y="6872"/>
                  <a:pt x="74658" y="11476"/>
                  <a:pt x="8775" y="119"/>
                </a:cubicBezTo>
                <a:cubicBezTo>
                  <a:pt x="-302" y="-1459"/>
                  <a:pt x="-3897" y="13142"/>
                  <a:pt x="5618" y="14787"/>
                </a:cubicBezTo>
                <a:cubicBezTo>
                  <a:pt x="71391" y="26122"/>
                  <a:pt x="139029" y="21715"/>
                  <a:pt x="205351" y="20794"/>
                </a:cubicBezTo>
                <a:lnTo>
                  <a:pt x="410521" y="17966"/>
                </a:lnTo>
                <a:cubicBezTo>
                  <a:pt x="419817" y="17747"/>
                  <a:pt x="419641" y="2969"/>
                  <a:pt x="409929" y="318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3" name="Google Shape;113;p8"/>
          <p:cNvSpPr/>
          <p:nvPr/>
        </p:nvSpPr>
        <p:spPr>
          <a:xfrm>
            <a:off x="8623179" y="6496483"/>
            <a:ext cx="380520" cy="46856"/>
          </a:xfrm>
          <a:custGeom>
            <a:avLst/>
            <a:gdLst/>
            <a:ahLst/>
            <a:cxnLst/>
            <a:rect l="l" t="t" r="r" b="b"/>
            <a:pathLst>
              <a:path w="135256" h="16655" extrusionOk="0">
                <a:moveTo>
                  <a:pt x="129610" y="810"/>
                </a:moveTo>
                <a:cubicBezTo>
                  <a:pt x="88677" y="-549"/>
                  <a:pt x="47766" y="-198"/>
                  <a:pt x="6832" y="1863"/>
                </a:cubicBezTo>
                <a:cubicBezTo>
                  <a:pt x="-2442" y="2345"/>
                  <a:pt x="-2310" y="17210"/>
                  <a:pt x="7446" y="16640"/>
                </a:cubicBezTo>
                <a:cubicBezTo>
                  <a:pt x="47130" y="14601"/>
                  <a:pt x="86835" y="14228"/>
                  <a:pt x="126562" y="15478"/>
                </a:cubicBezTo>
                <a:cubicBezTo>
                  <a:pt x="135507" y="15785"/>
                  <a:pt x="139191" y="1117"/>
                  <a:pt x="129610" y="81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13806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14"/>
        <p:cNvGrpSpPr/>
        <p:nvPr/>
      </p:nvGrpSpPr>
      <p:grpSpPr>
        <a:xfrm>
          <a:off x="0" y="0"/>
          <a:ext cx="0" cy="0"/>
          <a:chOff x="0" y="0"/>
          <a:chExt cx="0" cy="0"/>
        </a:xfrm>
      </p:grpSpPr>
      <p:sp>
        <p:nvSpPr>
          <p:cNvPr id="115" name="Google Shape;115;p9"/>
          <p:cNvSpPr/>
          <p:nvPr/>
        </p:nvSpPr>
        <p:spPr>
          <a:xfrm rot="-884877">
            <a:off x="10663059" y="4753112"/>
            <a:ext cx="1217088" cy="1237712"/>
          </a:xfrm>
          <a:custGeom>
            <a:avLst/>
            <a:gdLst/>
            <a:ahLst/>
            <a:cxnLst/>
            <a:rect l="l" t="t" r="r" b="b"/>
            <a:pathLst>
              <a:path w="549996" h="559316" extrusionOk="0">
                <a:moveTo>
                  <a:pt x="536665" y="198722"/>
                </a:moveTo>
                <a:cubicBezTo>
                  <a:pt x="507988" y="55467"/>
                  <a:pt x="324589" y="-49573"/>
                  <a:pt x="179295" y="24291"/>
                </a:cubicBezTo>
                <a:cubicBezTo>
                  <a:pt x="17974" y="106420"/>
                  <a:pt x="-81169" y="375917"/>
                  <a:pt x="88111" y="512244"/>
                </a:cubicBezTo>
                <a:cubicBezTo>
                  <a:pt x="141168" y="554536"/>
                  <a:pt x="210888" y="558504"/>
                  <a:pt x="276092" y="557584"/>
                </a:cubicBezTo>
                <a:cubicBezTo>
                  <a:pt x="484178" y="579947"/>
                  <a:pt x="588999" y="381814"/>
                  <a:pt x="536665" y="19872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6" name="Google Shape;116;p9"/>
          <p:cNvSpPr/>
          <p:nvPr/>
        </p:nvSpPr>
        <p:spPr>
          <a:xfrm>
            <a:off x="856701" y="442364"/>
            <a:ext cx="9257791" cy="1237008"/>
          </a:xfrm>
          <a:custGeom>
            <a:avLst/>
            <a:gdLst/>
            <a:ahLst/>
            <a:cxnLst/>
            <a:rect l="l" t="t" r="r" b="b"/>
            <a:pathLst>
              <a:path w="3290684" h="399035" extrusionOk="0">
                <a:moveTo>
                  <a:pt x="3288221" y="146895"/>
                </a:moveTo>
                <a:cubicBezTo>
                  <a:pt x="3288879" y="83708"/>
                  <a:pt x="3268160" y="25739"/>
                  <a:pt x="3196488" y="21201"/>
                </a:cubicBezTo>
                <a:cubicBezTo>
                  <a:pt x="2907830" y="16005"/>
                  <a:pt x="2618711" y="18197"/>
                  <a:pt x="2329921" y="14777"/>
                </a:cubicBezTo>
                <a:cubicBezTo>
                  <a:pt x="1580495" y="9866"/>
                  <a:pt x="931222" y="0"/>
                  <a:pt x="181841" y="0"/>
                </a:cubicBezTo>
                <a:cubicBezTo>
                  <a:pt x="-44245" y="0"/>
                  <a:pt x="4866" y="162044"/>
                  <a:pt x="3813" y="206244"/>
                </a:cubicBezTo>
                <a:cubicBezTo>
                  <a:pt x="-6272" y="347395"/>
                  <a:pt x="64456" y="394927"/>
                  <a:pt x="198174" y="383395"/>
                </a:cubicBezTo>
                <a:lnTo>
                  <a:pt x="1064019" y="387780"/>
                </a:lnTo>
                <a:lnTo>
                  <a:pt x="2795708" y="396549"/>
                </a:lnTo>
                <a:cubicBezTo>
                  <a:pt x="2909277" y="397119"/>
                  <a:pt x="3023284" y="400671"/>
                  <a:pt x="3136832" y="398128"/>
                </a:cubicBezTo>
                <a:cubicBezTo>
                  <a:pt x="3275790" y="400627"/>
                  <a:pt x="3299512" y="257767"/>
                  <a:pt x="3288221" y="146895"/>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7" name="Google Shape;117;p9"/>
          <p:cNvSpPr/>
          <p:nvPr/>
        </p:nvSpPr>
        <p:spPr>
          <a:xfrm>
            <a:off x="490926" y="562837"/>
            <a:ext cx="11173145" cy="5736772"/>
          </a:xfrm>
          <a:custGeom>
            <a:avLst/>
            <a:gdLst/>
            <a:ahLst/>
            <a:cxnLst/>
            <a:rect l="l" t="t" r="r" b="b"/>
            <a:pathLst>
              <a:path w="3971497" h="2039137" extrusionOk="0">
                <a:moveTo>
                  <a:pt x="3947725" y="299512"/>
                </a:moveTo>
                <a:cubicBezTo>
                  <a:pt x="3924134" y="113307"/>
                  <a:pt x="3885284" y="33501"/>
                  <a:pt x="3686450" y="8902"/>
                </a:cubicBezTo>
                <a:cubicBezTo>
                  <a:pt x="3601997" y="-3398"/>
                  <a:pt x="3538196" y="330"/>
                  <a:pt x="3453085" y="1250"/>
                </a:cubicBezTo>
                <a:cubicBezTo>
                  <a:pt x="2545650" y="21443"/>
                  <a:pt x="1638390" y="51765"/>
                  <a:pt x="731371" y="878"/>
                </a:cubicBezTo>
                <a:cubicBezTo>
                  <a:pt x="642467" y="-87"/>
                  <a:pt x="553519" y="1250"/>
                  <a:pt x="464769" y="6534"/>
                </a:cubicBezTo>
                <a:cubicBezTo>
                  <a:pt x="385183" y="11292"/>
                  <a:pt x="302374" y="15304"/>
                  <a:pt x="224563" y="33743"/>
                </a:cubicBezTo>
                <a:cubicBezTo>
                  <a:pt x="159908" y="49090"/>
                  <a:pt x="106653" y="83204"/>
                  <a:pt x="86570" y="149329"/>
                </a:cubicBezTo>
                <a:cubicBezTo>
                  <a:pt x="9067" y="671747"/>
                  <a:pt x="-7925" y="1209227"/>
                  <a:pt x="2994" y="1737127"/>
                </a:cubicBezTo>
                <a:cubicBezTo>
                  <a:pt x="7729" y="2035301"/>
                  <a:pt x="225024" y="2012784"/>
                  <a:pt x="454881" y="2012828"/>
                </a:cubicBezTo>
                <a:cubicBezTo>
                  <a:pt x="1452075" y="2021379"/>
                  <a:pt x="2463170" y="2030543"/>
                  <a:pt x="3459136" y="2039138"/>
                </a:cubicBezTo>
                <a:cubicBezTo>
                  <a:pt x="3468432" y="2039138"/>
                  <a:pt x="3468235" y="2024426"/>
                  <a:pt x="3458544" y="2024339"/>
                </a:cubicBezTo>
                <a:cubicBezTo>
                  <a:pt x="2395752" y="2013552"/>
                  <a:pt x="1331030" y="2008487"/>
                  <a:pt x="268237" y="1995157"/>
                </a:cubicBezTo>
                <a:cubicBezTo>
                  <a:pt x="201871" y="1991167"/>
                  <a:pt x="129981" y="1978933"/>
                  <a:pt x="80870" y="1929997"/>
                </a:cubicBezTo>
                <a:cubicBezTo>
                  <a:pt x="27856" y="1877181"/>
                  <a:pt x="19898" y="1797332"/>
                  <a:pt x="17289" y="1726406"/>
                </a:cubicBezTo>
                <a:cubicBezTo>
                  <a:pt x="11150" y="1553355"/>
                  <a:pt x="12904" y="1379647"/>
                  <a:pt x="17289" y="1206596"/>
                </a:cubicBezTo>
                <a:cubicBezTo>
                  <a:pt x="24962" y="897125"/>
                  <a:pt x="46317" y="588368"/>
                  <a:pt x="81352" y="280328"/>
                </a:cubicBezTo>
                <a:cubicBezTo>
                  <a:pt x="89990" y="206026"/>
                  <a:pt x="89333" y="112868"/>
                  <a:pt x="163591" y="71825"/>
                </a:cubicBezTo>
                <a:cubicBezTo>
                  <a:pt x="194285" y="54286"/>
                  <a:pt x="229825" y="46349"/>
                  <a:pt x="264444" y="40978"/>
                </a:cubicBezTo>
                <a:cubicBezTo>
                  <a:pt x="347341" y="28174"/>
                  <a:pt x="431728" y="22408"/>
                  <a:pt x="515502" y="18746"/>
                </a:cubicBezTo>
                <a:cubicBezTo>
                  <a:pt x="692894" y="11029"/>
                  <a:pt x="870483" y="17869"/>
                  <a:pt x="1047743" y="26113"/>
                </a:cubicBezTo>
                <a:cubicBezTo>
                  <a:pt x="1755029" y="63845"/>
                  <a:pt x="2462863" y="37711"/>
                  <a:pt x="3170346" y="20654"/>
                </a:cubicBezTo>
                <a:cubicBezTo>
                  <a:pt x="3346028" y="20478"/>
                  <a:pt x="3500947" y="3289"/>
                  <a:pt x="3675948" y="22605"/>
                </a:cubicBezTo>
                <a:cubicBezTo>
                  <a:pt x="3819576" y="42556"/>
                  <a:pt x="3893001" y="73821"/>
                  <a:pt x="3920034" y="229880"/>
                </a:cubicBezTo>
                <a:cubicBezTo>
                  <a:pt x="4003348" y="663591"/>
                  <a:pt x="3918609" y="1093707"/>
                  <a:pt x="3926392" y="1543489"/>
                </a:cubicBezTo>
                <a:cubicBezTo>
                  <a:pt x="3926568" y="1553092"/>
                  <a:pt x="3940665" y="1547436"/>
                  <a:pt x="3940490" y="1538337"/>
                </a:cubicBezTo>
                <a:cubicBezTo>
                  <a:pt x="3933321" y="1127383"/>
                  <a:pt x="4008215" y="711694"/>
                  <a:pt x="3947725" y="29951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8" name="Google Shape;118;p9"/>
          <p:cNvSpPr txBox="1">
            <a:spLocks noGrp="1"/>
          </p:cNvSpPr>
          <p:nvPr>
            <p:ph type="title"/>
          </p:nvPr>
        </p:nvSpPr>
        <p:spPr>
          <a:xfrm>
            <a:off x="1177833" y="911467"/>
            <a:ext cx="8568400" cy="528400"/>
          </a:xfrm>
          <a:prstGeom prst="rect">
            <a:avLst/>
          </a:prstGeom>
        </p:spPr>
        <p:txBody>
          <a:bodyPr spcFirstLastPara="1" wrap="square" lIns="0" tIns="0" rIns="0" bIns="0" anchor="ctr"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19" name="Google Shape;119;p9"/>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120" name="Google Shape;120;p9"/>
          <p:cNvSpPr/>
          <p:nvPr/>
        </p:nvSpPr>
        <p:spPr>
          <a:xfrm>
            <a:off x="434048" y="1370193"/>
            <a:ext cx="151107" cy="1272065"/>
          </a:xfrm>
          <a:custGeom>
            <a:avLst/>
            <a:gdLst/>
            <a:ahLst/>
            <a:cxnLst/>
            <a:rect l="l" t="t" r="r" b="b"/>
            <a:pathLst>
              <a:path w="53711" h="452156" extrusionOk="0">
                <a:moveTo>
                  <a:pt x="39194" y="6047"/>
                </a:moveTo>
                <a:cubicBezTo>
                  <a:pt x="16217" y="151582"/>
                  <a:pt x="8039" y="298805"/>
                  <a:pt x="15" y="445744"/>
                </a:cubicBezTo>
                <a:cubicBezTo>
                  <a:pt x="-533" y="455478"/>
                  <a:pt x="14244" y="453439"/>
                  <a:pt x="14748" y="444275"/>
                </a:cubicBezTo>
                <a:cubicBezTo>
                  <a:pt x="22707" y="298586"/>
                  <a:pt x="30819" y="152678"/>
                  <a:pt x="53598" y="8393"/>
                </a:cubicBezTo>
                <a:cubicBezTo>
                  <a:pt x="55133" y="-1298"/>
                  <a:pt x="40597" y="-3271"/>
                  <a:pt x="39194" y="6047"/>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1" name="Google Shape;121;p9"/>
          <p:cNvSpPr/>
          <p:nvPr/>
        </p:nvSpPr>
        <p:spPr>
          <a:xfrm>
            <a:off x="342669" y="1494769"/>
            <a:ext cx="107249" cy="532052"/>
          </a:xfrm>
          <a:custGeom>
            <a:avLst/>
            <a:gdLst/>
            <a:ahLst/>
            <a:cxnLst/>
            <a:rect l="l" t="t" r="r" b="b"/>
            <a:pathLst>
              <a:path w="38122" h="189118" extrusionOk="0">
                <a:moveTo>
                  <a:pt x="23673" y="6072"/>
                </a:moveTo>
                <a:cubicBezTo>
                  <a:pt x="15809" y="64288"/>
                  <a:pt x="7945" y="122498"/>
                  <a:pt x="82" y="180701"/>
                </a:cubicBezTo>
                <a:cubicBezTo>
                  <a:pt x="-1212" y="190414"/>
                  <a:pt x="13237" y="192409"/>
                  <a:pt x="14486" y="183047"/>
                </a:cubicBezTo>
                <a:cubicBezTo>
                  <a:pt x="22364" y="124844"/>
                  <a:pt x="30213" y="66634"/>
                  <a:pt x="38033" y="8418"/>
                </a:cubicBezTo>
                <a:cubicBezTo>
                  <a:pt x="39393" y="-1295"/>
                  <a:pt x="24879" y="-3290"/>
                  <a:pt x="23673" y="607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2" name="Google Shape;122;p9"/>
          <p:cNvSpPr/>
          <p:nvPr/>
        </p:nvSpPr>
        <p:spPr>
          <a:xfrm>
            <a:off x="3880749" y="503913"/>
            <a:ext cx="1836055" cy="89211"/>
          </a:xfrm>
          <a:custGeom>
            <a:avLst/>
            <a:gdLst/>
            <a:ahLst/>
            <a:cxnLst/>
            <a:rect l="l" t="t" r="r" b="b"/>
            <a:pathLst>
              <a:path w="652626" h="31710" extrusionOk="0">
                <a:moveTo>
                  <a:pt x="645179" y="13550"/>
                </a:moveTo>
                <a:cubicBezTo>
                  <a:pt x="432971" y="20774"/>
                  <a:pt x="220527" y="16258"/>
                  <a:pt x="8819" y="23"/>
                </a:cubicBezTo>
                <a:cubicBezTo>
                  <a:pt x="-280" y="-657"/>
                  <a:pt x="-3941" y="13989"/>
                  <a:pt x="5662" y="14712"/>
                </a:cubicBezTo>
                <a:cubicBezTo>
                  <a:pt x="218646" y="31045"/>
                  <a:pt x="432371" y="35612"/>
                  <a:pt x="645859" y="28393"/>
                </a:cubicBezTo>
                <a:cubicBezTo>
                  <a:pt x="655067" y="28043"/>
                  <a:pt x="654914" y="13178"/>
                  <a:pt x="645179" y="1355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3" name="Google Shape;123;p9"/>
          <p:cNvSpPr/>
          <p:nvPr/>
        </p:nvSpPr>
        <p:spPr>
          <a:xfrm>
            <a:off x="5853940" y="548403"/>
            <a:ext cx="351945" cy="41635"/>
          </a:xfrm>
          <a:custGeom>
            <a:avLst/>
            <a:gdLst/>
            <a:ahLst/>
            <a:cxnLst/>
            <a:rect l="l" t="t" r="r" b="b"/>
            <a:pathLst>
              <a:path w="125099" h="14799" extrusionOk="0">
                <a:moveTo>
                  <a:pt x="117661" y="0"/>
                </a:moveTo>
                <a:lnTo>
                  <a:pt x="6833" y="0"/>
                </a:lnTo>
                <a:cubicBezTo>
                  <a:pt x="-2463" y="0"/>
                  <a:pt x="-2288" y="14799"/>
                  <a:pt x="7446" y="14799"/>
                </a:cubicBezTo>
                <a:lnTo>
                  <a:pt x="118275" y="14799"/>
                </a:lnTo>
                <a:cubicBezTo>
                  <a:pt x="127571" y="14887"/>
                  <a:pt x="127374" y="0"/>
                  <a:pt x="117661" y="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4" name="Google Shape;124;p9"/>
          <p:cNvSpPr/>
          <p:nvPr/>
        </p:nvSpPr>
        <p:spPr>
          <a:xfrm>
            <a:off x="11162116" y="529829"/>
            <a:ext cx="387165" cy="308299"/>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5" name="Google Shape;125;p9"/>
          <p:cNvSpPr/>
          <p:nvPr/>
        </p:nvSpPr>
        <p:spPr>
          <a:xfrm>
            <a:off x="11368405" y="463034"/>
            <a:ext cx="176571" cy="121657"/>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6" name="Google Shape;126;p9"/>
          <p:cNvSpPr/>
          <p:nvPr/>
        </p:nvSpPr>
        <p:spPr>
          <a:xfrm>
            <a:off x="326324" y="5459148"/>
            <a:ext cx="995005" cy="1034280"/>
          </a:xfrm>
          <a:custGeom>
            <a:avLst/>
            <a:gdLst/>
            <a:ahLst/>
            <a:cxnLst/>
            <a:rect l="l" t="t" r="r" b="b"/>
            <a:pathLst>
              <a:path w="353675" h="367635" extrusionOk="0">
                <a:moveTo>
                  <a:pt x="349850" y="316408"/>
                </a:moveTo>
                <a:cubicBezTo>
                  <a:pt x="344216" y="307967"/>
                  <a:pt x="337265" y="300140"/>
                  <a:pt x="331061" y="292094"/>
                </a:cubicBezTo>
                <a:cubicBezTo>
                  <a:pt x="325295" y="284639"/>
                  <a:pt x="312907" y="293387"/>
                  <a:pt x="318542" y="300688"/>
                </a:cubicBezTo>
                <a:cubicBezTo>
                  <a:pt x="320142" y="302661"/>
                  <a:pt x="330951" y="317022"/>
                  <a:pt x="332574" y="318447"/>
                </a:cubicBezTo>
                <a:cubicBezTo>
                  <a:pt x="270198" y="313689"/>
                  <a:pt x="197781" y="305292"/>
                  <a:pt x="142554" y="274598"/>
                </a:cubicBezTo>
                <a:cubicBezTo>
                  <a:pt x="87348" y="239760"/>
                  <a:pt x="52202" y="175937"/>
                  <a:pt x="31747" y="115404"/>
                </a:cubicBezTo>
                <a:cubicBezTo>
                  <a:pt x="20542" y="80171"/>
                  <a:pt x="14804" y="43432"/>
                  <a:pt x="14733" y="6461"/>
                </a:cubicBezTo>
                <a:cubicBezTo>
                  <a:pt x="14733" y="-3318"/>
                  <a:pt x="-44" y="-1323"/>
                  <a:pt x="0" y="7930"/>
                </a:cubicBezTo>
                <a:cubicBezTo>
                  <a:pt x="1184" y="107971"/>
                  <a:pt x="41065" y="213209"/>
                  <a:pt x="119862" y="277470"/>
                </a:cubicBezTo>
                <a:cubicBezTo>
                  <a:pt x="177501" y="318403"/>
                  <a:pt x="263467" y="328116"/>
                  <a:pt x="332705" y="333158"/>
                </a:cubicBezTo>
                <a:cubicBezTo>
                  <a:pt x="322510" y="340196"/>
                  <a:pt x="316437" y="346182"/>
                  <a:pt x="307470" y="353702"/>
                </a:cubicBezTo>
                <a:cubicBezTo>
                  <a:pt x="300301" y="359863"/>
                  <a:pt x="307821" y="372250"/>
                  <a:pt x="315275" y="365848"/>
                </a:cubicBezTo>
                <a:lnTo>
                  <a:pt x="340028" y="344647"/>
                </a:lnTo>
                <a:cubicBezTo>
                  <a:pt x="350048" y="337171"/>
                  <a:pt x="359037" y="328927"/>
                  <a:pt x="349850" y="31640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7" name="Google Shape;127;p9"/>
          <p:cNvSpPr/>
          <p:nvPr/>
        </p:nvSpPr>
        <p:spPr>
          <a:xfrm>
            <a:off x="11499550" y="2342806"/>
            <a:ext cx="267869" cy="230389"/>
          </a:xfrm>
          <a:custGeom>
            <a:avLst/>
            <a:gdLst/>
            <a:ahLst/>
            <a:cxnLst/>
            <a:rect l="l" t="t" r="r" b="b"/>
            <a:pathLst>
              <a:path w="95214" h="81892" extrusionOk="0">
                <a:moveTo>
                  <a:pt x="92489" y="65480"/>
                </a:moveTo>
                <a:lnTo>
                  <a:pt x="61028" y="43753"/>
                </a:lnTo>
                <a:cubicBezTo>
                  <a:pt x="70521" y="33157"/>
                  <a:pt x="80036" y="22580"/>
                  <a:pt x="89530" y="12028"/>
                </a:cubicBezTo>
                <a:cubicBezTo>
                  <a:pt x="96107" y="4771"/>
                  <a:pt x="85145" y="-4635"/>
                  <a:pt x="78567" y="2600"/>
                </a:cubicBezTo>
                <a:lnTo>
                  <a:pt x="48991" y="35487"/>
                </a:lnTo>
                <a:lnTo>
                  <a:pt x="12684" y="10383"/>
                </a:lnTo>
                <a:cubicBezTo>
                  <a:pt x="5098" y="5144"/>
                  <a:pt x="-4856" y="16610"/>
                  <a:pt x="2687" y="21872"/>
                </a:cubicBezTo>
                <a:lnTo>
                  <a:pt x="38796" y="46844"/>
                </a:lnTo>
                <a:lnTo>
                  <a:pt x="18275" y="69865"/>
                </a:lnTo>
                <a:cubicBezTo>
                  <a:pt x="11697" y="77122"/>
                  <a:pt x="22660" y="86527"/>
                  <a:pt x="29237" y="79292"/>
                </a:cubicBezTo>
                <a:lnTo>
                  <a:pt x="50942" y="55175"/>
                </a:lnTo>
                <a:lnTo>
                  <a:pt x="82601" y="77100"/>
                </a:lnTo>
                <a:cubicBezTo>
                  <a:pt x="90078" y="82296"/>
                  <a:pt x="100119" y="70829"/>
                  <a:pt x="92489" y="6548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8" name="Google Shape;128;p9"/>
          <p:cNvSpPr/>
          <p:nvPr/>
        </p:nvSpPr>
        <p:spPr>
          <a:xfrm>
            <a:off x="6205899" y="6073993"/>
            <a:ext cx="908065" cy="285776"/>
          </a:xfrm>
          <a:custGeom>
            <a:avLst/>
            <a:gdLst/>
            <a:ahLst/>
            <a:cxnLst/>
            <a:rect l="l" t="t" r="r" b="b"/>
            <a:pathLst>
              <a:path w="322772" h="101579" extrusionOk="0">
                <a:moveTo>
                  <a:pt x="308867" y="12831"/>
                </a:moveTo>
                <a:cubicBezTo>
                  <a:pt x="298146" y="35457"/>
                  <a:pt x="274994" y="116227"/>
                  <a:pt x="241691" y="74877"/>
                </a:cubicBezTo>
                <a:cubicBezTo>
                  <a:pt x="226606" y="51615"/>
                  <a:pt x="229566" y="5595"/>
                  <a:pt x="194224" y="334"/>
                </a:cubicBezTo>
                <a:cubicBezTo>
                  <a:pt x="178877" y="-1990"/>
                  <a:pt x="165349" y="8161"/>
                  <a:pt x="157325" y="20460"/>
                </a:cubicBezTo>
                <a:cubicBezTo>
                  <a:pt x="146363" y="37211"/>
                  <a:pt x="147130" y="60538"/>
                  <a:pt x="133361" y="75425"/>
                </a:cubicBezTo>
                <a:cubicBezTo>
                  <a:pt x="125907" y="83493"/>
                  <a:pt x="113761" y="87221"/>
                  <a:pt x="105692" y="77925"/>
                </a:cubicBezTo>
                <a:cubicBezTo>
                  <a:pt x="91836" y="58697"/>
                  <a:pt x="101308" y="30480"/>
                  <a:pt x="85040" y="12019"/>
                </a:cubicBezTo>
                <a:cubicBezTo>
                  <a:pt x="56538" y="-22380"/>
                  <a:pt x="11110" y="29318"/>
                  <a:pt x="630" y="55386"/>
                </a:cubicBezTo>
                <a:cubicBezTo>
                  <a:pt x="-3009" y="64441"/>
                  <a:pt x="10145" y="70339"/>
                  <a:pt x="13785" y="61415"/>
                </a:cubicBezTo>
                <a:cubicBezTo>
                  <a:pt x="27992" y="24319"/>
                  <a:pt x="78221" y="-12668"/>
                  <a:pt x="82496" y="51571"/>
                </a:cubicBezTo>
                <a:cubicBezTo>
                  <a:pt x="84097" y="65734"/>
                  <a:pt x="86640" y="82003"/>
                  <a:pt x="98129" y="91803"/>
                </a:cubicBezTo>
                <a:cubicBezTo>
                  <a:pt x="110954" y="102765"/>
                  <a:pt x="128560" y="98863"/>
                  <a:pt x="140355" y="88558"/>
                </a:cubicBezTo>
                <a:cubicBezTo>
                  <a:pt x="155703" y="75184"/>
                  <a:pt x="157632" y="55079"/>
                  <a:pt x="164867" y="37255"/>
                </a:cubicBezTo>
                <a:cubicBezTo>
                  <a:pt x="172102" y="19430"/>
                  <a:pt x="191308" y="5464"/>
                  <a:pt x="205690" y="25086"/>
                </a:cubicBezTo>
                <a:cubicBezTo>
                  <a:pt x="222397" y="47844"/>
                  <a:pt x="217508" y="92066"/>
                  <a:pt x="250965" y="100880"/>
                </a:cubicBezTo>
                <a:cubicBezTo>
                  <a:pt x="294375" y="108729"/>
                  <a:pt x="307464" y="48633"/>
                  <a:pt x="322022" y="18904"/>
                </a:cubicBezTo>
                <a:cubicBezTo>
                  <a:pt x="326034" y="9915"/>
                  <a:pt x="312836" y="4039"/>
                  <a:pt x="308867" y="12831"/>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18406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29"/>
        <p:cNvGrpSpPr/>
        <p:nvPr/>
      </p:nvGrpSpPr>
      <p:grpSpPr>
        <a:xfrm>
          <a:off x="0" y="0"/>
          <a:ext cx="0" cy="0"/>
          <a:chOff x="0" y="0"/>
          <a:chExt cx="0" cy="0"/>
        </a:xfrm>
      </p:grpSpPr>
      <p:sp>
        <p:nvSpPr>
          <p:cNvPr id="130" name="Google Shape;130;p10"/>
          <p:cNvSpPr/>
          <p:nvPr/>
        </p:nvSpPr>
        <p:spPr>
          <a:xfrm rot="-884877">
            <a:off x="10663059" y="4753112"/>
            <a:ext cx="1217088" cy="1237712"/>
          </a:xfrm>
          <a:custGeom>
            <a:avLst/>
            <a:gdLst/>
            <a:ahLst/>
            <a:cxnLst/>
            <a:rect l="l" t="t" r="r" b="b"/>
            <a:pathLst>
              <a:path w="549996" h="559316" extrusionOk="0">
                <a:moveTo>
                  <a:pt x="536665" y="198722"/>
                </a:moveTo>
                <a:cubicBezTo>
                  <a:pt x="507988" y="55467"/>
                  <a:pt x="324589" y="-49573"/>
                  <a:pt x="179295" y="24291"/>
                </a:cubicBezTo>
                <a:cubicBezTo>
                  <a:pt x="17974" y="106420"/>
                  <a:pt x="-81169" y="375917"/>
                  <a:pt x="88111" y="512244"/>
                </a:cubicBezTo>
                <a:cubicBezTo>
                  <a:pt x="141168" y="554536"/>
                  <a:pt x="210888" y="558504"/>
                  <a:pt x="276092" y="557584"/>
                </a:cubicBezTo>
                <a:cubicBezTo>
                  <a:pt x="484178" y="579947"/>
                  <a:pt x="588999" y="381814"/>
                  <a:pt x="536665" y="198722"/>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1" name="Google Shape;131;p10"/>
          <p:cNvSpPr/>
          <p:nvPr/>
        </p:nvSpPr>
        <p:spPr>
          <a:xfrm>
            <a:off x="856700" y="5622168"/>
            <a:ext cx="7853765" cy="750185"/>
          </a:xfrm>
          <a:custGeom>
            <a:avLst/>
            <a:gdLst/>
            <a:ahLst/>
            <a:cxnLst/>
            <a:rect l="l" t="t" r="r" b="b"/>
            <a:pathLst>
              <a:path w="3290684" h="399035" extrusionOk="0">
                <a:moveTo>
                  <a:pt x="3288221" y="146895"/>
                </a:moveTo>
                <a:cubicBezTo>
                  <a:pt x="3288879" y="83708"/>
                  <a:pt x="3268160" y="25739"/>
                  <a:pt x="3196488" y="21201"/>
                </a:cubicBezTo>
                <a:cubicBezTo>
                  <a:pt x="2907830" y="16005"/>
                  <a:pt x="2618711" y="18197"/>
                  <a:pt x="2329921" y="14777"/>
                </a:cubicBezTo>
                <a:cubicBezTo>
                  <a:pt x="1580495" y="9866"/>
                  <a:pt x="931222" y="0"/>
                  <a:pt x="181841" y="0"/>
                </a:cubicBezTo>
                <a:cubicBezTo>
                  <a:pt x="-44245" y="0"/>
                  <a:pt x="4866" y="162044"/>
                  <a:pt x="3813" y="206244"/>
                </a:cubicBezTo>
                <a:cubicBezTo>
                  <a:pt x="-6272" y="347395"/>
                  <a:pt x="64456" y="394927"/>
                  <a:pt x="198174" y="383395"/>
                </a:cubicBezTo>
                <a:lnTo>
                  <a:pt x="1064019" y="387780"/>
                </a:lnTo>
                <a:lnTo>
                  <a:pt x="2795708" y="396549"/>
                </a:lnTo>
                <a:cubicBezTo>
                  <a:pt x="2909277" y="397119"/>
                  <a:pt x="3023284" y="400671"/>
                  <a:pt x="3136832" y="398128"/>
                </a:cubicBezTo>
                <a:cubicBezTo>
                  <a:pt x="3275790" y="400627"/>
                  <a:pt x="3299512" y="257767"/>
                  <a:pt x="3288221" y="146895"/>
                </a:cubicBezTo>
                <a:close/>
              </a:path>
            </a:pathLst>
          </a:custGeom>
          <a:solidFill>
            <a:schemeClr val="accen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2" name="Google Shape;132;p10"/>
          <p:cNvSpPr/>
          <p:nvPr/>
        </p:nvSpPr>
        <p:spPr>
          <a:xfrm>
            <a:off x="490926" y="562837"/>
            <a:ext cx="11173145" cy="5736772"/>
          </a:xfrm>
          <a:custGeom>
            <a:avLst/>
            <a:gdLst/>
            <a:ahLst/>
            <a:cxnLst/>
            <a:rect l="l" t="t" r="r" b="b"/>
            <a:pathLst>
              <a:path w="3971497" h="2039137" extrusionOk="0">
                <a:moveTo>
                  <a:pt x="3947725" y="299512"/>
                </a:moveTo>
                <a:cubicBezTo>
                  <a:pt x="3924134" y="113307"/>
                  <a:pt x="3885284" y="33501"/>
                  <a:pt x="3686450" y="8902"/>
                </a:cubicBezTo>
                <a:cubicBezTo>
                  <a:pt x="3601997" y="-3398"/>
                  <a:pt x="3538196" y="330"/>
                  <a:pt x="3453085" y="1250"/>
                </a:cubicBezTo>
                <a:cubicBezTo>
                  <a:pt x="2545650" y="21443"/>
                  <a:pt x="1638390" y="51765"/>
                  <a:pt x="731371" y="878"/>
                </a:cubicBezTo>
                <a:cubicBezTo>
                  <a:pt x="642467" y="-87"/>
                  <a:pt x="553519" y="1250"/>
                  <a:pt x="464769" y="6534"/>
                </a:cubicBezTo>
                <a:cubicBezTo>
                  <a:pt x="385183" y="11292"/>
                  <a:pt x="302374" y="15304"/>
                  <a:pt x="224563" y="33743"/>
                </a:cubicBezTo>
                <a:cubicBezTo>
                  <a:pt x="159908" y="49090"/>
                  <a:pt x="106653" y="83204"/>
                  <a:pt x="86570" y="149329"/>
                </a:cubicBezTo>
                <a:cubicBezTo>
                  <a:pt x="9067" y="671747"/>
                  <a:pt x="-7925" y="1209227"/>
                  <a:pt x="2994" y="1737127"/>
                </a:cubicBezTo>
                <a:cubicBezTo>
                  <a:pt x="7729" y="2035301"/>
                  <a:pt x="225024" y="2012784"/>
                  <a:pt x="454881" y="2012828"/>
                </a:cubicBezTo>
                <a:cubicBezTo>
                  <a:pt x="1452075" y="2021379"/>
                  <a:pt x="2463170" y="2030543"/>
                  <a:pt x="3459136" y="2039138"/>
                </a:cubicBezTo>
                <a:cubicBezTo>
                  <a:pt x="3468432" y="2039138"/>
                  <a:pt x="3468235" y="2024426"/>
                  <a:pt x="3458544" y="2024339"/>
                </a:cubicBezTo>
                <a:cubicBezTo>
                  <a:pt x="2395752" y="2013552"/>
                  <a:pt x="1331030" y="2008487"/>
                  <a:pt x="268237" y="1995157"/>
                </a:cubicBezTo>
                <a:cubicBezTo>
                  <a:pt x="201871" y="1991167"/>
                  <a:pt x="129981" y="1978933"/>
                  <a:pt x="80870" y="1929997"/>
                </a:cubicBezTo>
                <a:cubicBezTo>
                  <a:pt x="27856" y="1877181"/>
                  <a:pt x="19898" y="1797332"/>
                  <a:pt x="17289" y="1726406"/>
                </a:cubicBezTo>
                <a:cubicBezTo>
                  <a:pt x="11150" y="1553355"/>
                  <a:pt x="12904" y="1379647"/>
                  <a:pt x="17289" y="1206596"/>
                </a:cubicBezTo>
                <a:cubicBezTo>
                  <a:pt x="24962" y="897125"/>
                  <a:pt x="46317" y="588368"/>
                  <a:pt x="81352" y="280328"/>
                </a:cubicBezTo>
                <a:cubicBezTo>
                  <a:pt x="89990" y="206026"/>
                  <a:pt x="89333" y="112868"/>
                  <a:pt x="163591" y="71825"/>
                </a:cubicBezTo>
                <a:cubicBezTo>
                  <a:pt x="194285" y="54286"/>
                  <a:pt x="229825" y="46349"/>
                  <a:pt x="264444" y="40978"/>
                </a:cubicBezTo>
                <a:cubicBezTo>
                  <a:pt x="347341" y="28174"/>
                  <a:pt x="431728" y="22408"/>
                  <a:pt x="515502" y="18746"/>
                </a:cubicBezTo>
                <a:cubicBezTo>
                  <a:pt x="692894" y="11029"/>
                  <a:pt x="870483" y="17869"/>
                  <a:pt x="1047743" y="26113"/>
                </a:cubicBezTo>
                <a:cubicBezTo>
                  <a:pt x="1755029" y="63845"/>
                  <a:pt x="2462863" y="37711"/>
                  <a:pt x="3170346" y="20654"/>
                </a:cubicBezTo>
                <a:cubicBezTo>
                  <a:pt x="3346028" y="20478"/>
                  <a:pt x="3500947" y="3289"/>
                  <a:pt x="3675948" y="22605"/>
                </a:cubicBezTo>
                <a:cubicBezTo>
                  <a:pt x="3819576" y="42556"/>
                  <a:pt x="3893001" y="73821"/>
                  <a:pt x="3920034" y="229880"/>
                </a:cubicBezTo>
                <a:cubicBezTo>
                  <a:pt x="4003348" y="663591"/>
                  <a:pt x="3918609" y="1093707"/>
                  <a:pt x="3926392" y="1543489"/>
                </a:cubicBezTo>
                <a:cubicBezTo>
                  <a:pt x="3926568" y="1553092"/>
                  <a:pt x="3940665" y="1547436"/>
                  <a:pt x="3940490" y="1538337"/>
                </a:cubicBezTo>
                <a:cubicBezTo>
                  <a:pt x="3933321" y="1127383"/>
                  <a:pt x="4008215" y="711694"/>
                  <a:pt x="3947725" y="29951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3" name="Google Shape;133;p10"/>
          <p:cNvSpPr txBox="1">
            <a:spLocks noGrp="1"/>
          </p:cNvSpPr>
          <p:nvPr>
            <p:ph type="body" idx="1"/>
          </p:nvPr>
        </p:nvSpPr>
        <p:spPr>
          <a:xfrm>
            <a:off x="1097435" y="5682411"/>
            <a:ext cx="7363600" cy="521600"/>
          </a:xfrm>
          <a:prstGeom prst="rect">
            <a:avLst/>
          </a:prstGeom>
        </p:spPr>
        <p:txBody>
          <a:bodyPr spcFirstLastPara="1" wrap="square" lIns="0" tIns="0" rIns="0" bIns="0" anchor="ctr" anchorCtr="0">
            <a:noAutofit/>
          </a:bodyPr>
          <a:lstStyle>
            <a:lvl1pPr marL="609585" lvl="0" indent="-304792" rtl="0">
              <a:spcBef>
                <a:spcPts val="0"/>
              </a:spcBef>
              <a:spcAft>
                <a:spcPts val="0"/>
              </a:spcAft>
              <a:buSzPts val="1600"/>
              <a:buNone/>
              <a:defRPr sz="2133"/>
            </a:lvl1pPr>
          </a:lstStyle>
          <a:p>
            <a:endParaRPr/>
          </a:p>
        </p:txBody>
      </p:sp>
      <p:sp>
        <p:nvSpPr>
          <p:cNvPr id="134" name="Google Shape;134;p10"/>
          <p:cNvSpPr txBox="1">
            <a:spLocks noGrp="1"/>
          </p:cNvSpPr>
          <p:nvPr>
            <p:ph type="sldNum" idx="12"/>
          </p:nvPr>
        </p:nvSpPr>
        <p:spPr>
          <a:xfrm>
            <a:off x="11205833" y="6257835"/>
            <a:ext cx="731600" cy="4004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135" name="Google Shape;135;p10"/>
          <p:cNvSpPr/>
          <p:nvPr/>
        </p:nvSpPr>
        <p:spPr>
          <a:xfrm rot="5400000">
            <a:off x="416224" y="406148"/>
            <a:ext cx="995005" cy="1034280"/>
          </a:xfrm>
          <a:custGeom>
            <a:avLst/>
            <a:gdLst/>
            <a:ahLst/>
            <a:cxnLst/>
            <a:rect l="l" t="t" r="r" b="b"/>
            <a:pathLst>
              <a:path w="353675" h="367635" extrusionOk="0">
                <a:moveTo>
                  <a:pt x="349850" y="316408"/>
                </a:moveTo>
                <a:cubicBezTo>
                  <a:pt x="344216" y="307967"/>
                  <a:pt x="337265" y="300140"/>
                  <a:pt x="331061" y="292094"/>
                </a:cubicBezTo>
                <a:cubicBezTo>
                  <a:pt x="325295" y="284639"/>
                  <a:pt x="312907" y="293387"/>
                  <a:pt x="318542" y="300688"/>
                </a:cubicBezTo>
                <a:cubicBezTo>
                  <a:pt x="320142" y="302661"/>
                  <a:pt x="330951" y="317022"/>
                  <a:pt x="332574" y="318447"/>
                </a:cubicBezTo>
                <a:cubicBezTo>
                  <a:pt x="270198" y="313689"/>
                  <a:pt x="197781" y="305292"/>
                  <a:pt x="142554" y="274598"/>
                </a:cubicBezTo>
                <a:cubicBezTo>
                  <a:pt x="87348" y="239760"/>
                  <a:pt x="52202" y="175937"/>
                  <a:pt x="31747" y="115404"/>
                </a:cubicBezTo>
                <a:cubicBezTo>
                  <a:pt x="20542" y="80171"/>
                  <a:pt x="14804" y="43432"/>
                  <a:pt x="14733" y="6461"/>
                </a:cubicBezTo>
                <a:cubicBezTo>
                  <a:pt x="14733" y="-3318"/>
                  <a:pt x="-44" y="-1323"/>
                  <a:pt x="0" y="7930"/>
                </a:cubicBezTo>
                <a:cubicBezTo>
                  <a:pt x="1184" y="107971"/>
                  <a:pt x="41065" y="213209"/>
                  <a:pt x="119862" y="277470"/>
                </a:cubicBezTo>
                <a:cubicBezTo>
                  <a:pt x="177501" y="318403"/>
                  <a:pt x="263467" y="328116"/>
                  <a:pt x="332705" y="333158"/>
                </a:cubicBezTo>
                <a:cubicBezTo>
                  <a:pt x="322510" y="340196"/>
                  <a:pt x="316437" y="346182"/>
                  <a:pt x="307470" y="353702"/>
                </a:cubicBezTo>
                <a:cubicBezTo>
                  <a:pt x="300301" y="359863"/>
                  <a:pt x="307821" y="372250"/>
                  <a:pt x="315275" y="365848"/>
                </a:cubicBezTo>
                <a:lnTo>
                  <a:pt x="340028" y="344647"/>
                </a:lnTo>
                <a:cubicBezTo>
                  <a:pt x="350048" y="337171"/>
                  <a:pt x="359037" y="328927"/>
                  <a:pt x="349850" y="31640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6" name="Google Shape;136;p10"/>
          <p:cNvSpPr/>
          <p:nvPr/>
        </p:nvSpPr>
        <p:spPr>
          <a:xfrm rot="-9525180">
            <a:off x="337132" y="5811193"/>
            <a:ext cx="387347" cy="308444"/>
          </a:xfrm>
          <a:custGeom>
            <a:avLst/>
            <a:gdLst/>
            <a:ahLst/>
            <a:cxnLst/>
            <a:rect l="l" t="t" r="r" b="b"/>
            <a:pathLst>
              <a:path w="137618" h="109585" extrusionOk="0">
                <a:moveTo>
                  <a:pt x="136999" y="99882"/>
                </a:moveTo>
                <a:cubicBezTo>
                  <a:pt x="113869" y="47085"/>
                  <a:pt x="65635" y="9548"/>
                  <a:pt x="8785" y="104"/>
                </a:cubicBezTo>
                <a:cubicBezTo>
                  <a:pt x="-292" y="-1365"/>
                  <a:pt x="-3910" y="13258"/>
                  <a:pt x="5627" y="14771"/>
                </a:cubicBezTo>
                <a:cubicBezTo>
                  <a:pt x="57435" y="23274"/>
                  <a:pt x="101482" y="57237"/>
                  <a:pt x="122902" y="105166"/>
                </a:cubicBezTo>
                <a:cubicBezTo>
                  <a:pt x="126738" y="113936"/>
                  <a:pt x="140705" y="108323"/>
                  <a:pt x="136999" y="9988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7" name="Google Shape;137;p10"/>
          <p:cNvSpPr/>
          <p:nvPr/>
        </p:nvSpPr>
        <p:spPr>
          <a:xfrm rot="-9525180">
            <a:off x="290359" y="6017223"/>
            <a:ext cx="176653" cy="121715"/>
          </a:xfrm>
          <a:custGeom>
            <a:avLst/>
            <a:gdLst/>
            <a:ahLst/>
            <a:cxnLst/>
            <a:rect l="l" t="t" r="r" b="b"/>
            <a:pathLst>
              <a:path w="62762" h="43243" extrusionOk="0">
                <a:moveTo>
                  <a:pt x="60351" y="30032"/>
                </a:moveTo>
                <a:cubicBezTo>
                  <a:pt x="45705" y="17367"/>
                  <a:pt x="28955" y="7372"/>
                  <a:pt x="10845" y="500"/>
                </a:cubicBezTo>
                <a:cubicBezTo>
                  <a:pt x="2273" y="-2745"/>
                  <a:pt x="-4765" y="10739"/>
                  <a:pt x="4092" y="14093"/>
                </a:cubicBezTo>
                <a:cubicBezTo>
                  <a:pt x="20996" y="20446"/>
                  <a:pt x="36672" y="29731"/>
                  <a:pt x="50353" y="41521"/>
                </a:cubicBezTo>
                <a:cubicBezTo>
                  <a:pt x="57413" y="47594"/>
                  <a:pt x="67410" y="36127"/>
                  <a:pt x="60351" y="30032"/>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8" name="Google Shape;138;p10"/>
          <p:cNvSpPr/>
          <p:nvPr/>
        </p:nvSpPr>
        <p:spPr>
          <a:xfrm rot="-167066">
            <a:off x="6578987" y="484853"/>
            <a:ext cx="1184192" cy="81985"/>
          </a:xfrm>
          <a:custGeom>
            <a:avLst/>
            <a:gdLst/>
            <a:ahLst/>
            <a:cxnLst/>
            <a:rect l="l" t="t" r="r" b="b"/>
            <a:pathLst>
              <a:path w="420923" h="29142" extrusionOk="0">
                <a:moveTo>
                  <a:pt x="413489" y="13189"/>
                </a:moveTo>
                <a:cubicBezTo>
                  <a:pt x="278455" y="16526"/>
                  <a:pt x="143334" y="12132"/>
                  <a:pt x="8805" y="34"/>
                </a:cubicBezTo>
                <a:cubicBezTo>
                  <a:pt x="-293" y="-799"/>
                  <a:pt x="-3933" y="13847"/>
                  <a:pt x="5670" y="14702"/>
                </a:cubicBezTo>
                <a:cubicBezTo>
                  <a:pt x="141449" y="26940"/>
                  <a:pt x="277798" y="31404"/>
                  <a:pt x="414081" y="28076"/>
                </a:cubicBezTo>
                <a:cubicBezTo>
                  <a:pt x="423377" y="27769"/>
                  <a:pt x="423223" y="12970"/>
                  <a:pt x="413489" y="1318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9" name="Google Shape;139;p10"/>
          <p:cNvSpPr/>
          <p:nvPr/>
        </p:nvSpPr>
        <p:spPr>
          <a:xfrm rot="-167066">
            <a:off x="7835157" y="490943"/>
            <a:ext cx="115852" cy="41572"/>
          </a:xfrm>
          <a:custGeom>
            <a:avLst/>
            <a:gdLst/>
            <a:ahLst/>
            <a:cxnLst/>
            <a:rect l="l" t="t" r="r" b="b"/>
            <a:pathLst>
              <a:path w="41180" h="14777" extrusionOk="0">
                <a:moveTo>
                  <a:pt x="33693" y="0"/>
                </a:moveTo>
                <a:lnTo>
                  <a:pt x="6835" y="0"/>
                </a:lnTo>
                <a:cubicBezTo>
                  <a:pt x="-2461" y="0"/>
                  <a:pt x="-2286" y="14777"/>
                  <a:pt x="7427" y="14777"/>
                </a:cubicBezTo>
                <a:lnTo>
                  <a:pt x="34307" y="14777"/>
                </a:lnTo>
                <a:cubicBezTo>
                  <a:pt x="43669" y="14777"/>
                  <a:pt x="43471" y="0"/>
                  <a:pt x="33693" y="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0" name="Google Shape;140;p10"/>
          <p:cNvSpPr/>
          <p:nvPr/>
        </p:nvSpPr>
        <p:spPr>
          <a:xfrm rot="-167066">
            <a:off x="8061517" y="472613"/>
            <a:ext cx="399635" cy="54241"/>
          </a:xfrm>
          <a:custGeom>
            <a:avLst/>
            <a:gdLst/>
            <a:ahLst/>
            <a:cxnLst/>
            <a:rect l="l" t="t" r="r" b="b"/>
            <a:pathLst>
              <a:path w="142051" h="19280" extrusionOk="0">
                <a:moveTo>
                  <a:pt x="136384" y="4500"/>
                </a:moveTo>
                <a:lnTo>
                  <a:pt x="8783" y="5"/>
                </a:lnTo>
                <a:cubicBezTo>
                  <a:pt x="-272" y="-323"/>
                  <a:pt x="-3933" y="14344"/>
                  <a:pt x="5648" y="14695"/>
                </a:cubicBezTo>
                <a:lnTo>
                  <a:pt x="133227" y="19277"/>
                </a:lnTo>
                <a:cubicBezTo>
                  <a:pt x="142282" y="19518"/>
                  <a:pt x="146031" y="4851"/>
                  <a:pt x="136384" y="450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1" name="Google Shape;141;p10"/>
          <p:cNvSpPr/>
          <p:nvPr/>
        </p:nvSpPr>
        <p:spPr>
          <a:xfrm rot="5400000">
            <a:off x="11040351" y="3327685"/>
            <a:ext cx="1134187" cy="206636"/>
          </a:xfrm>
          <a:custGeom>
            <a:avLst/>
            <a:gdLst/>
            <a:ahLst/>
            <a:cxnLst/>
            <a:rect l="l" t="t" r="r" b="b"/>
            <a:pathLst>
              <a:path w="403625" h="73536" extrusionOk="0">
                <a:moveTo>
                  <a:pt x="402034" y="57995"/>
                </a:moveTo>
                <a:cubicBezTo>
                  <a:pt x="349920" y="-4643"/>
                  <a:pt x="347223" y="-12273"/>
                  <a:pt x="293815" y="54948"/>
                </a:cubicBezTo>
                <a:cubicBezTo>
                  <a:pt x="244682" y="-17404"/>
                  <a:pt x="251829" y="2986"/>
                  <a:pt x="191361" y="49225"/>
                </a:cubicBezTo>
                <a:cubicBezTo>
                  <a:pt x="145320" y="-15189"/>
                  <a:pt x="150911" y="-15343"/>
                  <a:pt x="96669" y="42648"/>
                </a:cubicBezTo>
                <a:cubicBezTo>
                  <a:pt x="86321" y="25893"/>
                  <a:pt x="71785" y="12113"/>
                  <a:pt x="54508" y="2657"/>
                </a:cubicBezTo>
                <a:cubicBezTo>
                  <a:pt x="43897" y="-1442"/>
                  <a:pt x="13290" y="41442"/>
                  <a:pt x="2152" y="49554"/>
                </a:cubicBezTo>
                <a:cubicBezTo>
                  <a:pt x="-4644" y="56548"/>
                  <a:pt x="6230" y="65932"/>
                  <a:pt x="12983" y="58982"/>
                </a:cubicBezTo>
                <a:lnTo>
                  <a:pt x="52009" y="18838"/>
                </a:lnTo>
                <a:cubicBezTo>
                  <a:pt x="82462" y="34426"/>
                  <a:pt x="86825" y="72531"/>
                  <a:pt x="100243" y="59552"/>
                </a:cubicBezTo>
                <a:lnTo>
                  <a:pt x="120852" y="38307"/>
                </a:lnTo>
                <a:cubicBezTo>
                  <a:pt x="130455" y="27871"/>
                  <a:pt x="145298" y="3447"/>
                  <a:pt x="155800" y="26621"/>
                </a:cubicBezTo>
                <a:cubicBezTo>
                  <a:pt x="197105" y="84085"/>
                  <a:pt x="181473" y="72663"/>
                  <a:pt x="233785" y="33330"/>
                </a:cubicBezTo>
                <a:cubicBezTo>
                  <a:pt x="249659" y="14036"/>
                  <a:pt x="257223" y="29405"/>
                  <a:pt x="267264" y="44731"/>
                </a:cubicBezTo>
                <a:lnTo>
                  <a:pt x="286843" y="71040"/>
                </a:lnTo>
                <a:cubicBezTo>
                  <a:pt x="300195" y="86058"/>
                  <a:pt x="326855" y="28594"/>
                  <a:pt x="341106" y="23990"/>
                </a:cubicBezTo>
                <a:cubicBezTo>
                  <a:pt x="357462" y="17522"/>
                  <a:pt x="377238" y="56614"/>
                  <a:pt x="389493" y="66611"/>
                </a:cubicBezTo>
                <a:cubicBezTo>
                  <a:pt x="395632" y="73671"/>
                  <a:pt x="408020" y="64945"/>
                  <a:pt x="402034" y="57995"/>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569736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77833" y="911467"/>
            <a:ext cx="8568400" cy="528400"/>
          </a:xfrm>
          <a:prstGeom prst="rect">
            <a:avLst/>
          </a:prstGeom>
          <a:noFill/>
          <a:ln>
            <a:noFill/>
          </a:ln>
        </p:spPr>
        <p:txBody>
          <a:bodyPr spcFirstLastPara="1" wrap="square" lIns="0" tIns="0" rIns="0" bIns="0" anchor="ctr" anchorCtr="0">
            <a:noAutofit/>
          </a:bodyPr>
          <a:lstStyle>
            <a:lvl1pPr lvl="0"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1pPr>
            <a:lvl2pPr lvl="1"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2pPr>
            <a:lvl3pPr lvl="2"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3pPr>
            <a:lvl4pPr lvl="3"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4pPr>
            <a:lvl5pPr lvl="4"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5pPr>
            <a:lvl6pPr lvl="5"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6pPr>
            <a:lvl7pPr lvl="6"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7pPr>
            <a:lvl8pPr lvl="7"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8pPr>
            <a:lvl9pPr lvl="8" rtl="0">
              <a:lnSpc>
                <a:spcPct val="90000"/>
              </a:lnSpc>
              <a:spcBef>
                <a:spcPts val="0"/>
              </a:spcBef>
              <a:spcAft>
                <a:spcPts val="0"/>
              </a:spcAft>
              <a:buClr>
                <a:schemeClr val="dk1"/>
              </a:buClr>
              <a:buSzPts val="3400"/>
              <a:buFont typeface="Amatic SC"/>
              <a:buNone/>
              <a:defRPr sz="3400" b="1">
                <a:solidFill>
                  <a:schemeClr val="dk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1584233" y="2008467"/>
            <a:ext cx="8568400" cy="3787200"/>
          </a:xfrm>
          <a:prstGeom prst="rect">
            <a:avLst/>
          </a:prstGeom>
          <a:noFill/>
          <a:ln>
            <a:noFill/>
          </a:ln>
        </p:spPr>
        <p:txBody>
          <a:bodyPr spcFirstLastPara="1" wrap="square" lIns="0" tIns="0" rIns="0" bIns="0" anchor="t" anchorCtr="0">
            <a:noAutofit/>
          </a:bodyPr>
          <a:lstStyle>
            <a:lvl1pPr marL="457200" lvl="0" indent="-368300" rtl="0">
              <a:lnSpc>
                <a:spcPct val="100000"/>
              </a:lnSpc>
              <a:spcBef>
                <a:spcPts val="0"/>
              </a:spcBef>
              <a:spcAft>
                <a:spcPts val="0"/>
              </a:spcAft>
              <a:buClr>
                <a:schemeClr val="accent1"/>
              </a:buClr>
              <a:buSzPts val="2200"/>
              <a:buFont typeface="Nunito"/>
              <a:buChar char="✗"/>
              <a:defRPr sz="2200">
                <a:solidFill>
                  <a:schemeClr val="dk1"/>
                </a:solidFill>
                <a:latin typeface="Nunito"/>
                <a:ea typeface="Nunito"/>
                <a:cs typeface="Nunito"/>
                <a:sym typeface="Nunito"/>
              </a:defRPr>
            </a:lvl1pPr>
            <a:lvl2pPr marL="914400" lvl="1" indent="-368300" rtl="0">
              <a:lnSpc>
                <a:spcPct val="100000"/>
              </a:lnSpc>
              <a:spcBef>
                <a:spcPts val="1000"/>
              </a:spcBef>
              <a:spcAft>
                <a:spcPts val="0"/>
              </a:spcAft>
              <a:buClr>
                <a:schemeClr val="dk2"/>
              </a:buClr>
              <a:buSzPts val="2200"/>
              <a:buFont typeface="Nunito"/>
              <a:buChar char="✗"/>
              <a:defRPr sz="2200">
                <a:solidFill>
                  <a:schemeClr val="dk1"/>
                </a:solidFill>
                <a:latin typeface="Nunito"/>
                <a:ea typeface="Nunito"/>
                <a:cs typeface="Nunito"/>
                <a:sym typeface="Nunito"/>
              </a:defRPr>
            </a:lvl2pPr>
            <a:lvl3pPr marL="1371600" lvl="2" indent="-368300" rtl="0">
              <a:lnSpc>
                <a:spcPct val="100000"/>
              </a:lnSpc>
              <a:spcBef>
                <a:spcPts val="1000"/>
              </a:spcBef>
              <a:spcAft>
                <a:spcPts val="0"/>
              </a:spcAft>
              <a:buClr>
                <a:schemeClr val="dk1"/>
              </a:buClr>
              <a:buSzPts val="2200"/>
              <a:buFont typeface="Nunito"/>
              <a:buChar char="■"/>
              <a:defRPr sz="2200">
                <a:solidFill>
                  <a:schemeClr val="dk1"/>
                </a:solidFill>
                <a:latin typeface="Nunito"/>
                <a:ea typeface="Nunito"/>
                <a:cs typeface="Nunito"/>
                <a:sym typeface="Nunito"/>
              </a:defRPr>
            </a:lvl3pPr>
            <a:lvl4pPr marL="1828800" lvl="3" indent="-368300" rtl="0">
              <a:lnSpc>
                <a:spcPct val="100000"/>
              </a:lnSpc>
              <a:spcBef>
                <a:spcPts val="1000"/>
              </a:spcBef>
              <a:spcAft>
                <a:spcPts val="0"/>
              </a:spcAft>
              <a:buClr>
                <a:schemeClr val="dk1"/>
              </a:buClr>
              <a:buSzPts val="2200"/>
              <a:buFont typeface="Nunito"/>
              <a:buChar char="●"/>
              <a:defRPr sz="2200">
                <a:solidFill>
                  <a:schemeClr val="dk1"/>
                </a:solidFill>
                <a:latin typeface="Nunito"/>
                <a:ea typeface="Nunito"/>
                <a:cs typeface="Nunito"/>
                <a:sym typeface="Nunito"/>
              </a:defRPr>
            </a:lvl4pPr>
            <a:lvl5pPr marL="2286000" lvl="4" indent="-368300" rtl="0">
              <a:lnSpc>
                <a:spcPct val="100000"/>
              </a:lnSpc>
              <a:spcBef>
                <a:spcPts val="1000"/>
              </a:spcBef>
              <a:spcAft>
                <a:spcPts val="0"/>
              </a:spcAft>
              <a:buClr>
                <a:schemeClr val="dk1"/>
              </a:buClr>
              <a:buSzPts val="2200"/>
              <a:buFont typeface="Nunito"/>
              <a:buChar char="○"/>
              <a:defRPr sz="2200">
                <a:solidFill>
                  <a:schemeClr val="dk1"/>
                </a:solidFill>
                <a:latin typeface="Nunito"/>
                <a:ea typeface="Nunito"/>
                <a:cs typeface="Nunito"/>
                <a:sym typeface="Nunito"/>
              </a:defRPr>
            </a:lvl5pPr>
            <a:lvl6pPr marL="2743200" lvl="5" indent="-368300" rtl="0">
              <a:lnSpc>
                <a:spcPct val="100000"/>
              </a:lnSpc>
              <a:spcBef>
                <a:spcPts val="1000"/>
              </a:spcBef>
              <a:spcAft>
                <a:spcPts val="0"/>
              </a:spcAft>
              <a:buClr>
                <a:schemeClr val="dk1"/>
              </a:buClr>
              <a:buSzPts val="2200"/>
              <a:buFont typeface="Nunito"/>
              <a:buChar char="■"/>
              <a:defRPr sz="2200">
                <a:solidFill>
                  <a:schemeClr val="dk1"/>
                </a:solidFill>
                <a:latin typeface="Nunito"/>
                <a:ea typeface="Nunito"/>
                <a:cs typeface="Nunito"/>
                <a:sym typeface="Nunito"/>
              </a:defRPr>
            </a:lvl6pPr>
            <a:lvl7pPr marL="3200400" lvl="6" indent="-368300" rtl="0">
              <a:lnSpc>
                <a:spcPct val="100000"/>
              </a:lnSpc>
              <a:spcBef>
                <a:spcPts val="1000"/>
              </a:spcBef>
              <a:spcAft>
                <a:spcPts val="0"/>
              </a:spcAft>
              <a:buClr>
                <a:schemeClr val="dk1"/>
              </a:buClr>
              <a:buSzPts val="2200"/>
              <a:buFont typeface="Nunito"/>
              <a:buChar char="●"/>
              <a:defRPr sz="2200">
                <a:solidFill>
                  <a:schemeClr val="dk1"/>
                </a:solidFill>
                <a:latin typeface="Nunito"/>
                <a:ea typeface="Nunito"/>
                <a:cs typeface="Nunito"/>
                <a:sym typeface="Nunito"/>
              </a:defRPr>
            </a:lvl7pPr>
            <a:lvl8pPr marL="3657600" lvl="7" indent="-368300" rtl="0">
              <a:lnSpc>
                <a:spcPct val="100000"/>
              </a:lnSpc>
              <a:spcBef>
                <a:spcPts val="1000"/>
              </a:spcBef>
              <a:spcAft>
                <a:spcPts val="0"/>
              </a:spcAft>
              <a:buClr>
                <a:schemeClr val="dk1"/>
              </a:buClr>
              <a:buSzPts val="2200"/>
              <a:buFont typeface="Nunito"/>
              <a:buChar char="○"/>
              <a:defRPr sz="2200">
                <a:solidFill>
                  <a:schemeClr val="dk1"/>
                </a:solidFill>
                <a:latin typeface="Nunito"/>
                <a:ea typeface="Nunito"/>
                <a:cs typeface="Nunito"/>
                <a:sym typeface="Nunito"/>
              </a:defRPr>
            </a:lvl8pPr>
            <a:lvl9pPr marL="4114800" lvl="8" indent="-368300" rtl="0">
              <a:lnSpc>
                <a:spcPct val="100000"/>
              </a:lnSpc>
              <a:spcBef>
                <a:spcPts val="1000"/>
              </a:spcBef>
              <a:spcAft>
                <a:spcPts val="1000"/>
              </a:spcAft>
              <a:buClr>
                <a:schemeClr val="dk1"/>
              </a:buClr>
              <a:buSzPts val="2200"/>
              <a:buFont typeface="Nunito"/>
              <a:buChar char="■"/>
              <a:defRPr sz="2200">
                <a:solidFill>
                  <a:schemeClr val="dk1"/>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11205833" y="6257835"/>
            <a:ext cx="731600" cy="400400"/>
          </a:xfrm>
          <a:prstGeom prst="rect">
            <a:avLst/>
          </a:prstGeom>
          <a:noFill/>
          <a:ln>
            <a:noFill/>
          </a:ln>
        </p:spPr>
        <p:txBody>
          <a:bodyPr spcFirstLastPara="1" wrap="square" lIns="0" tIns="0" rIns="0" bIns="0" anchor="ctr" anchorCtr="0">
            <a:noAutofit/>
          </a:bodyPr>
          <a:lstStyle>
            <a:lvl1pPr lvl="0" algn="r" rtl="0">
              <a:buNone/>
              <a:defRPr sz="2000" b="1">
                <a:solidFill>
                  <a:schemeClr val="dk2"/>
                </a:solidFill>
                <a:latin typeface="Amatic SC"/>
                <a:ea typeface="Amatic SC"/>
                <a:cs typeface="Amatic SC"/>
                <a:sym typeface="Amatic SC"/>
              </a:defRPr>
            </a:lvl1pPr>
            <a:lvl2pPr lvl="1" algn="r" rtl="0">
              <a:buNone/>
              <a:defRPr sz="2000" b="1">
                <a:solidFill>
                  <a:schemeClr val="dk2"/>
                </a:solidFill>
                <a:latin typeface="Amatic SC"/>
                <a:ea typeface="Amatic SC"/>
                <a:cs typeface="Amatic SC"/>
                <a:sym typeface="Amatic SC"/>
              </a:defRPr>
            </a:lvl2pPr>
            <a:lvl3pPr lvl="2" algn="r" rtl="0">
              <a:buNone/>
              <a:defRPr sz="2000" b="1">
                <a:solidFill>
                  <a:schemeClr val="dk2"/>
                </a:solidFill>
                <a:latin typeface="Amatic SC"/>
                <a:ea typeface="Amatic SC"/>
                <a:cs typeface="Amatic SC"/>
                <a:sym typeface="Amatic SC"/>
              </a:defRPr>
            </a:lvl3pPr>
            <a:lvl4pPr lvl="3" algn="r" rtl="0">
              <a:buNone/>
              <a:defRPr sz="2000" b="1">
                <a:solidFill>
                  <a:schemeClr val="dk2"/>
                </a:solidFill>
                <a:latin typeface="Amatic SC"/>
                <a:ea typeface="Amatic SC"/>
                <a:cs typeface="Amatic SC"/>
                <a:sym typeface="Amatic SC"/>
              </a:defRPr>
            </a:lvl4pPr>
            <a:lvl5pPr lvl="4" algn="r" rtl="0">
              <a:buNone/>
              <a:defRPr sz="2000" b="1">
                <a:solidFill>
                  <a:schemeClr val="dk2"/>
                </a:solidFill>
                <a:latin typeface="Amatic SC"/>
                <a:ea typeface="Amatic SC"/>
                <a:cs typeface="Amatic SC"/>
                <a:sym typeface="Amatic SC"/>
              </a:defRPr>
            </a:lvl5pPr>
            <a:lvl6pPr lvl="5" algn="r" rtl="0">
              <a:buNone/>
              <a:defRPr sz="2000" b="1">
                <a:solidFill>
                  <a:schemeClr val="dk2"/>
                </a:solidFill>
                <a:latin typeface="Amatic SC"/>
                <a:ea typeface="Amatic SC"/>
                <a:cs typeface="Amatic SC"/>
                <a:sym typeface="Amatic SC"/>
              </a:defRPr>
            </a:lvl6pPr>
            <a:lvl7pPr lvl="6" algn="r" rtl="0">
              <a:buNone/>
              <a:defRPr sz="2000" b="1">
                <a:solidFill>
                  <a:schemeClr val="dk2"/>
                </a:solidFill>
                <a:latin typeface="Amatic SC"/>
                <a:ea typeface="Amatic SC"/>
                <a:cs typeface="Amatic SC"/>
                <a:sym typeface="Amatic SC"/>
              </a:defRPr>
            </a:lvl7pPr>
            <a:lvl8pPr lvl="7" algn="r" rtl="0">
              <a:buNone/>
              <a:defRPr sz="2000" b="1">
                <a:solidFill>
                  <a:schemeClr val="dk2"/>
                </a:solidFill>
                <a:latin typeface="Amatic SC"/>
                <a:ea typeface="Amatic SC"/>
                <a:cs typeface="Amatic SC"/>
                <a:sym typeface="Amatic SC"/>
              </a:defRPr>
            </a:lvl8pPr>
            <a:lvl9pPr lvl="8" algn="r" rtl="0">
              <a:buNone/>
              <a:defRPr sz="2000" b="1">
                <a:solidFill>
                  <a:schemeClr val="dk2"/>
                </a:solidFill>
                <a:latin typeface="Amatic SC"/>
                <a:ea typeface="Amatic SC"/>
                <a:cs typeface="Amatic SC"/>
                <a:sym typeface="Amatic SC"/>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0226246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3" name="Google Shape;212;p18">
            <a:extLst>
              <a:ext uri="{FF2B5EF4-FFF2-40B4-BE49-F238E27FC236}">
                <a16:creationId xmlns:a16="http://schemas.microsoft.com/office/drawing/2014/main" id="{6CABA0C8-F873-4322-86DD-878EBBF0ECE5}"/>
              </a:ext>
            </a:extLst>
          </p:cNvPr>
          <p:cNvSpPr txBox="1">
            <a:spLocks noGrp="1"/>
          </p:cNvSpPr>
          <p:nvPr>
            <p:ph type="ctrTitle"/>
          </p:nvPr>
        </p:nvSpPr>
        <p:spPr>
          <a:xfrm>
            <a:off x="1004887" y="2573573"/>
            <a:ext cx="10182227" cy="2239433"/>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r>
              <a:rPr lang="hr-HR" dirty="0" err="1"/>
              <a:t>Kurikul</a:t>
            </a:r>
            <a:r>
              <a:rPr lang="hr-HR" dirty="0"/>
              <a:t>  vs. NPP</a:t>
            </a:r>
            <a:br>
              <a:rPr lang="hr-HR" dirty="0"/>
            </a:br>
            <a:r>
              <a:rPr lang="hr-HR" b="0" dirty="0"/>
              <a:t>predmeta </a:t>
            </a:r>
            <a:r>
              <a:rPr lang="hr-HR" dirty="0"/>
              <a:t>Matematika</a:t>
            </a:r>
            <a:r>
              <a:rPr lang="hr-HR" b="0" dirty="0"/>
              <a:t> </a:t>
            </a:r>
            <a:endParaRPr b="0" dirty="0"/>
          </a:p>
        </p:txBody>
      </p:sp>
      <p:sp>
        <p:nvSpPr>
          <p:cNvPr id="2" name="TekstniOkvir 1">
            <a:extLst>
              <a:ext uri="{FF2B5EF4-FFF2-40B4-BE49-F238E27FC236}">
                <a16:creationId xmlns:a16="http://schemas.microsoft.com/office/drawing/2014/main" id="{FCA10337-32D9-482A-AA1B-75D719B177AE}"/>
              </a:ext>
            </a:extLst>
          </p:cNvPr>
          <p:cNvSpPr txBox="1"/>
          <p:nvPr/>
        </p:nvSpPr>
        <p:spPr>
          <a:xfrm>
            <a:off x="8333027" y="6191023"/>
            <a:ext cx="3653565" cy="666977"/>
          </a:xfrm>
          <a:prstGeom prst="rect">
            <a:avLst/>
          </a:prstGeom>
          <a:noFill/>
        </p:spPr>
        <p:txBody>
          <a:bodyPr wrap="none" rtlCol="0">
            <a:sp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1867" b="1" i="0" u="none" strike="noStrike" kern="0" cap="none" spc="0" normalizeH="0" baseline="0" noProof="0" dirty="0">
                <a:ln>
                  <a:noFill/>
                </a:ln>
                <a:solidFill>
                  <a:srgbClr val="000000"/>
                </a:solidFill>
                <a:effectLst/>
                <a:uLnTx/>
                <a:uFillTx/>
                <a:latin typeface="Amatic SC" panose="00000500000000000000" pitchFamily="2" charset="-79"/>
                <a:ea typeface="+mn-ea"/>
                <a:cs typeface="Amatic SC" panose="00000500000000000000" pitchFamily="2" charset="-79"/>
                <a:sym typeface="Arial"/>
              </a:rPr>
              <a:t>Snježana Komadina, prof.</a:t>
            </a:r>
          </a:p>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1867" b="1" i="0" u="none" strike="noStrike" kern="0" cap="none" spc="0" normalizeH="0" baseline="0" noProof="0" dirty="0">
                <a:ln>
                  <a:noFill/>
                </a:ln>
                <a:solidFill>
                  <a:srgbClr val="000000"/>
                </a:solidFill>
                <a:effectLst/>
                <a:uLnTx/>
                <a:uFillTx/>
                <a:latin typeface="Amatic SC" panose="00000500000000000000" pitchFamily="2" charset="-79"/>
                <a:ea typeface="+mn-ea"/>
                <a:cs typeface="Amatic SC" panose="00000500000000000000" pitchFamily="2" charset="-79"/>
                <a:sym typeface="Arial"/>
              </a:rPr>
              <a:t>MŽSV nastavnika matematike PGŽ i LSŽ, 2. 6. 2022.</a:t>
            </a:r>
          </a:p>
        </p:txBody>
      </p:sp>
      <p:sp>
        <p:nvSpPr>
          <p:cNvPr id="4" name="TekstniOkvir 3">
            <a:extLst>
              <a:ext uri="{FF2B5EF4-FFF2-40B4-BE49-F238E27FC236}">
                <a16:creationId xmlns:a16="http://schemas.microsoft.com/office/drawing/2014/main" id="{7EACCA80-5D42-42F5-8354-21179CD6C41D}"/>
              </a:ext>
            </a:extLst>
          </p:cNvPr>
          <p:cNvSpPr txBox="1"/>
          <p:nvPr/>
        </p:nvSpPr>
        <p:spPr>
          <a:xfrm>
            <a:off x="4017424" y="4944987"/>
            <a:ext cx="4616970" cy="666786"/>
          </a:xfrm>
          <a:prstGeom prst="rect">
            <a:avLst/>
          </a:prstGeom>
          <a:noFill/>
        </p:spPr>
        <p:txBody>
          <a:bodyPr wrap="none" rtlCol="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733" b="0" i="0" u="none" strike="noStrike" kern="0" cap="none" spc="0" normalizeH="0" baseline="0" noProof="0" dirty="0">
                <a:ln>
                  <a:noFill/>
                </a:ln>
                <a:solidFill>
                  <a:srgbClr val="000000"/>
                </a:solidFill>
                <a:effectLst/>
                <a:uLnTx/>
                <a:uFillTx/>
                <a:latin typeface="Amatic SC" panose="00000500000000000000" pitchFamily="2" charset="-79"/>
                <a:ea typeface="+mn-ea"/>
                <a:cs typeface="Amatic SC" panose="00000500000000000000" pitchFamily="2" charset="-79"/>
                <a:sym typeface="Arial"/>
              </a:rPr>
              <a:t>od 5. do 8. razreda osnovne škole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7558E986-BF57-49AC-BAEB-E15D69C74F65}"/>
              </a:ext>
            </a:extLst>
          </p:cNvPr>
          <p:cNvSpPr txBox="1"/>
          <p:nvPr/>
        </p:nvSpPr>
        <p:spPr>
          <a:xfrm>
            <a:off x="3048000" y="1299020"/>
            <a:ext cx="7229475"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A.5.6.</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Zaokružuje prirodne i decimalne brojeve.</a:t>
            </a:r>
          </a:p>
        </p:txBody>
      </p:sp>
      <p:sp>
        <p:nvSpPr>
          <p:cNvPr id="9" name="TekstniOkvir 8">
            <a:extLst>
              <a:ext uri="{FF2B5EF4-FFF2-40B4-BE49-F238E27FC236}">
                <a16:creationId xmlns:a16="http://schemas.microsoft.com/office/drawing/2014/main" id="{F35BBD8E-556D-4C9E-A9CE-14B706B1CA40}"/>
              </a:ext>
            </a:extLst>
          </p:cNvPr>
          <p:cNvSpPr txBox="1"/>
          <p:nvPr/>
        </p:nvSpPr>
        <p:spPr>
          <a:xfrm>
            <a:off x="1524000" y="2790843"/>
            <a:ext cx="9144000" cy="214449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Primjenjuje pravila zaokruživanja, smisleno zaokružuje prirodne i decimalne brojeve prema uvjetima zadatka.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Uočava pogrešku pri zaokruživanju i procjenjuje njezin utjecaj na rješenje.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Tumači dobiveno rješenje u kontekstu problema.</a:t>
            </a:r>
          </a:p>
        </p:txBody>
      </p:sp>
    </p:spTree>
    <p:extLst>
      <p:ext uri="{BB962C8B-B14F-4D97-AF65-F5344CB8AC3E}">
        <p14:creationId xmlns:p14="http://schemas.microsoft.com/office/powerpoint/2010/main" val="2917848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B7E82316-BDF5-4DB6-8CB3-47D96875E3EE}"/>
              </a:ext>
            </a:extLst>
          </p:cNvPr>
          <p:cNvSpPr txBox="1"/>
          <p:nvPr/>
        </p:nvSpPr>
        <p:spPr>
          <a:xfrm>
            <a:off x="2952751" y="1299020"/>
            <a:ext cx="7467600"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B.5.1.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Rješava i primjenjuje linearnu jednadžbu.</a:t>
            </a:r>
          </a:p>
        </p:txBody>
      </p:sp>
      <p:sp>
        <p:nvSpPr>
          <p:cNvPr id="10" name="TekstniOkvir 9">
            <a:extLst>
              <a:ext uri="{FF2B5EF4-FFF2-40B4-BE49-F238E27FC236}">
                <a16:creationId xmlns:a16="http://schemas.microsoft.com/office/drawing/2014/main" id="{DA070B8B-AF5C-449B-A05E-4978E904B472}"/>
              </a:ext>
            </a:extLst>
          </p:cNvPr>
          <p:cNvSpPr txBox="1"/>
          <p:nvPr/>
        </p:nvSpPr>
        <p:spPr>
          <a:xfrm>
            <a:off x="1485901" y="2570085"/>
            <a:ext cx="9334499" cy="3375796"/>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Prepoznaje nepoznanicu u problemskoj situaciji.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Problemsku situaciju zapisuje linearnom jednadžbom.</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Rješava linearnu jednadžbu oblika </a:t>
            </a:r>
            <a:r>
              <a:rPr kumimoji="0" lang="hr-HR" sz="2667" b="0" i="1" u="none" strike="noStrike" kern="0" cap="none" spc="0" normalizeH="0" baseline="0" noProof="0" dirty="0" err="1">
                <a:ln>
                  <a:noFill/>
                </a:ln>
                <a:solidFill>
                  <a:srgbClr val="231F20"/>
                </a:solidFill>
                <a:effectLst/>
                <a:uLnTx/>
                <a:uFillTx/>
                <a:latin typeface="Minion Pro"/>
                <a:ea typeface="+mn-ea"/>
                <a:cs typeface="Arial"/>
                <a:sym typeface="Arial"/>
              </a:rPr>
              <a:t>ax</a:t>
            </a:r>
            <a:r>
              <a:rPr kumimoji="0" lang="hr-HR" sz="2667" b="0" i="1" u="none" strike="noStrike" kern="0" cap="none" spc="0" normalizeH="0" baseline="0" noProof="0" dirty="0">
                <a:ln>
                  <a:noFill/>
                </a:ln>
                <a:solidFill>
                  <a:srgbClr val="231F20"/>
                </a:solidFill>
                <a:effectLst/>
                <a:uLnTx/>
                <a:uFillTx/>
                <a:latin typeface="Minion Pro"/>
                <a:ea typeface="+mn-ea"/>
                <a:cs typeface="Arial"/>
                <a:sym typeface="Arial"/>
              </a:rPr>
              <a:t> = b, </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gdje su </a:t>
            </a:r>
            <a:r>
              <a:rPr kumimoji="0" lang="hr-HR" sz="2667" b="0" i="1" u="none" strike="noStrike" kern="0" cap="none" spc="0" normalizeH="0" baseline="0" noProof="0" dirty="0">
                <a:ln>
                  <a:noFill/>
                </a:ln>
                <a:solidFill>
                  <a:srgbClr val="231F20"/>
                </a:solidFill>
                <a:effectLst/>
                <a:uLnTx/>
                <a:uFillTx/>
                <a:latin typeface="Minion Pro"/>
                <a:ea typeface="+mn-ea"/>
                <a:cs typeface="Arial"/>
                <a:sym typeface="Arial"/>
              </a:rPr>
              <a:t>a </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i </a:t>
            </a:r>
            <a:r>
              <a:rPr kumimoji="0" lang="hr-HR" sz="2667" b="0" i="1" u="none" strike="noStrike" kern="0" cap="none" spc="0" normalizeH="0" baseline="0" noProof="0" dirty="0">
                <a:ln>
                  <a:noFill/>
                </a:ln>
                <a:solidFill>
                  <a:srgbClr val="231F20"/>
                </a:solidFill>
                <a:effectLst/>
                <a:uLnTx/>
                <a:uFillTx/>
                <a:latin typeface="Minion Pro"/>
                <a:ea typeface="+mn-ea"/>
                <a:cs typeface="Arial"/>
                <a:sym typeface="Arial"/>
              </a:rPr>
              <a:t>b </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prirodni ili decimalni brojevi, provjeravajući točnost dobivenoga rješenja.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Izražava nepoznatu veličinu iz jednostavne linearne jednadžbe koristeći se vezom među računskim operacijama.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Koristi se opsegom i površinom geometrijskih likova za računanje duljina njihovih stranica.</a:t>
            </a:r>
          </a:p>
        </p:txBody>
      </p:sp>
    </p:spTree>
    <p:extLst>
      <p:ext uri="{BB962C8B-B14F-4D97-AF65-F5344CB8AC3E}">
        <p14:creationId xmlns:p14="http://schemas.microsoft.com/office/powerpoint/2010/main" val="1719555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B7E82316-BDF5-4DB6-8CB3-47D96875E3EE}"/>
              </a:ext>
            </a:extLst>
          </p:cNvPr>
          <p:cNvSpPr txBox="1"/>
          <p:nvPr/>
        </p:nvSpPr>
        <p:spPr>
          <a:xfrm>
            <a:off x="2895600" y="1039595"/>
            <a:ext cx="8167411"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B.5.2.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Prikazuje skupove i primjenjuje odnose među njima za prikaz rješenja problema.</a:t>
            </a:r>
          </a:p>
        </p:txBody>
      </p:sp>
      <p:sp>
        <p:nvSpPr>
          <p:cNvPr id="8" name="TekstniOkvir 7">
            <a:extLst>
              <a:ext uri="{FF2B5EF4-FFF2-40B4-BE49-F238E27FC236}">
                <a16:creationId xmlns:a16="http://schemas.microsoft.com/office/drawing/2014/main" id="{CF3171C0-C990-42B6-855C-D4EE44710F34}"/>
              </a:ext>
            </a:extLst>
          </p:cNvPr>
          <p:cNvSpPr txBox="1"/>
          <p:nvPr/>
        </p:nvSpPr>
        <p:spPr>
          <a:xfrm>
            <a:off x="1524001" y="3087433"/>
            <a:ext cx="9143999" cy="1816266"/>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Oblikuje i prikazuje skupove (brojeva, podataka) i njihove odnose s pomoću </a:t>
            </a:r>
            <a:r>
              <a:rPr kumimoji="0" lang="hr-HR" sz="1867" b="0" i="0" u="none" strike="noStrike" kern="0" cap="none" spc="0" normalizeH="0" baseline="0" noProof="0" dirty="0" err="1">
                <a:ln>
                  <a:noFill/>
                </a:ln>
                <a:solidFill>
                  <a:srgbClr val="231F20"/>
                </a:solidFill>
                <a:effectLst/>
                <a:uLnTx/>
                <a:uFillTx/>
                <a:latin typeface="Minion Pro Cond"/>
                <a:ea typeface="+mn-ea"/>
                <a:cs typeface="Arial"/>
                <a:sym typeface="Arial"/>
              </a:rPr>
              <a:t>Vennovih</a:t>
            </a: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 dijagrama (presjek, unija, podskup).</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Određuje broj elemenata skupa. Prepoznaje prazan skup.</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Koristi se matematičkim simbolima u zapisu skupova i njihovih odnosa.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err="1">
                <a:ln>
                  <a:noFill/>
                </a:ln>
                <a:solidFill>
                  <a:srgbClr val="231F20"/>
                </a:solidFill>
                <a:effectLst/>
                <a:uLnTx/>
                <a:uFillTx/>
                <a:latin typeface="Minion Pro Cond"/>
                <a:ea typeface="+mn-ea"/>
                <a:cs typeface="Arial"/>
                <a:sym typeface="Arial"/>
              </a:rPr>
              <a:t>Skupovnim</a:t>
            </a: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 zapisom prikazuje rješenja jednostavne </a:t>
            </a:r>
            <a:r>
              <a:rPr kumimoji="0" lang="hr-HR" sz="1867" b="0" i="0" u="none" strike="noStrike" kern="0" cap="none" spc="0" normalizeH="0" baseline="0" noProof="0" dirty="0" err="1">
                <a:ln>
                  <a:noFill/>
                </a:ln>
                <a:solidFill>
                  <a:srgbClr val="231F20"/>
                </a:solidFill>
                <a:effectLst/>
                <a:uLnTx/>
                <a:uFillTx/>
                <a:latin typeface="Minion Pro Cond"/>
                <a:ea typeface="+mn-ea"/>
                <a:cs typeface="Arial"/>
                <a:sym typeface="Arial"/>
              </a:rPr>
              <a:t>nejednadžbe</a:t>
            </a: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 u skupu prirodnih brojeva s nulom.</a:t>
            </a:r>
          </a:p>
        </p:txBody>
      </p:sp>
    </p:spTree>
    <p:extLst>
      <p:ext uri="{BB962C8B-B14F-4D97-AF65-F5344CB8AC3E}">
        <p14:creationId xmlns:p14="http://schemas.microsoft.com/office/powerpoint/2010/main" val="245821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9" name="TekstniOkvir 8">
            <a:extLst>
              <a:ext uri="{FF2B5EF4-FFF2-40B4-BE49-F238E27FC236}">
                <a16:creationId xmlns:a16="http://schemas.microsoft.com/office/drawing/2014/main" id="{747FD44B-FB83-4A63-BE79-CA0F3F8E1056}"/>
              </a:ext>
            </a:extLst>
          </p:cNvPr>
          <p:cNvSpPr txBox="1"/>
          <p:nvPr/>
        </p:nvSpPr>
        <p:spPr>
          <a:xfrm>
            <a:off x="2933698" y="935162"/>
            <a:ext cx="86963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C.5.1.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Opisuje skupove točaka u ravnini te analizira i primjenjuje njihova svojstva i odnose.</a:t>
            </a:r>
          </a:p>
        </p:txBody>
      </p:sp>
      <p:sp>
        <p:nvSpPr>
          <p:cNvPr id="10" name="TekstniOkvir 9">
            <a:extLst>
              <a:ext uri="{FF2B5EF4-FFF2-40B4-BE49-F238E27FC236}">
                <a16:creationId xmlns:a16="http://schemas.microsoft.com/office/drawing/2014/main" id="{27874A7A-3F64-49C6-ADB4-13CFD375EB1C}"/>
              </a:ext>
            </a:extLst>
          </p:cNvPr>
          <p:cNvSpPr txBox="1"/>
          <p:nvPr/>
        </p:nvSpPr>
        <p:spPr>
          <a:xfrm>
            <a:off x="1204913" y="2535601"/>
            <a:ext cx="9782175" cy="341632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Služeći se geometrijskim priborom, matematičkim jezikom proučava, opisuje, definira, skicira, crta i označava skupove točaka u ravnini (točke, pravci, </a:t>
            </a:r>
            <a:r>
              <a:rPr kumimoji="0" lang="hr-HR" sz="2400" b="0" i="0" u="none" strike="noStrike" kern="0" cap="none" spc="0" normalizeH="0" baseline="0" noProof="0" dirty="0" err="1">
                <a:ln>
                  <a:noFill/>
                </a:ln>
                <a:solidFill>
                  <a:srgbClr val="231F20"/>
                </a:solidFill>
                <a:effectLst/>
                <a:uLnTx/>
                <a:uFillTx/>
                <a:latin typeface="Minion Pro Cond"/>
                <a:ea typeface="+mn-ea"/>
                <a:cs typeface="Arial"/>
                <a:sym typeface="Arial"/>
              </a:rPr>
              <a:t>polupravci</a:t>
            </a: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 dužine, kutovi) i njihove međusobne odnose.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Opisuje sukladnost dužina i kutova.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Crta usporedne i okomite pravce, susjedne i vršne kutove te kutove uz </a:t>
            </a:r>
            <a:r>
              <a:rPr kumimoji="0" lang="hr-HR" sz="2400" b="0" i="0" u="none" strike="noStrike" kern="0" cap="none" spc="0" normalizeH="0" baseline="0" noProof="0" dirty="0" err="1">
                <a:ln>
                  <a:noFill/>
                </a:ln>
                <a:solidFill>
                  <a:srgbClr val="231F20"/>
                </a:solidFill>
                <a:effectLst/>
                <a:uLnTx/>
                <a:uFillTx/>
                <a:latin typeface="Minion Pro Cond"/>
                <a:ea typeface="+mn-ea"/>
                <a:cs typeface="Arial"/>
                <a:sym typeface="Arial"/>
              </a:rPr>
              <a:t>presječnicu</a:t>
            </a: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 usporednih pravaca. Analizira kutove s usporednim kracima.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Prepoznaje vrste kutova, od šiljastoga do punoga.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Konstruira i definira simetralu dužine, opisuje i primjenjuje njezina svojstva.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Tree>
    <p:extLst>
      <p:ext uri="{BB962C8B-B14F-4D97-AF65-F5344CB8AC3E}">
        <p14:creationId xmlns:p14="http://schemas.microsoft.com/office/powerpoint/2010/main" val="223064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517DE42A-B6A0-42AD-A85F-A457744BEDCC}"/>
              </a:ext>
            </a:extLst>
          </p:cNvPr>
          <p:cNvSpPr txBox="1"/>
          <p:nvPr/>
        </p:nvSpPr>
        <p:spPr>
          <a:xfrm>
            <a:off x="2962273" y="875303"/>
            <a:ext cx="7658100"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C.5.2.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Opisuje i crta /konstruira geometrijske likove te stvara motive koristeći se njima.</a:t>
            </a:r>
          </a:p>
        </p:txBody>
      </p:sp>
      <p:sp>
        <p:nvSpPr>
          <p:cNvPr id="11" name="TekstniOkvir 10">
            <a:extLst>
              <a:ext uri="{FF2B5EF4-FFF2-40B4-BE49-F238E27FC236}">
                <a16:creationId xmlns:a16="http://schemas.microsoft.com/office/drawing/2014/main" id="{0C0239CD-D18B-48DC-BA90-9FF1C4873965}"/>
              </a:ext>
            </a:extLst>
          </p:cNvPr>
          <p:cNvSpPr txBox="1"/>
          <p:nvPr/>
        </p:nvSpPr>
        <p:spPr>
          <a:xfrm>
            <a:off x="1485901" y="2475742"/>
            <a:ext cx="9668835" cy="3375796"/>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Precizno i uredno crta/konstruira, skicira geometrijske likove (kvadrat, pravokutnik, trokut, kružnicu, krug i njegove dijelove).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trokut, kvadrat i pravokutnik (vrhovi, stranice, dijagonale i njihovi odnosi, kutovi).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Definira kružnicu i krug te opisuje njihove elemente (polumjer, promjer, tetiva).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i crta dijelove kruga (kružni isječak, kružni odsječak, kružni vijenac).</a:t>
            </a:r>
          </a:p>
        </p:txBody>
      </p:sp>
    </p:spTree>
    <p:extLst>
      <p:ext uri="{BB962C8B-B14F-4D97-AF65-F5344CB8AC3E}">
        <p14:creationId xmlns:p14="http://schemas.microsoft.com/office/powerpoint/2010/main" val="2284733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1B9EF11D-E683-462C-A1FF-B0D7E9A2CB92}"/>
              </a:ext>
            </a:extLst>
          </p:cNvPr>
          <p:cNvSpPr txBox="1"/>
          <p:nvPr/>
        </p:nvSpPr>
        <p:spPr>
          <a:xfrm>
            <a:off x="2943226" y="953697"/>
            <a:ext cx="7858125"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C.5.3.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err="1">
                <a:ln>
                  <a:noFill/>
                </a:ln>
                <a:solidFill>
                  <a:srgbClr val="231F20"/>
                </a:solidFill>
                <a:effectLst/>
                <a:uLnTx/>
                <a:uFillTx/>
                <a:latin typeface="Minion Pro Cond"/>
                <a:ea typeface="+mn-ea"/>
                <a:cs typeface="Arial"/>
                <a:sym typeface="Arial"/>
              </a:rPr>
              <a:t>Osnosimetrično</a:t>
            </a: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i </a:t>
            </a:r>
            <a:r>
              <a:rPr kumimoji="0" lang="hr-HR" sz="3200" b="1" i="0" u="none" strike="noStrike" kern="0" cap="none" spc="0" normalizeH="0" baseline="0" noProof="0" dirty="0" err="1">
                <a:ln>
                  <a:noFill/>
                </a:ln>
                <a:solidFill>
                  <a:srgbClr val="231F20"/>
                </a:solidFill>
                <a:effectLst/>
                <a:uLnTx/>
                <a:uFillTx/>
                <a:latin typeface="Minion Pro Cond"/>
                <a:ea typeface="+mn-ea"/>
                <a:cs typeface="Arial"/>
                <a:sym typeface="Arial"/>
              </a:rPr>
              <a:t>centralnosimetrično</a:t>
            </a: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a:t>
            </a: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preslikava skupove točaka u ravnini.</a:t>
            </a:r>
          </a:p>
        </p:txBody>
      </p:sp>
      <p:sp>
        <p:nvSpPr>
          <p:cNvPr id="9" name="TekstniOkvir 8">
            <a:extLst>
              <a:ext uri="{FF2B5EF4-FFF2-40B4-BE49-F238E27FC236}">
                <a16:creationId xmlns:a16="http://schemas.microsoft.com/office/drawing/2014/main" id="{5B420FF8-33F1-41E5-B3B4-3BE780CCE27A}"/>
              </a:ext>
            </a:extLst>
          </p:cNvPr>
          <p:cNvSpPr txBox="1"/>
          <p:nvPr/>
        </p:nvSpPr>
        <p:spPr>
          <a:xfrm>
            <a:off x="1724023" y="2888948"/>
            <a:ext cx="8072164" cy="214449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err="1">
                <a:ln>
                  <a:noFill/>
                </a:ln>
                <a:solidFill>
                  <a:srgbClr val="231F20"/>
                </a:solidFill>
                <a:effectLst/>
                <a:uLnTx/>
                <a:uFillTx/>
                <a:latin typeface="Minion Pro Cond"/>
                <a:ea typeface="+mn-ea"/>
                <a:cs typeface="Arial"/>
                <a:sym typeface="Arial"/>
              </a:rPr>
              <a:t>Osnosimetrično</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i </a:t>
            </a:r>
            <a:r>
              <a:rPr kumimoji="0" lang="hr-HR" sz="2667" b="1" i="0" u="none" strike="noStrike" kern="0" cap="none" spc="0" normalizeH="0" baseline="0" noProof="0" dirty="0" err="1">
                <a:ln>
                  <a:noFill/>
                </a:ln>
                <a:solidFill>
                  <a:srgbClr val="231F20"/>
                </a:solidFill>
                <a:effectLst/>
                <a:uLnTx/>
                <a:uFillTx/>
                <a:latin typeface="Minion Pro Cond"/>
                <a:ea typeface="+mn-ea"/>
                <a:cs typeface="Arial"/>
                <a:sym typeface="Arial"/>
              </a:rPr>
              <a:t>centralnosimetrično</a:t>
            </a: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 </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preslikava skupove točaka u ravnini (točku, dužinu, pravac, trokut, četverokut, krug i kružnicu).</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Prepoznaje </a:t>
            </a:r>
            <a:r>
              <a:rPr kumimoji="0" lang="hr-HR" sz="2667" b="0" i="0" u="none" strike="noStrike" kern="0" cap="none" spc="0" normalizeH="0" baseline="0" noProof="0" dirty="0" err="1">
                <a:ln>
                  <a:noFill/>
                </a:ln>
                <a:solidFill>
                  <a:srgbClr val="231F20"/>
                </a:solidFill>
                <a:effectLst/>
                <a:uLnTx/>
                <a:uFillTx/>
                <a:latin typeface="Minion Pro Cond"/>
                <a:ea typeface="+mn-ea"/>
                <a:cs typeface="Arial"/>
                <a:sym typeface="Arial"/>
              </a:rPr>
              <a:t>osnosimetrični</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a:t>
            </a:r>
            <a:r>
              <a:rPr kumimoji="0" lang="hr-HR" sz="2667" b="1" i="0" u="none" strike="noStrike" kern="0" cap="none" spc="0" normalizeH="0" baseline="0" noProof="0" dirty="0" err="1">
                <a:ln>
                  <a:noFill/>
                </a:ln>
                <a:solidFill>
                  <a:srgbClr val="231F20"/>
                </a:solidFill>
                <a:effectLst/>
                <a:uLnTx/>
                <a:uFillTx/>
                <a:latin typeface="Minion Pro Cond"/>
                <a:ea typeface="+mn-ea"/>
                <a:cs typeface="Arial"/>
                <a:sym typeface="Arial"/>
              </a:rPr>
              <a:t>centralnosimetrični</a:t>
            </a: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 </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lik i određuje os/</a:t>
            </a: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centar simetrije</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t>
            </a:r>
          </a:p>
        </p:txBody>
      </p:sp>
    </p:spTree>
    <p:extLst>
      <p:ext uri="{BB962C8B-B14F-4D97-AF65-F5344CB8AC3E}">
        <p14:creationId xmlns:p14="http://schemas.microsoft.com/office/powerpoint/2010/main" val="185735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9" name="TekstniOkvir 8">
            <a:extLst>
              <a:ext uri="{FF2B5EF4-FFF2-40B4-BE49-F238E27FC236}">
                <a16:creationId xmlns:a16="http://schemas.microsoft.com/office/drawing/2014/main" id="{5B420FF8-33F1-41E5-B3B4-3BE780CCE27A}"/>
              </a:ext>
            </a:extLst>
          </p:cNvPr>
          <p:cNvSpPr txBox="1"/>
          <p:nvPr/>
        </p:nvSpPr>
        <p:spPr>
          <a:xfrm>
            <a:off x="1724023" y="2888948"/>
            <a:ext cx="8801103" cy="2965364"/>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Mjeri i crta kutove s pomoću kutomjera. Klasificira kutove od šiljastoga do punoga.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Računa mjeru kuta u stupnjevima i minutama te crta kutove zadane svojom mjerom.</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susjedne (</a:t>
            </a:r>
            <a:r>
              <a:rPr kumimoji="0" lang="hr-HR" sz="2667" b="0" i="0" u="none" strike="noStrike" kern="0" cap="none" spc="0" normalizeH="0" baseline="0" noProof="0" dirty="0" err="1">
                <a:ln>
                  <a:noFill/>
                </a:ln>
                <a:solidFill>
                  <a:srgbClr val="231F20"/>
                </a:solidFill>
                <a:effectLst/>
                <a:uLnTx/>
                <a:uFillTx/>
                <a:latin typeface="Minion Pro Cond"/>
                <a:ea typeface="+mn-ea"/>
                <a:cs typeface="Arial"/>
                <a:sym typeface="Arial"/>
              </a:rPr>
              <a:t>sukute</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i vršne kutove.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Određuje mjere susjednih i vršnih kutova.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
        <p:nvSpPr>
          <p:cNvPr id="7" name="TekstniOkvir 6">
            <a:extLst>
              <a:ext uri="{FF2B5EF4-FFF2-40B4-BE49-F238E27FC236}">
                <a16:creationId xmlns:a16="http://schemas.microsoft.com/office/drawing/2014/main" id="{A21A2F5F-5553-42AE-B92F-53650EE62B8A}"/>
              </a:ext>
            </a:extLst>
          </p:cNvPr>
          <p:cNvSpPr txBox="1"/>
          <p:nvPr/>
        </p:nvSpPr>
        <p:spPr>
          <a:xfrm>
            <a:off x="2990849" y="1039595"/>
            <a:ext cx="7953376"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D.5.1.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Mjeri i crta kutove, određuje mjere susjednih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i vršnih kutova.</a:t>
            </a:r>
          </a:p>
        </p:txBody>
      </p:sp>
    </p:spTree>
    <p:extLst>
      <p:ext uri="{BB962C8B-B14F-4D97-AF65-F5344CB8AC3E}">
        <p14:creationId xmlns:p14="http://schemas.microsoft.com/office/powerpoint/2010/main" val="391217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3FFE55DE-0BBF-4922-AC7F-00E66E2BE8AE}"/>
              </a:ext>
            </a:extLst>
          </p:cNvPr>
          <p:cNvSpPr txBox="1"/>
          <p:nvPr/>
        </p:nvSpPr>
        <p:spPr>
          <a:xfrm>
            <a:off x="3124199" y="898962"/>
            <a:ext cx="7905752" cy="214449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MAT OŠ D.5.2.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Odabire i preračunava odgovarajuće mjerne jedinice.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MAT OŠ D.5.3.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Primjenjuje računanje s novcem.</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
        <p:nvSpPr>
          <p:cNvPr id="10" name="TekstniOkvir 9">
            <a:extLst>
              <a:ext uri="{FF2B5EF4-FFF2-40B4-BE49-F238E27FC236}">
                <a16:creationId xmlns:a16="http://schemas.microsoft.com/office/drawing/2014/main" id="{B0268442-227C-4DE2-9475-80C90FFCB5D8}"/>
              </a:ext>
            </a:extLst>
          </p:cNvPr>
          <p:cNvSpPr txBox="1"/>
          <p:nvPr/>
        </p:nvSpPr>
        <p:spPr>
          <a:xfrm>
            <a:off x="1661588" y="2755270"/>
            <a:ext cx="8473011" cy="341632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Preračunava mjerne jedinice za duljinu (km, m, dm, cm, mm), masu (t, kg, dag, g, mg), vrijeme (s, min, h, dan, tjedan, mjesec, godina, stoljeće, desetljeće, tisućljeće), volumen tekućine (hl, l, dl, ml) i primjenjuje ih pri rješavanju problema. Računa s novcem u problemskoj situaciji.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Povezuje pojam jedinične cijene s cijenom proizvoda i usluga.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Poznaje pojam valute (euro i još jedna valuta iz okružja) i tečajne liste. Preračunava jednu valutu u drugu.</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lang="hr-HR" sz="2400" b="0" i="0" u="none" strike="noStrike" kern="0" cap="none" spc="0" normalizeH="0" baseline="0" noProof="0" dirty="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1300665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73471B04-7360-48EE-BBFE-E06C867C8986}"/>
              </a:ext>
            </a:extLst>
          </p:cNvPr>
          <p:cNvSpPr txBox="1"/>
          <p:nvPr/>
        </p:nvSpPr>
        <p:spPr>
          <a:xfrm>
            <a:off x="2933699" y="1108513"/>
            <a:ext cx="6429375"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D.5.4.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Računa i primjenjuje opseg i površinu geometrijskih likova.</a:t>
            </a:r>
          </a:p>
        </p:txBody>
      </p:sp>
      <p:sp>
        <p:nvSpPr>
          <p:cNvPr id="9" name="TekstniOkvir 8">
            <a:extLst>
              <a:ext uri="{FF2B5EF4-FFF2-40B4-BE49-F238E27FC236}">
                <a16:creationId xmlns:a16="http://schemas.microsoft.com/office/drawing/2014/main" id="{7615230F-C5CC-4E6F-AD78-407E987D6238}"/>
              </a:ext>
            </a:extLst>
          </p:cNvPr>
          <p:cNvSpPr txBox="1"/>
          <p:nvPr/>
        </p:nvSpPr>
        <p:spPr>
          <a:xfrm>
            <a:off x="1685925" y="2921949"/>
            <a:ext cx="9267825" cy="214449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i računa opseg geometrijskoga lika ili geometrijskih oblika sastavljenih od osnovnih geometrijskih likova (kvadrata, pravokutnika, trokuta).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i računa površinu kvadrata i pravokutnika.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Otkriva i obrazlaže formule za opseg i površinu.</a:t>
            </a:r>
          </a:p>
        </p:txBody>
      </p:sp>
    </p:spTree>
    <p:extLst>
      <p:ext uri="{BB962C8B-B14F-4D97-AF65-F5344CB8AC3E}">
        <p14:creationId xmlns:p14="http://schemas.microsoft.com/office/powerpoint/2010/main" val="452609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165BE251-6F96-4DB7-9E11-03DB4777675E}"/>
              </a:ext>
            </a:extLst>
          </p:cNvPr>
          <p:cNvSpPr txBox="1"/>
          <p:nvPr/>
        </p:nvSpPr>
        <p:spPr>
          <a:xfrm>
            <a:off x="2962274" y="1039595"/>
            <a:ext cx="8201025"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D.5.5.</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Računa i primjenjuje volumen kocke i kvadra.</a:t>
            </a:r>
          </a:p>
        </p:txBody>
      </p:sp>
      <p:sp>
        <p:nvSpPr>
          <p:cNvPr id="10" name="TekstniOkvir 9">
            <a:extLst>
              <a:ext uri="{FF2B5EF4-FFF2-40B4-BE49-F238E27FC236}">
                <a16:creationId xmlns:a16="http://schemas.microsoft.com/office/drawing/2014/main" id="{68005354-4CD9-4BB2-B343-9934984753CC}"/>
              </a:ext>
            </a:extLst>
          </p:cNvPr>
          <p:cNvSpPr txBox="1"/>
          <p:nvPr/>
        </p:nvSpPr>
        <p:spPr>
          <a:xfrm>
            <a:off x="1604439" y="2811225"/>
            <a:ext cx="9101660" cy="214449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Objašnjava volumen kocke i kvadra kao broj istovrsnih jediničnih kocaka od kojih je sastavljen.</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Otkriva i obrazlaže formulu za volumen kocke i kvadra.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Procjenjuje i računa volumen kocke i kvadra u problemskim situacijama. </a:t>
            </a:r>
          </a:p>
        </p:txBody>
      </p:sp>
    </p:spTree>
    <p:extLst>
      <p:ext uri="{BB962C8B-B14F-4D97-AF65-F5344CB8AC3E}">
        <p14:creationId xmlns:p14="http://schemas.microsoft.com/office/powerpoint/2010/main" val="271167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6"/>
          <p:cNvSpPr txBox="1">
            <a:spLocks noGrp="1"/>
          </p:cNvSpPr>
          <p:nvPr>
            <p:ph type="title"/>
          </p:nvPr>
        </p:nvSpPr>
        <p:spPr>
          <a:xfrm>
            <a:off x="1177833" y="911467"/>
            <a:ext cx="8568400" cy="528400"/>
          </a:xfrm>
          <a:prstGeom prst="rect">
            <a:avLst/>
          </a:prstGeom>
        </p:spPr>
        <p:txBody>
          <a:bodyPr spcFirstLastPara="1" wrap="square" lIns="0" tIns="0" rIns="0" bIns="0" anchor="ctr" anchorCtr="0">
            <a:noAutofit/>
          </a:bodyPr>
          <a:lstStyle/>
          <a:p>
            <a:r>
              <a:rPr lang="hr-HR" dirty="0"/>
              <a:t>Ideja</a:t>
            </a:r>
            <a:endParaRPr dirty="0"/>
          </a:p>
        </p:txBody>
      </p:sp>
      <p:sp>
        <p:nvSpPr>
          <p:cNvPr id="189" name="Google Shape;189;p16"/>
          <p:cNvSpPr txBox="1">
            <a:spLocks noGrp="1"/>
          </p:cNvSpPr>
          <p:nvPr>
            <p:ph type="body" idx="2"/>
          </p:nvPr>
        </p:nvSpPr>
        <p:spPr>
          <a:xfrm>
            <a:off x="6149160" y="2008467"/>
            <a:ext cx="4003600" cy="2792400"/>
          </a:xfrm>
          <a:prstGeom prst="rect">
            <a:avLst/>
          </a:prstGeom>
        </p:spPr>
        <p:txBody>
          <a:bodyPr spcFirstLastPara="1" wrap="square" lIns="0" tIns="0" rIns="0" bIns="0" anchor="t" anchorCtr="0">
            <a:noAutofit/>
          </a:bodyPr>
          <a:lstStyle/>
          <a:p>
            <a:pPr marL="457189" indent="-457189">
              <a:buFont typeface="Wingdings" panose="05000000000000000000" pitchFamily="2" charset="2"/>
              <a:buChar char="ü"/>
            </a:pPr>
            <a:r>
              <a:rPr lang="hr-HR" dirty="0">
                <a:latin typeface="Minion Pro Cond"/>
              </a:rPr>
              <a:t>ukazati na promijene do kojih je došlo u odnosu na NPP predmeta Matematike</a:t>
            </a:r>
            <a:endParaRPr dirty="0">
              <a:latin typeface="Minion Pro Cond"/>
            </a:endParaRPr>
          </a:p>
          <a:p>
            <a:pPr marL="0" indent="0">
              <a:spcBef>
                <a:spcPts val="1333"/>
              </a:spcBef>
              <a:spcAft>
                <a:spcPts val="1333"/>
              </a:spcAft>
              <a:buClr>
                <a:schemeClr val="dk1"/>
              </a:buClr>
              <a:buSzPts val="1100"/>
              <a:buNone/>
            </a:pPr>
            <a:endParaRPr dirty="0">
              <a:latin typeface="Minion Pro Cond"/>
            </a:endParaRPr>
          </a:p>
        </p:txBody>
      </p:sp>
      <p:sp>
        <p:nvSpPr>
          <p:cNvPr id="190" name="Google Shape;190;p16"/>
          <p:cNvSpPr txBox="1">
            <a:spLocks noGrp="1"/>
          </p:cNvSpPr>
          <p:nvPr>
            <p:ph type="body" idx="1"/>
          </p:nvPr>
        </p:nvSpPr>
        <p:spPr>
          <a:xfrm>
            <a:off x="1584233" y="2008467"/>
            <a:ext cx="4003600" cy="2792400"/>
          </a:xfrm>
          <a:prstGeom prst="rect">
            <a:avLst/>
          </a:prstGeom>
        </p:spPr>
        <p:txBody>
          <a:bodyPr spcFirstLastPara="1" wrap="square" lIns="0" tIns="0" rIns="0" bIns="0" anchor="t" anchorCtr="0">
            <a:noAutofit/>
          </a:bodyPr>
          <a:lstStyle/>
          <a:p>
            <a:pPr marL="457189" indent="-457189">
              <a:buClr>
                <a:schemeClr val="accent2">
                  <a:lumMod val="60000"/>
                  <a:lumOff val="40000"/>
                </a:schemeClr>
              </a:buClr>
              <a:buSzPct val="100000"/>
              <a:buFont typeface="Wingdings" panose="05000000000000000000" pitchFamily="2" charset="2"/>
              <a:buChar char="ü"/>
            </a:pPr>
            <a:r>
              <a:rPr lang="hr-HR" dirty="0">
                <a:latin typeface="Minion Pro Cond"/>
              </a:rPr>
              <a:t>upoznati nastavnike srednjih škola s kurikulumom nastavnog predmeta Matematike u osnovnoj školi od 5. do 8. razreda</a:t>
            </a:r>
            <a:endParaRPr dirty="0">
              <a:latin typeface="Minion Pro Cond"/>
            </a:endParaRPr>
          </a:p>
        </p:txBody>
      </p:sp>
      <p:sp>
        <p:nvSpPr>
          <p:cNvPr id="193" name="Google Shape;193;p16"/>
          <p:cNvSpPr/>
          <p:nvPr/>
        </p:nvSpPr>
        <p:spPr>
          <a:xfrm>
            <a:off x="10322816" y="4951987"/>
            <a:ext cx="1360401" cy="1305831"/>
          </a:xfrm>
          <a:custGeom>
            <a:avLst/>
            <a:gdLst/>
            <a:ahLst/>
            <a:cxnLst/>
            <a:rect l="l" t="t" r="r" b="b"/>
            <a:pathLst>
              <a:path w="483555" h="464158" extrusionOk="0">
                <a:moveTo>
                  <a:pt x="14370" y="311041"/>
                </a:moveTo>
                <a:cubicBezTo>
                  <a:pt x="13208" y="301350"/>
                  <a:pt x="-977" y="305669"/>
                  <a:pt x="54" y="314812"/>
                </a:cubicBezTo>
                <a:cubicBezTo>
                  <a:pt x="5227" y="358303"/>
                  <a:pt x="26648" y="398237"/>
                  <a:pt x="59995" y="426627"/>
                </a:cubicBezTo>
                <a:cubicBezTo>
                  <a:pt x="67120" y="432700"/>
                  <a:pt x="77995" y="422132"/>
                  <a:pt x="70957" y="416191"/>
                </a:cubicBezTo>
                <a:cubicBezTo>
                  <a:pt x="39408" y="389609"/>
                  <a:pt x="19172" y="352011"/>
                  <a:pt x="14370" y="311041"/>
                </a:cubicBezTo>
                <a:close/>
                <a:moveTo>
                  <a:pt x="336880" y="193437"/>
                </a:moveTo>
                <a:cubicBezTo>
                  <a:pt x="334468" y="176358"/>
                  <a:pt x="330303" y="159652"/>
                  <a:pt x="314956" y="149764"/>
                </a:cubicBezTo>
                <a:cubicBezTo>
                  <a:pt x="298096" y="138801"/>
                  <a:pt x="277136" y="134943"/>
                  <a:pt x="257360" y="135008"/>
                </a:cubicBezTo>
                <a:cubicBezTo>
                  <a:pt x="255101" y="134929"/>
                  <a:pt x="252953" y="136054"/>
                  <a:pt x="251747" y="137968"/>
                </a:cubicBezTo>
                <a:cubicBezTo>
                  <a:pt x="221513" y="140051"/>
                  <a:pt x="199128" y="156275"/>
                  <a:pt x="191038" y="185961"/>
                </a:cubicBezTo>
                <a:cubicBezTo>
                  <a:pt x="183255" y="213827"/>
                  <a:pt x="188122" y="259386"/>
                  <a:pt x="214563" y="276487"/>
                </a:cubicBezTo>
                <a:cubicBezTo>
                  <a:pt x="227893" y="285104"/>
                  <a:pt x="244534" y="286924"/>
                  <a:pt x="260056" y="287450"/>
                </a:cubicBezTo>
                <a:cubicBezTo>
                  <a:pt x="318003" y="291681"/>
                  <a:pt x="344510" y="246232"/>
                  <a:pt x="336880" y="193437"/>
                </a:cubicBezTo>
                <a:close/>
                <a:moveTo>
                  <a:pt x="264069" y="272760"/>
                </a:moveTo>
                <a:cubicBezTo>
                  <a:pt x="249708" y="272541"/>
                  <a:pt x="231906" y="271489"/>
                  <a:pt x="220220" y="261973"/>
                </a:cubicBezTo>
                <a:cubicBezTo>
                  <a:pt x="207306" y="251384"/>
                  <a:pt x="204105" y="231060"/>
                  <a:pt x="203031" y="215384"/>
                </a:cubicBezTo>
                <a:cubicBezTo>
                  <a:pt x="201891" y="198787"/>
                  <a:pt x="204719" y="181006"/>
                  <a:pt x="216185" y="168158"/>
                </a:cubicBezTo>
                <a:cubicBezTo>
                  <a:pt x="228003" y="154806"/>
                  <a:pt x="245827" y="152811"/>
                  <a:pt x="262600" y="152000"/>
                </a:cubicBezTo>
                <a:cubicBezTo>
                  <a:pt x="264244" y="151908"/>
                  <a:pt x="265801" y="151241"/>
                  <a:pt x="266985" y="150114"/>
                </a:cubicBezTo>
                <a:cubicBezTo>
                  <a:pt x="282332" y="151211"/>
                  <a:pt x="299411" y="155376"/>
                  <a:pt x="310373" y="165264"/>
                </a:cubicBezTo>
                <a:cubicBezTo>
                  <a:pt x="321840" y="175613"/>
                  <a:pt x="323133" y="196616"/>
                  <a:pt x="323353" y="210999"/>
                </a:cubicBezTo>
                <a:cubicBezTo>
                  <a:pt x="324142" y="248709"/>
                  <a:pt x="303270" y="274580"/>
                  <a:pt x="264069" y="272760"/>
                </a:cubicBezTo>
                <a:close/>
                <a:moveTo>
                  <a:pt x="271414" y="444539"/>
                </a:moveTo>
                <a:cubicBezTo>
                  <a:pt x="155805" y="470849"/>
                  <a:pt x="43398" y="380958"/>
                  <a:pt x="44122" y="262302"/>
                </a:cubicBezTo>
                <a:cubicBezTo>
                  <a:pt x="44122" y="252502"/>
                  <a:pt x="29498" y="252809"/>
                  <a:pt x="29520" y="262302"/>
                </a:cubicBezTo>
                <a:cubicBezTo>
                  <a:pt x="28555" y="390561"/>
                  <a:pt x="149250" y="487818"/>
                  <a:pt x="274351" y="459097"/>
                </a:cubicBezTo>
                <a:cubicBezTo>
                  <a:pt x="283428" y="457080"/>
                  <a:pt x="280951" y="442456"/>
                  <a:pt x="271414" y="444539"/>
                </a:cubicBezTo>
                <a:close/>
                <a:moveTo>
                  <a:pt x="348150" y="137245"/>
                </a:moveTo>
                <a:cubicBezTo>
                  <a:pt x="328966" y="112294"/>
                  <a:pt x="296408" y="110321"/>
                  <a:pt x="267029" y="109072"/>
                </a:cubicBezTo>
                <a:cubicBezTo>
                  <a:pt x="257952" y="108677"/>
                  <a:pt x="254291" y="123344"/>
                  <a:pt x="263871" y="123739"/>
                </a:cubicBezTo>
                <a:cubicBezTo>
                  <a:pt x="287988" y="124770"/>
                  <a:pt x="319450" y="125011"/>
                  <a:pt x="335521" y="145817"/>
                </a:cubicBezTo>
                <a:cubicBezTo>
                  <a:pt x="353389" y="169123"/>
                  <a:pt x="358585" y="191859"/>
                  <a:pt x="354222" y="220580"/>
                </a:cubicBezTo>
                <a:cubicBezTo>
                  <a:pt x="353104" y="230270"/>
                  <a:pt x="367553" y="232309"/>
                  <a:pt x="368627" y="222926"/>
                </a:cubicBezTo>
                <a:cubicBezTo>
                  <a:pt x="370447" y="207184"/>
                  <a:pt x="371850" y="191530"/>
                  <a:pt x="367575" y="176029"/>
                </a:cubicBezTo>
                <a:cubicBezTo>
                  <a:pt x="363562" y="162000"/>
                  <a:pt x="356985" y="148845"/>
                  <a:pt x="348128" y="137245"/>
                </a:cubicBezTo>
                <a:close/>
                <a:moveTo>
                  <a:pt x="311163" y="288349"/>
                </a:moveTo>
                <a:cubicBezTo>
                  <a:pt x="301867" y="288349"/>
                  <a:pt x="302064" y="303148"/>
                  <a:pt x="311777" y="303148"/>
                </a:cubicBezTo>
                <a:cubicBezTo>
                  <a:pt x="321029" y="303148"/>
                  <a:pt x="320853" y="288349"/>
                  <a:pt x="311163" y="288349"/>
                </a:cubicBezTo>
                <a:close/>
                <a:moveTo>
                  <a:pt x="475115" y="172784"/>
                </a:moveTo>
                <a:cubicBezTo>
                  <a:pt x="469348" y="169934"/>
                  <a:pt x="460294" y="171272"/>
                  <a:pt x="454242" y="171140"/>
                </a:cubicBezTo>
                <a:lnTo>
                  <a:pt x="430717" y="170680"/>
                </a:lnTo>
                <a:cubicBezTo>
                  <a:pt x="430652" y="154344"/>
                  <a:pt x="425916" y="138365"/>
                  <a:pt x="417058" y="124638"/>
                </a:cubicBezTo>
                <a:lnTo>
                  <a:pt x="428547" y="109839"/>
                </a:lnTo>
                <a:cubicBezTo>
                  <a:pt x="432318" y="105016"/>
                  <a:pt x="437448" y="99622"/>
                  <a:pt x="438369" y="93220"/>
                </a:cubicBezTo>
                <a:cubicBezTo>
                  <a:pt x="440101" y="81227"/>
                  <a:pt x="425938" y="71405"/>
                  <a:pt x="417957" y="64828"/>
                </a:cubicBezTo>
                <a:cubicBezTo>
                  <a:pt x="409187" y="57637"/>
                  <a:pt x="394805" y="44855"/>
                  <a:pt x="382878" y="44219"/>
                </a:cubicBezTo>
                <a:cubicBezTo>
                  <a:pt x="370951" y="43583"/>
                  <a:pt x="362379" y="58799"/>
                  <a:pt x="355867" y="68643"/>
                </a:cubicBezTo>
                <a:cubicBezTo>
                  <a:pt x="343874" y="58630"/>
                  <a:pt x="329777" y="51469"/>
                  <a:pt x="314627" y="47705"/>
                </a:cubicBezTo>
                <a:cubicBezTo>
                  <a:pt x="314627" y="35186"/>
                  <a:pt x="315635" y="19882"/>
                  <a:pt x="310045" y="9381"/>
                </a:cubicBezTo>
                <a:cubicBezTo>
                  <a:pt x="303095" y="-3774"/>
                  <a:pt x="285117" y="611"/>
                  <a:pt x="273080" y="1049"/>
                </a:cubicBezTo>
                <a:cubicBezTo>
                  <a:pt x="263915" y="1415"/>
                  <a:pt x="254751" y="1882"/>
                  <a:pt x="245609" y="2452"/>
                </a:cubicBezTo>
                <a:cubicBezTo>
                  <a:pt x="240500" y="2781"/>
                  <a:pt x="233901" y="2189"/>
                  <a:pt x="229822" y="5938"/>
                </a:cubicBezTo>
                <a:cubicBezTo>
                  <a:pt x="221272" y="13853"/>
                  <a:pt x="223092" y="34857"/>
                  <a:pt x="224407" y="46148"/>
                </a:cubicBezTo>
                <a:cubicBezTo>
                  <a:pt x="208359" y="49327"/>
                  <a:pt x="194239" y="57527"/>
                  <a:pt x="180558" y="66604"/>
                </a:cubicBezTo>
                <a:cubicBezTo>
                  <a:pt x="175647" y="61544"/>
                  <a:pt x="171087" y="56168"/>
                  <a:pt x="166899" y="50511"/>
                </a:cubicBezTo>
                <a:cubicBezTo>
                  <a:pt x="163523" y="46126"/>
                  <a:pt x="160322" y="43429"/>
                  <a:pt x="154534" y="43320"/>
                </a:cubicBezTo>
                <a:cubicBezTo>
                  <a:pt x="141182" y="43079"/>
                  <a:pt x="126646" y="51585"/>
                  <a:pt x="117021" y="60136"/>
                </a:cubicBezTo>
                <a:cubicBezTo>
                  <a:pt x="108843" y="67415"/>
                  <a:pt x="96697" y="81205"/>
                  <a:pt x="97903" y="93176"/>
                </a:cubicBezTo>
                <a:cubicBezTo>
                  <a:pt x="98560" y="99754"/>
                  <a:pt x="104348" y="105695"/>
                  <a:pt x="108185" y="110716"/>
                </a:cubicBezTo>
                <a:cubicBezTo>
                  <a:pt x="111759" y="115386"/>
                  <a:pt x="115486" y="119924"/>
                  <a:pt x="119301" y="124375"/>
                </a:cubicBezTo>
                <a:cubicBezTo>
                  <a:pt x="106432" y="135995"/>
                  <a:pt x="101761" y="152548"/>
                  <a:pt x="99569" y="169583"/>
                </a:cubicBezTo>
                <a:cubicBezTo>
                  <a:pt x="94329" y="169583"/>
                  <a:pt x="89111" y="169583"/>
                  <a:pt x="83871" y="170044"/>
                </a:cubicBezTo>
                <a:cubicBezTo>
                  <a:pt x="77294" y="170592"/>
                  <a:pt x="67712" y="170614"/>
                  <a:pt x="62231" y="174999"/>
                </a:cubicBezTo>
                <a:cubicBezTo>
                  <a:pt x="52212" y="183023"/>
                  <a:pt x="52080" y="203259"/>
                  <a:pt x="51861" y="214945"/>
                </a:cubicBezTo>
                <a:cubicBezTo>
                  <a:pt x="51642" y="226631"/>
                  <a:pt x="51050" y="244083"/>
                  <a:pt x="62407" y="250923"/>
                </a:cubicBezTo>
                <a:cubicBezTo>
                  <a:pt x="73040" y="257347"/>
                  <a:pt x="87883" y="257128"/>
                  <a:pt x="100819" y="256405"/>
                </a:cubicBezTo>
                <a:cubicBezTo>
                  <a:pt x="102463" y="271447"/>
                  <a:pt x="108076" y="285781"/>
                  <a:pt x="117108" y="297930"/>
                </a:cubicBezTo>
                <a:cubicBezTo>
                  <a:pt x="108054" y="305757"/>
                  <a:pt x="99569" y="317662"/>
                  <a:pt x="96456" y="328734"/>
                </a:cubicBezTo>
                <a:cubicBezTo>
                  <a:pt x="92334" y="343642"/>
                  <a:pt x="108185" y="356578"/>
                  <a:pt x="118051" y="365326"/>
                </a:cubicBezTo>
                <a:cubicBezTo>
                  <a:pt x="127917" y="374074"/>
                  <a:pt x="141686" y="385167"/>
                  <a:pt x="156244" y="382537"/>
                </a:cubicBezTo>
                <a:cubicBezTo>
                  <a:pt x="169596" y="380147"/>
                  <a:pt x="172578" y="369206"/>
                  <a:pt x="178169" y="359318"/>
                </a:cubicBezTo>
                <a:cubicBezTo>
                  <a:pt x="191433" y="369803"/>
                  <a:pt x="206649" y="377546"/>
                  <a:pt x="222938" y="382098"/>
                </a:cubicBezTo>
                <a:cubicBezTo>
                  <a:pt x="222938" y="390057"/>
                  <a:pt x="223289" y="398037"/>
                  <a:pt x="223991" y="405996"/>
                </a:cubicBezTo>
                <a:cubicBezTo>
                  <a:pt x="224495" y="411499"/>
                  <a:pt x="224670" y="417331"/>
                  <a:pt x="228376" y="421716"/>
                </a:cubicBezTo>
                <a:cubicBezTo>
                  <a:pt x="236773" y="431450"/>
                  <a:pt x="255979" y="430486"/>
                  <a:pt x="267598" y="430486"/>
                </a:cubicBezTo>
                <a:cubicBezTo>
                  <a:pt x="301560" y="431889"/>
                  <a:pt x="310768" y="414481"/>
                  <a:pt x="306164" y="382843"/>
                </a:cubicBezTo>
                <a:cubicBezTo>
                  <a:pt x="325129" y="382488"/>
                  <a:pt x="343151" y="374525"/>
                  <a:pt x="356174" y="360744"/>
                </a:cubicBezTo>
                <a:cubicBezTo>
                  <a:pt x="385026" y="392403"/>
                  <a:pt x="400483" y="391197"/>
                  <a:pt x="427078" y="358968"/>
                </a:cubicBezTo>
                <a:cubicBezTo>
                  <a:pt x="435519" y="349277"/>
                  <a:pt x="445889" y="337503"/>
                  <a:pt x="438764" y="324173"/>
                </a:cubicBezTo>
                <a:cubicBezTo>
                  <a:pt x="433414" y="314154"/>
                  <a:pt x="421465" y="307248"/>
                  <a:pt x="410262" y="302249"/>
                </a:cubicBezTo>
                <a:cubicBezTo>
                  <a:pt x="422079" y="288428"/>
                  <a:pt x="429402" y="271322"/>
                  <a:pt x="431222" y="253225"/>
                </a:cubicBezTo>
                <a:cubicBezTo>
                  <a:pt x="438413" y="253225"/>
                  <a:pt x="445604" y="253225"/>
                  <a:pt x="452817" y="253225"/>
                </a:cubicBezTo>
                <a:cubicBezTo>
                  <a:pt x="460030" y="253225"/>
                  <a:pt x="467857" y="253861"/>
                  <a:pt x="473361" y="248731"/>
                </a:cubicBezTo>
                <a:cubicBezTo>
                  <a:pt x="482635" y="240093"/>
                  <a:pt x="482372" y="220229"/>
                  <a:pt x="482854" y="208434"/>
                </a:cubicBezTo>
                <a:cubicBezTo>
                  <a:pt x="483446" y="198370"/>
                  <a:pt x="486077" y="178222"/>
                  <a:pt x="475093" y="172784"/>
                </a:cubicBezTo>
                <a:close/>
                <a:moveTo>
                  <a:pt x="468384" y="207644"/>
                </a:moveTo>
                <a:cubicBezTo>
                  <a:pt x="468208" y="213777"/>
                  <a:pt x="467573" y="219887"/>
                  <a:pt x="466520" y="225929"/>
                </a:cubicBezTo>
                <a:cubicBezTo>
                  <a:pt x="465446" y="232178"/>
                  <a:pt x="465643" y="236672"/>
                  <a:pt x="458934" y="238054"/>
                </a:cubicBezTo>
                <a:cubicBezTo>
                  <a:pt x="450164" y="239873"/>
                  <a:pt x="439553" y="239062"/>
                  <a:pt x="429862" y="238558"/>
                </a:cubicBezTo>
                <a:cubicBezTo>
                  <a:pt x="427231" y="236640"/>
                  <a:pt x="423680" y="236561"/>
                  <a:pt x="420961" y="238361"/>
                </a:cubicBezTo>
                <a:cubicBezTo>
                  <a:pt x="414932" y="239040"/>
                  <a:pt x="413594" y="246473"/>
                  <a:pt x="416949" y="250507"/>
                </a:cubicBezTo>
                <a:cubicBezTo>
                  <a:pt x="415743" y="268680"/>
                  <a:pt x="407784" y="285746"/>
                  <a:pt x="394630" y="298346"/>
                </a:cubicBezTo>
                <a:cubicBezTo>
                  <a:pt x="390705" y="300319"/>
                  <a:pt x="388447" y="305537"/>
                  <a:pt x="390551" y="309045"/>
                </a:cubicBezTo>
                <a:cubicBezTo>
                  <a:pt x="391735" y="312531"/>
                  <a:pt x="394936" y="314987"/>
                  <a:pt x="398488" y="313430"/>
                </a:cubicBezTo>
                <a:cubicBezTo>
                  <a:pt x="406513" y="316388"/>
                  <a:pt x="414011" y="320606"/>
                  <a:pt x="420698" y="325927"/>
                </a:cubicBezTo>
                <a:cubicBezTo>
                  <a:pt x="431660" y="333864"/>
                  <a:pt x="420479" y="345067"/>
                  <a:pt x="413923" y="352061"/>
                </a:cubicBezTo>
                <a:cubicBezTo>
                  <a:pt x="407981" y="358639"/>
                  <a:pt x="398203" y="371662"/>
                  <a:pt x="388140" y="367518"/>
                </a:cubicBezTo>
                <a:cubicBezTo>
                  <a:pt x="378559" y="363572"/>
                  <a:pt x="369504" y="352018"/>
                  <a:pt x="362247" y="344892"/>
                </a:cubicBezTo>
                <a:cubicBezTo>
                  <a:pt x="358717" y="342018"/>
                  <a:pt x="353587" y="342252"/>
                  <a:pt x="350320" y="345440"/>
                </a:cubicBezTo>
                <a:cubicBezTo>
                  <a:pt x="338832" y="361007"/>
                  <a:pt x="320020" y="369423"/>
                  <a:pt x="300749" y="367628"/>
                </a:cubicBezTo>
                <a:cubicBezTo>
                  <a:pt x="299674" y="367536"/>
                  <a:pt x="298600" y="367661"/>
                  <a:pt x="297592" y="368001"/>
                </a:cubicBezTo>
                <a:cubicBezTo>
                  <a:pt x="293623" y="368141"/>
                  <a:pt x="290510" y="371473"/>
                  <a:pt x="290663" y="375442"/>
                </a:cubicBezTo>
                <a:cubicBezTo>
                  <a:pt x="290663" y="375578"/>
                  <a:pt x="290663" y="375714"/>
                  <a:pt x="290685" y="375849"/>
                </a:cubicBezTo>
                <a:cubicBezTo>
                  <a:pt x="291518" y="385014"/>
                  <a:pt x="294018" y="395691"/>
                  <a:pt x="292132" y="404812"/>
                </a:cubicBezTo>
                <a:cubicBezTo>
                  <a:pt x="289502" y="417375"/>
                  <a:pt x="273935" y="415643"/>
                  <a:pt x="264047" y="415358"/>
                </a:cubicBezTo>
                <a:cubicBezTo>
                  <a:pt x="258960" y="415246"/>
                  <a:pt x="253874" y="414792"/>
                  <a:pt x="248831" y="413998"/>
                </a:cubicBezTo>
                <a:cubicBezTo>
                  <a:pt x="242648" y="412968"/>
                  <a:pt x="240390" y="412968"/>
                  <a:pt x="238987" y="406434"/>
                </a:cubicBezTo>
                <a:cubicBezTo>
                  <a:pt x="236795" y="396590"/>
                  <a:pt x="237803" y="385211"/>
                  <a:pt x="237694" y="375192"/>
                </a:cubicBezTo>
                <a:cubicBezTo>
                  <a:pt x="237694" y="375076"/>
                  <a:pt x="237694" y="374957"/>
                  <a:pt x="237694" y="374841"/>
                </a:cubicBezTo>
                <a:cubicBezTo>
                  <a:pt x="237672" y="372460"/>
                  <a:pt x="236203" y="370331"/>
                  <a:pt x="233988" y="369470"/>
                </a:cubicBezTo>
                <a:cubicBezTo>
                  <a:pt x="215243" y="365120"/>
                  <a:pt x="197835" y="356236"/>
                  <a:pt x="183321" y="343598"/>
                </a:cubicBezTo>
                <a:cubicBezTo>
                  <a:pt x="181764" y="342145"/>
                  <a:pt x="179593" y="341553"/>
                  <a:pt x="177533" y="342020"/>
                </a:cubicBezTo>
                <a:cubicBezTo>
                  <a:pt x="167820" y="339586"/>
                  <a:pt x="165540" y="360064"/>
                  <a:pt x="159335" y="364931"/>
                </a:cubicBezTo>
                <a:cubicBezTo>
                  <a:pt x="150763" y="373482"/>
                  <a:pt x="137630" y="361686"/>
                  <a:pt x="130943" y="356052"/>
                </a:cubicBezTo>
                <a:cubicBezTo>
                  <a:pt x="124256" y="350417"/>
                  <a:pt x="109632" y="339718"/>
                  <a:pt x="111649" y="329742"/>
                </a:cubicBezTo>
                <a:cubicBezTo>
                  <a:pt x="113228" y="321871"/>
                  <a:pt x="122195" y="311874"/>
                  <a:pt x="128356" y="307291"/>
                </a:cubicBezTo>
                <a:cubicBezTo>
                  <a:pt x="130110" y="306035"/>
                  <a:pt x="131250" y="304101"/>
                  <a:pt x="131491" y="301964"/>
                </a:cubicBezTo>
                <a:cubicBezTo>
                  <a:pt x="134276" y="300023"/>
                  <a:pt x="134977" y="296184"/>
                  <a:pt x="133048" y="293389"/>
                </a:cubicBezTo>
                <a:cubicBezTo>
                  <a:pt x="132916" y="293207"/>
                  <a:pt x="132784" y="293032"/>
                  <a:pt x="132631" y="292865"/>
                </a:cubicBezTo>
                <a:cubicBezTo>
                  <a:pt x="122677" y="281184"/>
                  <a:pt x="116626" y="266663"/>
                  <a:pt x="115376" y="251362"/>
                </a:cubicBezTo>
                <a:cubicBezTo>
                  <a:pt x="117174" y="246977"/>
                  <a:pt x="114938" y="240685"/>
                  <a:pt x="108558" y="241014"/>
                </a:cubicBezTo>
                <a:cubicBezTo>
                  <a:pt x="97990" y="241584"/>
                  <a:pt x="87138" y="242307"/>
                  <a:pt x="76724" y="239895"/>
                </a:cubicBezTo>
                <a:cubicBezTo>
                  <a:pt x="65016" y="237199"/>
                  <a:pt x="66506" y="223189"/>
                  <a:pt x="66748" y="213367"/>
                </a:cubicBezTo>
                <a:cubicBezTo>
                  <a:pt x="66880" y="207118"/>
                  <a:pt x="66748" y="190587"/>
                  <a:pt x="72427" y="186180"/>
                </a:cubicBezTo>
                <a:cubicBezTo>
                  <a:pt x="75298" y="183988"/>
                  <a:pt x="85120" y="184624"/>
                  <a:pt x="88716" y="184426"/>
                </a:cubicBezTo>
                <a:cubicBezTo>
                  <a:pt x="94899" y="184075"/>
                  <a:pt x="101103" y="184075"/>
                  <a:pt x="107286" y="184426"/>
                </a:cubicBezTo>
                <a:cubicBezTo>
                  <a:pt x="114850" y="184865"/>
                  <a:pt x="118621" y="174823"/>
                  <a:pt x="114170" y="171118"/>
                </a:cubicBezTo>
                <a:cubicBezTo>
                  <a:pt x="115946" y="156560"/>
                  <a:pt x="119169" y="141542"/>
                  <a:pt x="131864" y="132597"/>
                </a:cubicBezTo>
                <a:cubicBezTo>
                  <a:pt x="132872" y="131902"/>
                  <a:pt x="133706" y="130979"/>
                  <a:pt x="134276" y="129900"/>
                </a:cubicBezTo>
                <a:cubicBezTo>
                  <a:pt x="137235" y="126918"/>
                  <a:pt x="137455" y="122187"/>
                  <a:pt x="134802" y="118938"/>
                </a:cubicBezTo>
                <a:cubicBezTo>
                  <a:pt x="130833" y="114443"/>
                  <a:pt x="126996" y="109861"/>
                  <a:pt x="123291" y="105147"/>
                </a:cubicBezTo>
                <a:cubicBezTo>
                  <a:pt x="120682" y="101815"/>
                  <a:pt x="114894" y="96487"/>
                  <a:pt x="113820" y="92387"/>
                </a:cubicBezTo>
                <a:cubicBezTo>
                  <a:pt x="109983" y="79583"/>
                  <a:pt x="145018" y="51980"/>
                  <a:pt x="155476" y="60399"/>
                </a:cubicBezTo>
                <a:cubicBezTo>
                  <a:pt x="158633" y="62942"/>
                  <a:pt x="161089" y="67831"/>
                  <a:pt x="163830" y="70945"/>
                </a:cubicBezTo>
                <a:cubicBezTo>
                  <a:pt x="167206" y="74740"/>
                  <a:pt x="170780" y="78342"/>
                  <a:pt x="174551" y="81732"/>
                </a:cubicBezTo>
                <a:cubicBezTo>
                  <a:pt x="176875" y="83913"/>
                  <a:pt x="180448" y="84106"/>
                  <a:pt x="182992" y="82192"/>
                </a:cubicBezTo>
                <a:cubicBezTo>
                  <a:pt x="198339" y="71975"/>
                  <a:pt x="213533" y="61430"/>
                  <a:pt x="232344" y="59719"/>
                </a:cubicBezTo>
                <a:cubicBezTo>
                  <a:pt x="236575" y="59255"/>
                  <a:pt x="239645" y="55444"/>
                  <a:pt x="239184" y="51208"/>
                </a:cubicBezTo>
                <a:cubicBezTo>
                  <a:pt x="239118" y="50772"/>
                  <a:pt x="239053" y="50340"/>
                  <a:pt x="238921" y="49919"/>
                </a:cubicBezTo>
                <a:cubicBezTo>
                  <a:pt x="239404" y="48801"/>
                  <a:pt x="239557" y="47571"/>
                  <a:pt x="239382" y="46367"/>
                </a:cubicBezTo>
                <a:cubicBezTo>
                  <a:pt x="238286" y="37444"/>
                  <a:pt x="237189" y="26087"/>
                  <a:pt x="239996" y="17076"/>
                </a:cubicBezTo>
                <a:cubicBezTo>
                  <a:pt x="245740" y="15805"/>
                  <a:pt x="253852" y="16638"/>
                  <a:pt x="258894" y="16375"/>
                </a:cubicBezTo>
                <a:cubicBezTo>
                  <a:pt x="267358" y="15936"/>
                  <a:pt x="275820" y="15579"/>
                  <a:pt x="284261" y="15300"/>
                </a:cubicBezTo>
                <a:cubicBezTo>
                  <a:pt x="296648" y="13963"/>
                  <a:pt x="299104" y="16068"/>
                  <a:pt x="298644" y="28630"/>
                </a:cubicBezTo>
                <a:cubicBezTo>
                  <a:pt x="299148" y="37269"/>
                  <a:pt x="299587" y="45929"/>
                  <a:pt x="300047" y="54567"/>
                </a:cubicBezTo>
                <a:cubicBezTo>
                  <a:pt x="300025" y="58115"/>
                  <a:pt x="302897" y="61004"/>
                  <a:pt x="306449" y="61020"/>
                </a:cubicBezTo>
                <a:cubicBezTo>
                  <a:pt x="306558" y="61022"/>
                  <a:pt x="306668" y="61017"/>
                  <a:pt x="306778" y="61013"/>
                </a:cubicBezTo>
                <a:cubicBezTo>
                  <a:pt x="323155" y="64446"/>
                  <a:pt x="338262" y="72390"/>
                  <a:pt x="350386" y="83946"/>
                </a:cubicBezTo>
                <a:cubicBezTo>
                  <a:pt x="352403" y="85992"/>
                  <a:pt x="355560" y="86397"/>
                  <a:pt x="358037" y="84933"/>
                </a:cubicBezTo>
                <a:cubicBezTo>
                  <a:pt x="360339" y="85104"/>
                  <a:pt x="362576" y="84014"/>
                  <a:pt x="363847" y="82082"/>
                </a:cubicBezTo>
                <a:cubicBezTo>
                  <a:pt x="367662" y="77018"/>
                  <a:pt x="376257" y="60158"/>
                  <a:pt x="383207" y="59807"/>
                </a:cubicBezTo>
                <a:cubicBezTo>
                  <a:pt x="386583" y="59676"/>
                  <a:pt x="394958" y="66582"/>
                  <a:pt x="397545" y="68336"/>
                </a:cubicBezTo>
                <a:cubicBezTo>
                  <a:pt x="404693" y="73269"/>
                  <a:pt x="411424" y="78792"/>
                  <a:pt x="417650" y="84845"/>
                </a:cubicBezTo>
                <a:cubicBezTo>
                  <a:pt x="422693" y="89800"/>
                  <a:pt x="424381" y="90567"/>
                  <a:pt x="420259" y="96947"/>
                </a:cubicBezTo>
                <a:cubicBezTo>
                  <a:pt x="414647" y="105717"/>
                  <a:pt x="407324" y="113588"/>
                  <a:pt x="400988" y="121744"/>
                </a:cubicBezTo>
                <a:cubicBezTo>
                  <a:pt x="398357" y="124978"/>
                  <a:pt x="398861" y="129727"/>
                  <a:pt x="402084" y="132353"/>
                </a:cubicBezTo>
                <a:cubicBezTo>
                  <a:pt x="402917" y="133037"/>
                  <a:pt x="403904" y="133531"/>
                  <a:pt x="404956" y="133802"/>
                </a:cubicBezTo>
                <a:cubicBezTo>
                  <a:pt x="412980" y="146576"/>
                  <a:pt x="416817" y="161539"/>
                  <a:pt x="415918" y="176599"/>
                </a:cubicBezTo>
                <a:cubicBezTo>
                  <a:pt x="415458" y="179594"/>
                  <a:pt x="417497" y="182398"/>
                  <a:pt x="420501" y="182870"/>
                </a:cubicBezTo>
                <a:cubicBezTo>
                  <a:pt x="421882" y="184446"/>
                  <a:pt x="423899" y="185336"/>
                  <a:pt x="426003" y="185303"/>
                </a:cubicBezTo>
                <a:cubicBezTo>
                  <a:pt x="439772" y="185720"/>
                  <a:pt x="453475" y="185632"/>
                  <a:pt x="467243" y="186005"/>
                </a:cubicBezTo>
                <a:cubicBezTo>
                  <a:pt x="466651" y="186005"/>
                  <a:pt x="467660" y="187649"/>
                  <a:pt x="467770" y="189315"/>
                </a:cubicBezTo>
                <a:cubicBezTo>
                  <a:pt x="468121" y="195498"/>
                  <a:pt x="468537" y="201505"/>
                  <a:pt x="468362" y="207644"/>
                </a:cubicBezTo>
                <a:close/>
                <a:moveTo>
                  <a:pt x="342734" y="248753"/>
                </a:moveTo>
                <a:cubicBezTo>
                  <a:pt x="340673" y="256992"/>
                  <a:pt x="336178" y="264409"/>
                  <a:pt x="329799" y="270020"/>
                </a:cubicBezTo>
                <a:cubicBezTo>
                  <a:pt x="327058" y="273034"/>
                  <a:pt x="327234" y="277691"/>
                  <a:pt x="330215" y="280478"/>
                </a:cubicBezTo>
                <a:cubicBezTo>
                  <a:pt x="333526" y="283438"/>
                  <a:pt x="337757" y="282078"/>
                  <a:pt x="340629" y="279447"/>
                </a:cubicBezTo>
                <a:cubicBezTo>
                  <a:pt x="348851" y="271859"/>
                  <a:pt x="354595" y="261987"/>
                  <a:pt x="357138" y="251099"/>
                </a:cubicBezTo>
                <a:cubicBezTo>
                  <a:pt x="359397" y="241540"/>
                  <a:pt x="344948" y="239632"/>
                  <a:pt x="342712" y="248753"/>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0" name="Google Shape;189;p16">
            <a:extLst>
              <a:ext uri="{FF2B5EF4-FFF2-40B4-BE49-F238E27FC236}">
                <a16:creationId xmlns:a16="http://schemas.microsoft.com/office/drawing/2014/main" id="{987E55F3-F5C9-4DF3-917A-969019825924}"/>
              </a:ext>
            </a:extLst>
          </p:cNvPr>
          <p:cNvSpPr txBox="1">
            <a:spLocks/>
          </p:cNvSpPr>
          <p:nvPr/>
        </p:nvSpPr>
        <p:spPr>
          <a:xfrm>
            <a:off x="6149160" y="4151326"/>
            <a:ext cx="4003600" cy="1880933"/>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55600" algn="l" rtl="0">
              <a:lnSpc>
                <a:spcPct val="100000"/>
              </a:lnSpc>
              <a:spcBef>
                <a:spcPts val="0"/>
              </a:spcBef>
              <a:spcAft>
                <a:spcPts val="0"/>
              </a:spcAft>
              <a:buClr>
                <a:schemeClr val="accent1"/>
              </a:buClr>
              <a:buSzPts val="2000"/>
              <a:buFont typeface="Nunito"/>
              <a:buChar char="✗"/>
              <a:defRPr sz="2000" b="0" i="0" u="none" strike="noStrike" cap="none">
                <a:solidFill>
                  <a:schemeClr val="dk1"/>
                </a:solidFill>
                <a:latin typeface="Nunito"/>
                <a:ea typeface="Nunito"/>
                <a:cs typeface="Nunito"/>
                <a:sym typeface="Nunito"/>
              </a:defRPr>
            </a:lvl1pPr>
            <a:lvl2pPr marL="914400" marR="0" lvl="1" indent="-355600" algn="l" rtl="0">
              <a:lnSpc>
                <a:spcPct val="100000"/>
              </a:lnSpc>
              <a:spcBef>
                <a:spcPts val="1000"/>
              </a:spcBef>
              <a:spcAft>
                <a:spcPts val="0"/>
              </a:spcAft>
              <a:buClr>
                <a:schemeClr val="dk2"/>
              </a:buClr>
              <a:buSzPts val="2000"/>
              <a:buFont typeface="Nunito"/>
              <a:buChar char="✗"/>
              <a:defRPr sz="2000" b="0" i="0" u="none" strike="noStrike" cap="none">
                <a:solidFill>
                  <a:schemeClr val="dk1"/>
                </a:solidFill>
                <a:latin typeface="Nunito"/>
                <a:ea typeface="Nunito"/>
                <a:cs typeface="Nunito"/>
                <a:sym typeface="Nunito"/>
              </a:defRPr>
            </a:lvl2pPr>
            <a:lvl3pPr marL="1371600" marR="0" lvl="2" indent="-355600" algn="l" rtl="0">
              <a:lnSpc>
                <a:spcPct val="100000"/>
              </a:lnSpc>
              <a:spcBef>
                <a:spcPts val="1000"/>
              </a:spcBef>
              <a:spcAft>
                <a:spcPts val="0"/>
              </a:spcAft>
              <a:buClr>
                <a:schemeClr val="dk1"/>
              </a:buClr>
              <a:buSzPts val="2000"/>
              <a:buFont typeface="Nunito"/>
              <a:buChar char="■"/>
              <a:defRPr sz="2000" b="0" i="0" u="none" strike="noStrike" cap="none">
                <a:solidFill>
                  <a:schemeClr val="dk1"/>
                </a:solidFill>
                <a:latin typeface="Nunito"/>
                <a:ea typeface="Nunito"/>
                <a:cs typeface="Nunito"/>
                <a:sym typeface="Nunito"/>
              </a:defRPr>
            </a:lvl3pPr>
            <a:lvl4pPr marL="1828800" marR="0" lvl="3" indent="-355600" algn="l" rtl="0">
              <a:lnSpc>
                <a:spcPct val="100000"/>
              </a:lnSpc>
              <a:spcBef>
                <a:spcPts val="1000"/>
              </a:spcBef>
              <a:spcAft>
                <a:spcPts val="0"/>
              </a:spcAft>
              <a:buClr>
                <a:schemeClr val="dk1"/>
              </a:buClr>
              <a:buSzPts val="2000"/>
              <a:buFont typeface="Nunito"/>
              <a:buChar char="●"/>
              <a:defRPr sz="2000" b="0" i="0" u="none" strike="noStrike" cap="none">
                <a:solidFill>
                  <a:schemeClr val="dk1"/>
                </a:solidFill>
                <a:latin typeface="Nunito"/>
                <a:ea typeface="Nunito"/>
                <a:cs typeface="Nunito"/>
                <a:sym typeface="Nunito"/>
              </a:defRPr>
            </a:lvl4pPr>
            <a:lvl5pPr marL="2286000" marR="0" lvl="4" indent="-355600" algn="l" rtl="0">
              <a:lnSpc>
                <a:spcPct val="100000"/>
              </a:lnSpc>
              <a:spcBef>
                <a:spcPts val="1000"/>
              </a:spcBef>
              <a:spcAft>
                <a:spcPts val="0"/>
              </a:spcAft>
              <a:buClr>
                <a:schemeClr val="dk1"/>
              </a:buClr>
              <a:buSzPts val="2000"/>
              <a:buFont typeface="Nunito"/>
              <a:buChar char="○"/>
              <a:defRPr sz="2000" b="0" i="0" u="none" strike="noStrike" cap="none">
                <a:solidFill>
                  <a:schemeClr val="dk1"/>
                </a:solidFill>
                <a:latin typeface="Nunito"/>
                <a:ea typeface="Nunito"/>
                <a:cs typeface="Nunito"/>
                <a:sym typeface="Nunito"/>
              </a:defRPr>
            </a:lvl5pPr>
            <a:lvl6pPr marL="2743200" marR="0" lvl="5" indent="-355600" algn="l" rtl="0">
              <a:lnSpc>
                <a:spcPct val="100000"/>
              </a:lnSpc>
              <a:spcBef>
                <a:spcPts val="1000"/>
              </a:spcBef>
              <a:spcAft>
                <a:spcPts val="0"/>
              </a:spcAft>
              <a:buClr>
                <a:schemeClr val="dk1"/>
              </a:buClr>
              <a:buSzPts val="2000"/>
              <a:buFont typeface="Nunito"/>
              <a:buChar char="■"/>
              <a:defRPr sz="2000" b="0" i="0" u="none" strike="noStrike" cap="none">
                <a:solidFill>
                  <a:schemeClr val="dk1"/>
                </a:solidFill>
                <a:latin typeface="Nunito"/>
                <a:ea typeface="Nunito"/>
                <a:cs typeface="Nunito"/>
                <a:sym typeface="Nunito"/>
              </a:defRPr>
            </a:lvl6pPr>
            <a:lvl7pPr marL="3200400" marR="0" lvl="6" indent="-355600" algn="l" rtl="0">
              <a:lnSpc>
                <a:spcPct val="100000"/>
              </a:lnSpc>
              <a:spcBef>
                <a:spcPts val="1000"/>
              </a:spcBef>
              <a:spcAft>
                <a:spcPts val="0"/>
              </a:spcAft>
              <a:buClr>
                <a:schemeClr val="dk1"/>
              </a:buClr>
              <a:buSzPts val="2000"/>
              <a:buFont typeface="Nunito"/>
              <a:buChar char="●"/>
              <a:defRPr sz="2000" b="0" i="0" u="none" strike="noStrike" cap="none">
                <a:solidFill>
                  <a:schemeClr val="dk1"/>
                </a:solidFill>
                <a:latin typeface="Nunito"/>
                <a:ea typeface="Nunito"/>
                <a:cs typeface="Nunito"/>
                <a:sym typeface="Nunito"/>
              </a:defRPr>
            </a:lvl7pPr>
            <a:lvl8pPr marL="3657600" marR="0" lvl="7" indent="-355600" algn="l" rtl="0">
              <a:lnSpc>
                <a:spcPct val="100000"/>
              </a:lnSpc>
              <a:spcBef>
                <a:spcPts val="1000"/>
              </a:spcBef>
              <a:spcAft>
                <a:spcPts val="0"/>
              </a:spcAft>
              <a:buClr>
                <a:schemeClr val="dk1"/>
              </a:buClr>
              <a:buSzPts val="2000"/>
              <a:buFont typeface="Nunito"/>
              <a:buChar char="○"/>
              <a:defRPr sz="2000" b="0" i="0" u="none" strike="noStrike" cap="none">
                <a:solidFill>
                  <a:schemeClr val="dk1"/>
                </a:solidFill>
                <a:latin typeface="Nunito"/>
                <a:ea typeface="Nunito"/>
                <a:cs typeface="Nunito"/>
                <a:sym typeface="Nunito"/>
              </a:defRPr>
            </a:lvl8pPr>
            <a:lvl9pPr marL="4114800" marR="0" lvl="8" indent="-355600" algn="l" rtl="0">
              <a:lnSpc>
                <a:spcPct val="100000"/>
              </a:lnSpc>
              <a:spcBef>
                <a:spcPts val="1000"/>
              </a:spcBef>
              <a:spcAft>
                <a:spcPts val="1000"/>
              </a:spcAft>
              <a:buClr>
                <a:schemeClr val="dk1"/>
              </a:buClr>
              <a:buSzPts val="2000"/>
              <a:buFont typeface="Nunito"/>
              <a:buChar char="■"/>
              <a:defRPr sz="2000" b="0" i="0" u="none" strike="noStrike" cap="none">
                <a:solidFill>
                  <a:schemeClr val="dk1"/>
                </a:solidFill>
                <a:latin typeface="Nunito"/>
                <a:ea typeface="Nunito"/>
                <a:cs typeface="Nunito"/>
                <a:sym typeface="Nunito"/>
              </a:defRPr>
            </a:lvl9pPr>
          </a:lstStyle>
          <a:p>
            <a:pPr marL="457189" marR="0" lvl="0" indent="-457189" algn="l" defTabSz="1219170" rtl="0" eaLnBrk="1" fontAlgn="auto" latinLnBrk="0" hangingPunct="1">
              <a:lnSpc>
                <a:spcPct val="100000"/>
              </a:lnSpc>
              <a:spcBef>
                <a:spcPts val="0"/>
              </a:spcBef>
              <a:spcAft>
                <a:spcPts val="0"/>
              </a:spcAft>
              <a:buClr>
                <a:srgbClr val="AEE25A"/>
              </a:buClr>
              <a:buSzPts val="2000"/>
              <a:buFont typeface="Wingdings" panose="05000000000000000000" pitchFamily="2" charset="2"/>
              <a:buChar char="ü"/>
              <a:tabLst/>
              <a:defRPr/>
            </a:pPr>
            <a:r>
              <a:rPr kumimoji="0" lang="pl-PL" sz="2667" b="0" i="0" u="none" strike="noStrike" kern="0" cap="none" spc="0" normalizeH="0" baseline="0" noProof="0" dirty="0">
                <a:ln>
                  <a:noFill/>
                </a:ln>
                <a:solidFill>
                  <a:srgbClr val="2B3547"/>
                </a:solidFill>
                <a:effectLst/>
                <a:uLnTx/>
                <a:uFillTx/>
                <a:latin typeface="Minion Pro Cond"/>
                <a:sym typeface="Nunito"/>
              </a:rPr>
              <a:t>osobni osvrt na promijene</a:t>
            </a:r>
          </a:p>
          <a:p>
            <a:pPr marL="0" marR="0" lvl="0" indent="0" algn="l" defTabSz="1219170" rtl="0" eaLnBrk="1" fontAlgn="auto" latinLnBrk="0" hangingPunct="1">
              <a:lnSpc>
                <a:spcPct val="100000"/>
              </a:lnSpc>
              <a:spcBef>
                <a:spcPts val="1333"/>
              </a:spcBef>
              <a:spcAft>
                <a:spcPts val="1333"/>
              </a:spcAft>
              <a:buClr>
                <a:srgbClr val="2B3547"/>
              </a:buClr>
              <a:buSzPts val="1100"/>
              <a:buFont typeface="Nunito"/>
              <a:buNone/>
              <a:tabLst/>
              <a:defRPr/>
            </a:pPr>
            <a:endParaRPr kumimoji="0" lang="pl-PL" sz="2667" b="0" i="0" u="none" strike="noStrike" kern="0" cap="none" spc="0" normalizeH="0" baseline="0" noProof="0" dirty="0">
              <a:ln>
                <a:noFill/>
              </a:ln>
              <a:solidFill>
                <a:srgbClr val="2B3547"/>
              </a:solidFill>
              <a:effectLst/>
              <a:uLnTx/>
              <a:uFillTx/>
              <a:latin typeface="Minion Pro Cond"/>
              <a:sym typeface="Nunito"/>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0">
                                            <p:txEl>
                                              <p:pRg st="0" end="0"/>
                                            </p:txEl>
                                          </p:spTgt>
                                        </p:tgtEl>
                                        <p:attrNameLst>
                                          <p:attrName>style.visibility</p:attrName>
                                        </p:attrNameLst>
                                      </p:cBhvr>
                                      <p:to>
                                        <p:strVal val="visible"/>
                                      </p:to>
                                    </p:set>
                                    <p:animEffect transition="in" filter="barn(inVertical)">
                                      <p:cBhvr>
                                        <p:cTn id="7" dur="500"/>
                                        <p:tgtEl>
                                          <p:spTgt spid="1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89">
                                            <p:txEl>
                                              <p:pRg st="0" end="0"/>
                                            </p:txEl>
                                          </p:spTgt>
                                        </p:tgtEl>
                                        <p:attrNameLst>
                                          <p:attrName>style.visibility</p:attrName>
                                        </p:attrNameLst>
                                      </p:cBhvr>
                                      <p:to>
                                        <p:strVal val="visible"/>
                                      </p:to>
                                    </p:set>
                                    <p:animEffect transition="in" filter="barn(inVertical)">
                                      <p:cBhvr>
                                        <p:cTn id="12" dur="500"/>
                                        <p:tgtEl>
                                          <p:spTgt spid="18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 grpId="0" build="p"/>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23EDADE4-DD8E-479B-AD80-8DD008840941}"/>
              </a:ext>
            </a:extLst>
          </p:cNvPr>
          <p:cNvSpPr txBox="1"/>
          <p:nvPr/>
        </p:nvSpPr>
        <p:spPr>
          <a:xfrm>
            <a:off x="2973918" y="1039595"/>
            <a:ext cx="7480293"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1" i="0" u="none" strike="noStrike" kern="0" cap="none" spc="0" normalizeH="0" baseline="0" noProof="0" dirty="0">
                <a:ln>
                  <a:noFill/>
                </a:ln>
                <a:solidFill>
                  <a:srgbClr val="231F20"/>
                </a:solidFill>
                <a:effectLst/>
                <a:uLnTx/>
                <a:uFillTx/>
                <a:latin typeface="Minion Pro Cond"/>
                <a:ea typeface="+mn-ea"/>
                <a:cs typeface="Arial"/>
                <a:sym typeface="Arial"/>
              </a:rPr>
              <a:t>MAT OŠ E.5.1.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1" i="0" u="none" strike="noStrike" kern="0" cap="none" spc="0" normalizeH="0" baseline="0" noProof="0" dirty="0">
                <a:ln>
                  <a:noFill/>
                </a:ln>
                <a:solidFill>
                  <a:srgbClr val="231F20"/>
                </a:solidFill>
                <a:effectLst/>
                <a:uLnTx/>
                <a:uFillTx/>
                <a:latin typeface="Minion Pro Cond"/>
                <a:ea typeface="+mn-ea"/>
                <a:cs typeface="Arial"/>
                <a:sym typeface="Arial"/>
              </a:rPr>
              <a:t>Barata podacima prikazanim na različite načine.</a:t>
            </a:r>
          </a:p>
        </p:txBody>
      </p:sp>
      <p:sp>
        <p:nvSpPr>
          <p:cNvPr id="9" name="TekstniOkvir 8">
            <a:extLst>
              <a:ext uri="{FF2B5EF4-FFF2-40B4-BE49-F238E27FC236}">
                <a16:creationId xmlns:a16="http://schemas.microsoft.com/office/drawing/2014/main" id="{0BE103CC-1753-4185-AB83-5490281D6D4B}"/>
              </a:ext>
            </a:extLst>
          </p:cNvPr>
          <p:cNvSpPr txBox="1"/>
          <p:nvPr/>
        </p:nvSpPr>
        <p:spPr>
          <a:xfrm>
            <a:off x="1581149" y="2817736"/>
            <a:ext cx="8629649" cy="2103589"/>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Povezuje, uspoređuje i tumači podatke prikazane tablicama, slikama, listama te različitim grafovima i dijagramima prikazanima u prvome kvadrantu (koordinatnoga sustava u ravnini).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Na vodoravnu os nanosi obilježja skupa podataka, a na okomitu broj elemenata skupa s danim obilježjem ili obratno.</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Odgovara na pitanja koja nadilaze izravno čitanje podataka (npr. računa s grafički prikazanim podatcima).</a:t>
            </a:r>
          </a:p>
        </p:txBody>
      </p:sp>
    </p:spTree>
    <p:extLst>
      <p:ext uri="{BB962C8B-B14F-4D97-AF65-F5344CB8AC3E}">
        <p14:creationId xmlns:p14="http://schemas.microsoft.com/office/powerpoint/2010/main" val="2648511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avokutnik 6">
            <a:extLst>
              <a:ext uri="{FF2B5EF4-FFF2-40B4-BE49-F238E27FC236}">
                <a16:creationId xmlns:a16="http://schemas.microsoft.com/office/drawing/2014/main" id="{B2F8EE4E-E08B-4EB9-9E26-404E8B1DF25B}"/>
              </a:ext>
            </a:extLst>
          </p:cNvPr>
          <p:cNvSpPr/>
          <p:nvPr/>
        </p:nvSpPr>
        <p:spPr>
          <a:xfrm>
            <a:off x="6669952" y="970908"/>
            <a:ext cx="6096000" cy="4452116"/>
          </a:xfrm>
          <a:prstGeom prst="rect">
            <a:avLst/>
          </a:prstGeom>
        </p:spPr>
        <p:txBody>
          <a:bodyPr>
            <a:spAutoFit/>
          </a:bodyPr>
          <a:lstStyle/>
          <a:p>
            <a:pPr marL="0" marR="0" lvl="0" indent="0" algn="l" defTabSz="1219170" rtl="0" eaLnBrk="1" fontAlgn="auto" latinLnBrk="0" hangingPunct="1">
              <a:lnSpc>
                <a:spcPct val="107000"/>
              </a:lnSpc>
              <a:spcBef>
                <a:spcPts val="0"/>
              </a:spcBef>
              <a:spcAft>
                <a:spcPts val="800"/>
              </a:spcAft>
              <a:buClr>
                <a:srgbClr val="000000"/>
              </a:buClr>
              <a:buSzTx/>
              <a:buFontTx/>
              <a:buNone/>
              <a:tabLst/>
              <a:defRPr/>
            </a:pPr>
            <a:r>
              <a:rPr kumimoji="0" lang="hr-HR" sz="2400" b="1"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           Dodano</a:t>
            </a: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a:t>
            </a:r>
          </a:p>
          <a:p>
            <a:pPr marL="0" marR="0" lvl="0" indent="0" algn="l" defTabSz="1219170" rtl="0" eaLnBrk="1" fontAlgn="auto" latinLnBrk="0" hangingPunct="1">
              <a:lnSpc>
                <a:spcPct val="107000"/>
              </a:lnSpc>
              <a:spcBef>
                <a:spcPts val="0"/>
              </a:spcBef>
              <a:spcAft>
                <a:spcPts val="800"/>
              </a:spcAft>
              <a:buClr>
                <a:srgbClr val="000000"/>
              </a:buClr>
              <a:buSzTx/>
              <a:buFontTx/>
              <a:buNone/>
              <a:tabLst/>
              <a:defRPr/>
            </a:pPr>
            <a:endPar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endParaRP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Skupovi (podskup, presjek, </a:t>
            </a:r>
          </a:p>
          <a:p>
            <a:pPr marL="0" marR="0" lvl="0" indent="0" algn="l" defTabSz="1219170" rtl="0" eaLnBrk="1" fontAlgn="auto" latinLnBrk="0" hangingPunct="1">
              <a:lnSpc>
                <a:spcPct val="107000"/>
              </a:lnSpc>
              <a:spcBef>
                <a:spcPts val="0"/>
              </a:spcBef>
              <a:spcAft>
                <a:spcPts val="800"/>
              </a:spcAft>
              <a:buClr>
                <a:srgbClr val="000000"/>
              </a:buClr>
              <a:buSzTx/>
              <a:buFontTx/>
              <a:buNone/>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     unija, simbolički zapisi)</a:t>
            </a: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pojam potencije</a:t>
            </a: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 linearna jednadžba</a:t>
            </a: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centralna simetrija</a:t>
            </a: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volumen kocke i kvadra</a:t>
            </a: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postotak i promil</a:t>
            </a:r>
          </a:p>
        </p:txBody>
      </p:sp>
      <p:sp>
        <p:nvSpPr>
          <p:cNvPr id="3" name="TekstniOkvir 2">
            <a:extLst>
              <a:ext uri="{FF2B5EF4-FFF2-40B4-BE49-F238E27FC236}">
                <a16:creationId xmlns:a16="http://schemas.microsoft.com/office/drawing/2014/main" id="{BEAE5D7C-C0FC-4D87-A7FD-3825DD8EE395}"/>
              </a:ext>
            </a:extLst>
          </p:cNvPr>
          <p:cNvSpPr txBox="1"/>
          <p:nvPr/>
        </p:nvSpPr>
        <p:spPr>
          <a:xfrm>
            <a:off x="698975" y="1070146"/>
            <a:ext cx="3634328" cy="2677656"/>
          </a:xfrm>
          <a:prstGeom prst="rect">
            <a:avLst/>
          </a:prstGeom>
          <a:noFill/>
        </p:spPr>
        <p:txBody>
          <a:bodyPr wrap="none" rtlCol="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400" b="1"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Izostavljeno</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lang="hr-HR" sz="2400" b="1" i="0" u="none" strike="noStrike" kern="0" cap="none" spc="0" normalizeH="0" baseline="0" noProof="0" dirty="0">
              <a:ln>
                <a:noFill/>
              </a:ln>
              <a:solidFill>
                <a:srgbClr val="000000"/>
              </a:solidFill>
              <a:effectLst/>
              <a:uLnTx/>
              <a:uFillTx/>
              <a:latin typeface="Minion Pro Cond"/>
              <a:ea typeface="+mn-ea"/>
              <a:cs typeface="Arial"/>
              <a:sym typeface="Arial"/>
            </a:endParaRP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određivanje najvećeg</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     zajedničkog djelitelja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određivanje najmanjeg </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     zajedničkog višekratnika </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endParaRPr>
          </a:p>
        </p:txBody>
      </p:sp>
      <p:graphicFrame>
        <p:nvGraphicFramePr>
          <p:cNvPr id="4" name="Tablica 3">
            <a:extLst>
              <a:ext uri="{FF2B5EF4-FFF2-40B4-BE49-F238E27FC236}">
                <a16:creationId xmlns:a16="http://schemas.microsoft.com/office/drawing/2014/main" id="{E0CAA6E7-B0C0-4E68-9029-4FD68DE0B706}"/>
              </a:ext>
            </a:extLst>
          </p:cNvPr>
          <p:cNvGraphicFramePr>
            <a:graphicFrameLocks noGrp="1"/>
          </p:cNvGraphicFramePr>
          <p:nvPr/>
        </p:nvGraphicFramePr>
        <p:xfrm>
          <a:off x="779794" y="3600038"/>
          <a:ext cx="6096000" cy="2666239"/>
        </p:xfrm>
        <a:graphic>
          <a:graphicData uri="http://schemas.openxmlformats.org/drawingml/2006/table">
            <a:tbl>
              <a:tblPr>
                <a:tableStyleId>{5C22544A-7EE6-4342-B048-85BDC9FD1C3A}</a:tableStyleId>
              </a:tblPr>
              <a:tblGrid>
                <a:gridCol w="6096000">
                  <a:extLst>
                    <a:ext uri="{9D8B030D-6E8A-4147-A177-3AD203B41FA5}">
                      <a16:colId xmlns:a16="http://schemas.microsoft.com/office/drawing/2014/main" val="1067747592"/>
                    </a:ext>
                  </a:extLst>
                </a:gridCol>
              </a:tblGrid>
              <a:tr h="2666239">
                <a:tc>
                  <a:txBody>
                    <a:bodyPr/>
                    <a:lstStyle/>
                    <a:p>
                      <a:pPr marL="457200" indent="-457200" algn="l">
                        <a:lnSpc>
                          <a:spcPct val="107000"/>
                        </a:lnSpc>
                        <a:spcAft>
                          <a:spcPts val="800"/>
                        </a:spcAft>
                        <a:buFont typeface="Wingdings" panose="05000000000000000000" pitchFamily="2" charset="2"/>
                        <a:buChar char="ü"/>
                      </a:pPr>
                      <a:r>
                        <a:rPr lang="hr-HR" sz="2400" dirty="0">
                          <a:solidFill>
                            <a:schemeClr val="tx1"/>
                          </a:solidFill>
                          <a:effectLst/>
                          <a:latin typeface="Minion Pro Cond"/>
                        </a:rPr>
                        <a:t>zbrajanje i oduzimanje </a:t>
                      </a:r>
                    </a:p>
                    <a:p>
                      <a:pPr marL="0" indent="0" algn="l">
                        <a:lnSpc>
                          <a:spcPct val="107000"/>
                        </a:lnSpc>
                        <a:spcAft>
                          <a:spcPts val="800"/>
                        </a:spcAft>
                        <a:buFont typeface="Wingdings" panose="05000000000000000000" pitchFamily="2" charset="2"/>
                        <a:buNone/>
                      </a:pPr>
                      <a:r>
                        <a:rPr lang="hr-HR" sz="2400" dirty="0">
                          <a:solidFill>
                            <a:schemeClr val="tx1"/>
                          </a:solidFill>
                          <a:effectLst/>
                          <a:latin typeface="Minion Pro Cond"/>
                        </a:rPr>
                        <a:t>    razlomaka jednakih nazivnika</a:t>
                      </a:r>
                    </a:p>
                    <a:p>
                      <a:pPr marL="457200" indent="-457200" algn="l">
                        <a:lnSpc>
                          <a:spcPct val="107000"/>
                        </a:lnSpc>
                        <a:spcAft>
                          <a:spcPts val="800"/>
                        </a:spcAft>
                        <a:buFont typeface="Wingdings" panose="05000000000000000000" pitchFamily="2" charset="2"/>
                        <a:buChar char="ü"/>
                      </a:pPr>
                      <a:r>
                        <a:rPr lang="hr-HR" sz="2400" dirty="0">
                          <a:solidFill>
                            <a:schemeClr val="tx1"/>
                          </a:solidFill>
                          <a:effectLst/>
                          <a:latin typeface="Minion Pro Cond"/>
                        </a:rPr>
                        <a:t>skraćivanje i proširivanje </a:t>
                      </a:r>
                    </a:p>
                    <a:p>
                      <a:pPr marL="0" indent="0" algn="l">
                        <a:lnSpc>
                          <a:spcPct val="107000"/>
                        </a:lnSpc>
                        <a:spcAft>
                          <a:spcPts val="800"/>
                        </a:spcAft>
                        <a:buFont typeface="Wingdings" panose="05000000000000000000" pitchFamily="2" charset="2"/>
                        <a:buNone/>
                      </a:pPr>
                      <a:r>
                        <a:rPr lang="hr-HR" sz="2400" dirty="0">
                          <a:solidFill>
                            <a:schemeClr val="tx1"/>
                          </a:solidFill>
                          <a:effectLst/>
                          <a:latin typeface="Minion Pro Cond"/>
                        </a:rPr>
                        <a:t>     razlomaka (procedura)</a:t>
                      </a:r>
                      <a:endParaRPr lang="hr-HR" sz="2400" dirty="0">
                        <a:solidFill>
                          <a:schemeClr val="tx1"/>
                        </a:solidFill>
                        <a:effectLst/>
                        <a:latin typeface="Minion Pro Cond"/>
                        <a:ea typeface="Calibri" panose="020F0502020204030204" pitchFamily="34"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3774703"/>
                  </a:ext>
                </a:extLst>
              </a:tr>
            </a:tbl>
          </a:graphicData>
        </a:graphic>
      </p:graphicFrame>
      <p:sp>
        <p:nvSpPr>
          <p:cNvPr id="8" name="Google Shape;702;p48">
            <a:extLst>
              <a:ext uri="{FF2B5EF4-FFF2-40B4-BE49-F238E27FC236}">
                <a16:creationId xmlns:a16="http://schemas.microsoft.com/office/drawing/2014/main" id="{D7A93BBC-C3D9-48AC-A3B4-03CCCF81F67D}"/>
              </a:ext>
            </a:extLst>
          </p:cNvPr>
          <p:cNvSpPr/>
          <p:nvPr/>
        </p:nvSpPr>
        <p:spPr>
          <a:xfrm>
            <a:off x="4978171" y="370308"/>
            <a:ext cx="1201200" cy="1201200"/>
          </a:xfrm>
          <a:prstGeom prst="ellipse">
            <a:avLst/>
          </a:prstGeom>
          <a:solidFill>
            <a:schemeClr val="accent1"/>
          </a:solid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5333" b="0" i="0" u="none" strike="noStrike" kern="0" cap="none" spc="0" normalizeH="0" baseline="0" noProof="0" dirty="0">
                <a:ln>
                  <a:noFill/>
                </a:ln>
                <a:solidFill>
                  <a:srgbClr val="2B3547"/>
                </a:solidFill>
                <a:effectLst/>
                <a:uLnTx/>
                <a:uFillTx/>
                <a:latin typeface="Nunito"/>
                <a:ea typeface="Nunito"/>
                <a:cs typeface="Nunito"/>
                <a:sym typeface="Nunito"/>
              </a:rPr>
              <a:t>5.r</a:t>
            </a:r>
            <a:endParaRPr kumimoji="0" sz="5333" b="0" i="0" u="none" strike="noStrike" kern="0" cap="none" spc="0" normalizeH="0" baseline="0" noProof="0" dirty="0">
              <a:ln>
                <a:noFill/>
              </a:ln>
              <a:solidFill>
                <a:srgbClr val="2B3547"/>
              </a:solidFill>
              <a:effectLst/>
              <a:uLnTx/>
              <a:uFillTx/>
              <a:latin typeface="Nunito"/>
              <a:ea typeface="Nunito"/>
              <a:cs typeface="Nunito"/>
              <a:sym typeface="Nunito"/>
            </a:endParaRPr>
          </a:p>
        </p:txBody>
      </p:sp>
    </p:spTree>
    <p:extLst>
      <p:ext uri="{BB962C8B-B14F-4D97-AF65-F5344CB8AC3E}">
        <p14:creationId xmlns:p14="http://schemas.microsoft.com/office/powerpoint/2010/main" val="2962121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pSp>
        <p:nvGrpSpPr>
          <p:cNvPr id="201" name="Google Shape;201;p17"/>
          <p:cNvGrpSpPr/>
          <p:nvPr/>
        </p:nvGrpSpPr>
        <p:grpSpPr>
          <a:xfrm>
            <a:off x="4423011" y="631479"/>
            <a:ext cx="3345859" cy="3284149"/>
            <a:chOff x="576654" y="555403"/>
            <a:chExt cx="3865959" cy="3794658"/>
          </a:xfrm>
        </p:grpSpPr>
        <p:sp>
          <p:nvSpPr>
            <p:cNvPr id="202" name="Google Shape;202;p17"/>
            <p:cNvSpPr/>
            <p:nvPr/>
          </p:nvSpPr>
          <p:spPr>
            <a:xfrm>
              <a:off x="619289" y="555403"/>
              <a:ext cx="3823324" cy="3794658"/>
            </a:xfrm>
            <a:custGeom>
              <a:avLst/>
              <a:gdLst/>
              <a:ahLst/>
              <a:cxnLst/>
              <a:rect l="l" t="t" r="r" b="b"/>
              <a:pathLst>
                <a:path w="1812002" h="1798416" extrusionOk="0">
                  <a:moveTo>
                    <a:pt x="1803580" y="754533"/>
                  </a:moveTo>
                  <a:cubicBezTo>
                    <a:pt x="1755126" y="365965"/>
                    <a:pt x="1420404" y="43389"/>
                    <a:pt x="1031243" y="5415"/>
                  </a:cubicBezTo>
                  <a:cubicBezTo>
                    <a:pt x="982060" y="-66"/>
                    <a:pt x="932504" y="-1381"/>
                    <a:pt x="883099" y="1447"/>
                  </a:cubicBezTo>
                  <a:cubicBezTo>
                    <a:pt x="873803" y="1973"/>
                    <a:pt x="873957" y="16794"/>
                    <a:pt x="883691" y="16246"/>
                  </a:cubicBezTo>
                  <a:cubicBezTo>
                    <a:pt x="1757494" y="-18263"/>
                    <a:pt x="2121442" y="1058868"/>
                    <a:pt x="1445508" y="1590605"/>
                  </a:cubicBezTo>
                  <a:cubicBezTo>
                    <a:pt x="1154174" y="1812547"/>
                    <a:pt x="730088" y="1849314"/>
                    <a:pt x="411765" y="1663262"/>
                  </a:cubicBezTo>
                  <a:cubicBezTo>
                    <a:pt x="67769" y="1470874"/>
                    <a:pt x="-50821" y="1022824"/>
                    <a:pt x="50843" y="658548"/>
                  </a:cubicBezTo>
                  <a:cubicBezTo>
                    <a:pt x="145996" y="257328"/>
                    <a:pt x="571617" y="-46393"/>
                    <a:pt x="981233" y="77876"/>
                  </a:cubicBezTo>
                  <a:cubicBezTo>
                    <a:pt x="990003" y="80529"/>
                    <a:pt x="993533" y="65949"/>
                    <a:pt x="984391" y="63186"/>
                  </a:cubicBezTo>
                  <a:cubicBezTo>
                    <a:pt x="621232" y="-46436"/>
                    <a:pt x="223477" y="180680"/>
                    <a:pt x="83292" y="523010"/>
                  </a:cubicBezTo>
                  <a:cubicBezTo>
                    <a:pt x="-163184" y="1097697"/>
                    <a:pt x="154152" y="1768368"/>
                    <a:pt x="813533" y="1796542"/>
                  </a:cubicBezTo>
                  <a:cubicBezTo>
                    <a:pt x="1393503" y="1832827"/>
                    <a:pt x="1882662" y="1337310"/>
                    <a:pt x="1803580" y="75453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3" name="Google Shape;203;p17"/>
            <p:cNvSpPr/>
            <p:nvPr/>
          </p:nvSpPr>
          <p:spPr>
            <a:xfrm>
              <a:off x="576654" y="3067330"/>
              <a:ext cx="620488" cy="986037"/>
            </a:xfrm>
            <a:custGeom>
              <a:avLst/>
              <a:gdLst/>
              <a:ahLst/>
              <a:cxnLst/>
              <a:rect l="l" t="t" r="r" b="b"/>
              <a:pathLst>
                <a:path w="294070" h="467316" extrusionOk="0">
                  <a:moveTo>
                    <a:pt x="291610" y="454155"/>
                  </a:moveTo>
                  <a:cubicBezTo>
                    <a:pt x="153814" y="339512"/>
                    <a:pt x="54825" y="179550"/>
                    <a:pt x="14308" y="4834"/>
                  </a:cubicBezTo>
                  <a:cubicBezTo>
                    <a:pt x="12116" y="-4528"/>
                    <a:pt x="-1872" y="1084"/>
                    <a:pt x="211" y="10007"/>
                  </a:cubicBezTo>
                  <a:cubicBezTo>
                    <a:pt x="42374" y="188276"/>
                    <a:pt x="141091" y="348128"/>
                    <a:pt x="281612" y="465666"/>
                  </a:cubicBezTo>
                  <a:cubicBezTo>
                    <a:pt x="288760" y="471585"/>
                    <a:pt x="298757" y="460141"/>
                    <a:pt x="291610" y="454155"/>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4" name="Google Shape;204;p17"/>
            <p:cNvSpPr/>
            <p:nvPr/>
          </p:nvSpPr>
          <p:spPr>
            <a:xfrm>
              <a:off x="625052" y="3542878"/>
              <a:ext cx="246686" cy="335935"/>
            </a:xfrm>
            <a:custGeom>
              <a:avLst/>
              <a:gdLst/>
              <a:ahLst/>
              <a:cxnLst/>
              <a:rect l="l" t="t" r="r" b="b"/>
              <a:pathLst>
                <a:path w="116913" h="159211" extrusionOk="0">
                  <a:moveTo>
                    <a:pt x="114759" y="145770"/>
                  </a:moveTo>
                  <a:cubicBezTo>
                    <a:pt x="73155" y="104376"/>
                    <a:pt x="38848" y="56252"/>
                    <a:pt x="13292" y="3435"/>
                  </a:cubicBezTo>
                  <a:cubicBezTo>
                    <a:pt x="9193" y="-5027"/>
                    <a:pt x="-3195" y="3808"/>
                    <a:pt x="774" y="12030"/>
                  </a:cubicBezTo>
                  <a:cubicBezTo>
                    <a:pt x="27012" y="65964"/>
                    <a:pt x="62178" y="115053"/>
                    <a:pt x="104784" y="157258"/>
                  </a:cubicBezTo>
                  <a:cubicBezTo>
                    <a:pt x="111361" y="163814"/>
                    <a:pt x="121337" y="152303"/>
                    <a:pt x="114759" y="145770"/>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5" name="Google Shape;205;p17"/>
            <p:cNvSpPr/>
            <p:nvPr/>
          </p:nvSpPr>
          <p:spPr>
            <a:xfrm>
              <a:off x="3508732" y="703042"/>
              <a:ext cx="736985" cy="678722"/>
            </a:xfrm>
            <a:custGeom>
              <a:avLst/>
              <a:gdLst/>
              <a:ahLst/>
              <a:cxnLst/>
              <a:rect l="l" t="t" r="r" b="b"/>
              <a:pathLst>
                <a:path w="349282" h="321669" extrusionOk="0">
                  <a:moveTo>
                    <a:pt x="348469" y="309928"/>
                  </a:moveTo>
                  <a:cubicBezTo>
                    <a:pt x="278003" y="170664"/>
                    <a:pt x="156037" y="58585"/>
                    <a:pt x="11050" y="551"/>
                  </a:cubicBezTo>
                  <a:cubicBezTo>
                    <a:pt x="2543" y="-2847"/>
                    <a:pt x="-4823" y="10439"/>
                    <a:pt x="3968" y="13969"/>
                  </a:cubicBezTo>
                  <a:cubicBezTo>
                    <a:pt x="146478" y="70973"/>
                    <a:pt x="266844" y="180859"/>
                    <a:pt x="335709" y="318194"/>
                  </a:cubicBezTo>
                  <a:cubicBezTo>
                    <a:pt x="339918" y="326613"/>
                    <a:pt x="352591" y="318107"/>
                    <a:pt x="348469" y="309928"/>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6" name="Google Shape;206;p17"/>
            <p:cNvSpPr/>
            <p:nvPr/>
          </p:nvSpPr>
          <p:spPr>
            <a:xfrm>
              <a:off x="4237875" y="1405342"/>
              <a:ext cx="51220" cy="74504"/>
            </a:xfrm>
            <a:custGeom>
              <a:avLst/>
              <a:gdLst/>
              <a:ahLst/>
              <a:cxnLst/>
              <a:rect l="l" t="t" r="r" b="b"/>
              <a:pathLst>
                <a:path w="24275" h="35310" extrusionOk="0">
                  <a:moveTo>
                    <a:pt x="23295" y="23713"/>
                  </a:moveTo>
                  <a:lnTo>
                    <a:pt x="13692" y="3323"/>
                  </a:lnTo>
                  <a:cubicBezTo>
                    <a:pt x="8452" y="-4658"/>
                    <a:pt x="-3475" y="3191"/>
                    <a:pt x="975" y="11588"/>
                  </a:cubicBezTo>
                  <a:cubicBezTo>
                    <a:pt x="4176" y="18384"/>
                    <a:pt x="7371" y="25181"/>
                    <a:pt x="10556" y="31978"/>
                  </a:cubicBezTo>
                  <a:cubicBezTo>
                    <a:pt x="15906" y="39980"/>
                    <a:pt x="27745" y="32109"/>
                    <a:pt x="23295" y="2371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207" name="Google Shape;207;p17"/>
          <p:cNvSpPr txBox="1">
            <a:spLocks noGrp="1"/>
          </p:cNvSpPr>
          <p:nvPr>
            <p:ph type="ctrTitle" idx="4294967295"/>
          </p:nvPr>
        </p:nvSpPr>
        <p:spPr>
          <a:xfrm>
            <a:off x="1940414" y="2805467"/>
            <a:ext cx="3519193" cy="1010800"/>
          </a:xfrm>
          <a:prstGeom prst="rect">
            <a:avLst/>
          </a:prstGeom>
        </p:spPr>
        <p:txBody>
          <a:bodyPr spcFirstLastPara="1" wrap="square" lIns="0" tIns="0" rIns="0" bIns="0" anchor="ctr" anchorCtr="0">
            <a:noAutofit/>
          </a:bodyPr>
          <a:lstStyle/>
          <a:p>
            <a:pPr algn="ctr"/>
            <a:r>
              <a:rPr lang="hr-HR" sz="8000" dirty="0">
                <a:solidFill>
                  <a:schemeClr val="accent1"/>
                </a:solidFill>
              </a:rPr>
              <a:t>6. razred</a:t>
            </a:r>
            <a:r>
              <a:rPr lang="en" sz="8000" dirty="0">
                <a:solidFill>
                  <a:schemeClr val="accent1"/>
                </a:solidFill>
              </a:rPr>
              <a:t>!</a:t>
            </a:r>
            <a:endParaRPr sz="8000" dirty="0">
              <a:solidFill>
                <a:schemeClr val="accent1"/>
              </a:solidFill>
            </a:endParaRPr>
          </a:p>
        </p:txBody>
      </p:sp>
      <p:pic>
        <p:nvPicPr>
          <p:cNvPr id="5" name="Slika 4">
            <a:extLst>
              <a:ext uri="{FF2B5EF4-FFF2-40B4-BE49-F238E27FC236}">
                <a16:creationId xmlns:a16="http://schemas.microsoft.com/office/drawing/2014/main" id="{EE5C838A-D720-4919-8474-A83A8A4F0489}"/>
              </a:ext>
            </a:extLst>
          </p:cNvPr>
          <p:cNvPicPr>
            <a:picLocks noChangeAspect="1"/>
          </p:cNvPicPr>
          <p:nvPr/>
        </p:nvPicPr>
        <p:blipFill>
          <a:blip r:embed="rId3"/>
          <a:stretch>
            <a:fillRect/>
          </a:stretch>
        </p:blipFill>
        <p:spPr>
          <a:xfrm>
            <a:off x="5601291" y="934201"/>
            <a:ext cx="5078523" cy="4989599"/>
          </a:xfrm>
          <a:prstGeom prst="rect">
            <a:avLst/>
          </a:prstGeom>
        </p:spPr>
      </p:pic>
    </p:spTree>
    <p:extLst>
      <p:ext uri="{BB962C8B-B14F-4D97-AF65-F5344CB8AC3E}">
        <p14:creationId xmlns:p14="http://schemas.microsoft.com/office/powerpoint/2010/main" val="651503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23EDADE4-DD8E-479B-AD80-8DD008840941}"/>
              </a:ext>
            </a:extLst>
          </p:cNvPr>
          <p:cNvSpPr txBox="1"/>
          <p:nvPr/>
        </p:nvSpPr>
        <p:spPr>
          <a:xfrm>
            <a:off x="2747090" y="847614"/>
            <a:ext cx="8858940" cy="2062103"/>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A.6.1.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Računa najmanji zajednički višekratnik i primjenjuje svojstva djeljivosti prirodnih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brojeva.</a:t>
            </a:r>
          </a:p>
        </p:txBody>
      </p:sp>
      <p:sp>
        <p:nvSpPr>
          <p:cNvPr id="9" name="TekstniOkvir 8">
            <a:extLst>
              <a:ext uri="{FF2B5EF4-FFF2-40B4-BE49-F238E27FC236}">
                <a16:creationId xmlns:a16="http://schemas.microsoft.com/office/drawing/2014/main" id="{0BE103CC-1753-4185-AB83-5490281D6D4B}"/>
              </a:ext>
            </a:extLst>
          </p:cNvPr>
          <p:cNvSpPr txBox="1"/>
          <p:nvPr/>
        </p:nvSpPr>
        <p:spPr>
          <a:xfrm>
            <a:off x="1307064" y="2838130"/>
            <a:ext cx="9883112" cy="2965364"/>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Pronalazi zajedničke djelitelje, najveći zajednički djelitelj, zajedničke višekratnike, najmanji zajednički višekratnik dvaju i više prirodnih brojeva.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Primjenjuje svojstva djeljivosti umnoška prirodnih brojeva.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Tumači dobiveno rješenje u kontekstu problema.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Prošireni sadržaji: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i primjenjuje svojstvo relativno prostih brojeva.</a:t>
            </a:r>
          </a:p>
        </p:txBody>
      </p:sp>
    </p:spTree>
    <p:extLst>
      <p:ext uri="{BB962C8B-B14F-4D97-AF65-F5344CB8AC3E}">
        <p14:creationId xmlns:p14="http://schemas.microsoft.com/office/powerpoint/2010/main" val="3158735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23EDADE4-DD8E-479B-AD80-8DD008840941}"/>
              </a:ext>
            </a:extLst>
          </p:cNvPr>
          <p:cNvSpPr txBox="1"/>
          <p:nvPr/>
        </p:nvSpPr>
        <p:spPr>
          <a:xfrm>
            <a:off x="2790962" y="1131381"/>
            <a:ext cx="8858940" cy="2062103"/>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A.6.2.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Proširuje i skraćuje razlomke te primjenjuje postupak svođenja na zajednički nazivnik.</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Tree>
    <p:extLst>
      <p:ext uri="{BB962C8B-B14F-4D97-AF65-F5344CB8AC3E}">
        <p14:creationId xmlns:p14="http://schemas.microsoft.com/office/powerpoint/2010/main" val="297785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6" name="TekstniOkvir 5">
            <a:extLst>
              <a:ext uri="{FF2B5EF4-FFF2-40B4-BE49-F238E27FC236}">
                <a16:creationId xmlns:a16="http://schemas.microsoft.com/office/drawing/2014/main" id="{0C62EF32-1E10-49D8-ADFF-92B8614AEF7B}"/>
              </a:ext>
            </a:extLst>
          </p:cNvPr>
          <p:cNvSpPr txBox="1"/>
          <p:nvPr/>
        </p:nvSpPr>
        <p:spPr>
          <a:xfrm>
            <a:off x="2747926" y="1141765"/>
            <a:ext cx="9021135"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A.6.3.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različite zapise </a:t>
            </a:r>
            <a:r>
              <a:rPr kumimoji="0" lang="hr-HR" sz="3200" b="0" i="0" u="none" strike="noStrike" kern="0" cap="none" spc="0" normalizeH="0" baseline="0" noProof="0" dirty="0" err="1">
                <a:ln>
                  <a:noFill/>
                </a:ln>
                <a:solidFill>
                  <a:srgbClr val="231F20"/>
                </a:solidFill>
                <a:effectLst/>
                <a:uLnTx/>
                <a:uFillTx/>
                <a:latin typeface="Minion Pro Cond"/>
                <a:ea typeface="+mn-ea"/>
                <a:cs typeface="Arial"/>
                <a:sym typeface="Arial"/>
              </a:rPr>
              <a:t>nenegativnih</a:t>
            </a: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racionalnih brojeva.</a:t>
            </a:r>
          </a:p>
        </p:txBody>
      </p:sp>
      <p:sp>
        <p:nvSpPr>
          <p:cNvPr id="8" name="TekstniOkvir 7">
            <a:extLst>
              <a:ext uri="{FF2B5EF4-FFF2-40B4-BE49-F238E27FC236}">
                <a16:creationId xmlns:a16="http://schemas.microsoft.com/office/drawing/2014/main" id="{BDF100CB-5C9B-4E8B-9EE7-02C299735AA6}"/>
              </a:ext>
            </a:extLst>
          </p:cNvPr>
          <p:cNvSpPr txBox="1"/>
          <p:nvPr/>
        </p:nvSpPr>
        <p:spPr>
          <a:xfrm>
            <a:off x="1630327" y="2818708"/>
            <a:ext cx="8907720" cy="255493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Matematičkim jezikom opisuje, predočava i primjenjuje jednakost među različitim zapisima </a:t>
            </a:r>
            <a:r>
              <a:rPr kumimoji="0" lang="hr-HR" sz="2667" b="0" i="0" u="none" strike="noStrike" kern="0" cap="none" spc="0" normalizeH="0" baseline="0" noProof="0" dirty="0" err="1">
                <a:ln>
                  <a:noFill/>
                </a:ln>
                <a:solidFill>
                  <a:srgbClr val="231F20"/>
                </a:solidFill>
                <a:effectLst/>
                <a:uLnTx/>
                <a:uFillTx/>
                <a:latin typeface="Minion Pro Cond"/>
                <a:ea typeface="+mn-ea"/>
                <a:cs typeface="Arial"/>
                <a:sym typeface="Arial"/>
              </a:rPr>
              <a:t>nenegativnih</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racionalnih brojeva (prirodnih brojeva, decimalnih brojeva, decimalnih razlomaka, pravih razlomaka, nepravih razlomaka, mješovitih brojeva, postotaka i promila).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Povezuje omjer dviju veličina s razlomkom.</a:t>
            </a:r>
          </a:p>
        </p:txBody>
      </p:sp>
    </p:spTree>
    <p:extLst>
      <p:ext uri="{BB962C8B-B14F-4D97-AF65-F5344CB8AC3E}">
        <p14:creationId xmlns:p14="http://schemas.microsoft.com/office/powerpoint/2010/main" val="2261685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6" name="TekstniOkvir 5">
            <a:extLst>
              <a:ext uri="{FF2B5EF4-FFF2-40B4-BE49-F238E27FC236}">
                <a16:creationId xmlns:a16="http://schemas.microsoft.com/office/drawing/2014/main" id="{0C62EF32-1E10-49D8-ADFF-92B8614AEF7B}"/>
              </a:ext>
            </a:extLst>
          </p:cNvPr>
          <p:cNvSpPr txBox="1"/>
          <p:nvPr/>
        </p:nvSpPr>
        <p:spPr>
          <a:xfrm>
            <a:off x="2747926" y="1141765"/>
            <a:ext cx="9021135"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A.6.4.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uspoređivanje </a:t>
            </a:r>
            <a:r>
              <a:rPr kumimoji="0" lang="hr-HR" sz="3200" b="0" i="0" u="none" strike="noStrike" kern="0" cap="none" spc="0" normalizeH="0" baseline="0" noProof="0" dirty="0" err="1">
                <a:ln>
                  <a:noFill/>
                </a:ln>
                <a:solidFill>
                  <a:srgbClr val="231F20"/>
                </a:solidFill>
                <a:effectLst/>
                <a:uLnTx/>
                <a:uFillTx/>
                <a:latin typeface="Minion Pro Cond"/>
                <a:ea typeface="+mn-ea"/>
                <a:cs typeface="Arial"/>
                <a:sym typeface="Arial"/>
              </a:rPr>
              <a:t>nenegativnih</a:t>
            </a: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racionalnih brojeva.</a:t>
            </a:r>
          </a:p>
        </p:txBody>
      </p:sp>
      <p:sp>
        <p:nvSpPr>
          <p:cNvPr id="7" name="TekstniOkvir 6">
            <a:extLst>
              <a:ext uri="{FF2B5EF4-FFF2-40B4-BE49-F238E27FC236}">
                <a16:creationId xmlns:a16="http://schemas.microsoft.com/office/drawing/2014/main" id="{F4DFBB16-429C-4899-812A-EBC815BCC1AB}"/>
              </a:ext>
            </a:extLst>
          </p:cNvPr>
          <p:cNvSpPr txBox="1"/>
          <p:nvPr/>
        </p:nvSpPr>
        <p:spPr>
          <a:xfrm>
            <a:off x="2747925" y="3087432"/>
            <a:ext cx="8137864"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A.6.5.</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Računa s </a:t>
            </a:r>
            <a:r>
              <a:rPr kumimoji="0" lang="hr-HR" sz="3200" b="0" i="0" u="none" strike="noStrike" kern="0" cap="none" spc="0" normalizeH="0" baseline="0" noProof="0" dirty="0" err="1">
                <a:ln>
                  <a:noFill/>
                </a:ln>
                <a:solidFill>
                  <a:srgbClr val="231F20"/>
                </a:solidFill>
                <a:effectLst/>
                <a:uLnTx/>
                <a:uFillTx/>
                <a:latin typeface="Minion Pro Cond"/>
                <a:ea typeface="+mn-ea"/>
                <a:cs typeface="Arial"/>
                <a:sym typeface="Arial"/>
              </a:rPr>
              <a:t>nenegativnim</a:t>
            </a: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racionalnim brojevima.</a:t>
            </a:r>
          </a:p>
        </p:txBody>
      </p:sp>
    </p:spTree>
    <p:extLst>
      <p:ext uri="{BB962C8B-B14F-4D97-AF65-F5344CB8AC3E}">
        <p14:creationId xmlns:p14="http://schemas.microsoft.com/office/powerpoint/2010/main" val="118149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B10471CD-ABF1-4DDA-B3FC-3E00C186607E}"/>
              </a:ext>
            </a:extLst>
          </p:cNvPr>
          <p:cNvSpPr txBox="1"/>
          <p:nvPr/>
        </p:nvSpPr>
        <p:spPr>
          <a:xfrm>
            <a:off x="2886179" y="1286209"/>
            <a:ext cx="8137864"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A.6.6.</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Prikazuje i primjenjuje cijele brojeve.</a:t>
            </a:r>
          </a:p>
        </p:txBody>
      </p:sp>
      <p:sp>
        <p:nvSpPr>
          <p:cNvPr id="9" name="TekstniOkvir 8">
            <a:extLst>
              <a:ext uri="{FF2B5EF4-FFF2-40B4-BE49-F238E27FC236}">
                <a16:creationId xmlns:a16="http://schemas.microsoft.com/office/drawing/2014/main" id="{EE59EE59-F9E1-4E9E-8BB6-2502DF476B12}"/>
              </a:ext>
            </a:extLst>
          </p:cNvPr>
          <p:cNvSpPr txBox="1"/>
          <p:nvPr/>
        </p:nvSpPr>
        <p:spPr>
          <a:xfrm>
            <a:off x="2819315" y="2970741"/>
            <a:ext cx="8137864"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A.6.7.</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Računa s cijelim brojevima.</a:t>
            </a:r>
          </a:p>
        </p:txBody>
      </p:sp>
    </p:spTree>
    <p:extLst>
      <p:ext uri="{BB962C8B-B14F-4D97-AF65-F5344CB8AC3E}">
        <p14:creationId xmlns:p14="http://schemas.microsoft.com/office/powerpoint/2010/main" val="3850690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4A84D78C-F4F1-43CE-997F-0D5350366F01}"/>
              </a:ext>
            </a:extLst>
          </p:cNvPr>
          <p:cNvSpPr txBox="1"/>
          <p:nvPr/>
        </p:nvSpPr>
        <p:spPr>
          <a:xfrm>
            <a:off x="2819315" y="970390"/>
            <a:ext cx="8439151"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A.6.8.</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Primjenjuje potenciju baze 10 i </a:t>
            </a:r>
            <a:r>
              <a:rPr kumimoji="0" lang="hr-HR" sz="3200" b="1" i="0" u="none" strike="noStrike" kern="0" cap="none" spc="0" normalizeH="0" baseline="0" noProof="0" dirty="0" err="1">
                <a:ln>
                  <a:noFill/>
                </a:ln>
                <a:solidFill>
                  <a:srgbClr val="231F20"/>
                </a:solidFill>
                <a:effectLst/>
                <a:uLnTx/>
                <a:uFillTx/>
                <a:latin typeface="Minion Pro Cond"/>
                <a:ea typeface="+mn-ea"/>
                <a:cs typeface="Arial"/>
                <a:sym typeface="Arial"/>
              </a:rPr>
              <a:t>nenegativnoga</a:t>
            </a: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cjelobrojnog eksponenta.</a:t>
            </a:r>
          </a:p>
        </p:txBody>
      </p:sp>
      <p:sp>
        <p:nvSpPr>
          <p:cNvPr id="10" name="TekstniOkvir 9">
            <a:extLst>
              <a:ext uri="{FF2B5EF4-FFF2-40B4-BE49-F238E27FC236}">
                <a16:creationId xmlns:a16="http://schemas.microsoft.com/office/drawing/2014/main" id="{4DEDA729-83BB-4BE5-9F57-598BD9EF9B1C}"/>
              </a:ext>
            </a:extLst>
          </p:cNvPr>
          <p:cNvSpPr txBox="1"/>
          <p:nvPr/>
        </p:nvSpPr>
        <p:spPr>
          <a:xfrm>
            <a:off x="2083981" y="3105967"/>
            <a:ext cx="8439151" cy="1323632"/>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Učenike upoznati s koeficijentom, bazom i eksponentom potencije. Zbrajati i oduzimati istovrsne potencije ili množiti potencije u jednostavnim izrazima.</a:t>
            </a:r>
          </a:p>
        </p:txBody>
      </p:sp>
    </p:spTree>
    <p:extLst>
      <p:ext uri="{BB962C8B-B14F-4D97-AF65-F5344CB8AC3E}">
        <p14:creationId xmlns:p14="http://schemas.microsoft.com/office/powerpoint/2010/main" val="1310594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AEA07659-9720-454F-8089-FCB959294B84}"/>
              </a:ext>
            </a:extLst>
          </p:cNvPr>
          <p:cNvSpPr txBox="1"/>
          <p:nvPr/>
        </p:nvSpPr>
        <p:spPr>
          <a:xfrm>
            <a:off x="2538687" y="1159199"/>
            <a:ext cx="10442629" cy="1487651"/>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B.6.1.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Rješava i primjenjuje linearnu jednadžbu.</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Rješava jednostavne jednadžbe s apsolutnom vrijednošću</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t>
            </a:r>
          </a:p>
        </p:txBody>
      </p:sp>
      <p:sp>
        <p:nvSpPr>
          <p:cNvPr id="9" name="TekstniOkvir 8">
            <a:extLst>
              <a:ext uri="{FF2B5EF4-FFF2-40B4-BE49-F238E27FC236}">
                <a16:creationId xmlns:a16="http://schemas.microsoft.com/office/drawing/2014/main" id="{27BC1BAE-40B8-4033-BB61-18A93707DAC5}"/>
              </a:ext>
            </a:extLst>
          </p:cNvPr>
          <p:cNvSpPr txBox="1"/>
          <p:nvPr/>
        </p:nvSpPr>
        <p:spPr>
          <a:xfrm>
            <a:off x="1967208" y="2599744"/>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C.6.1.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Konstruira kut i njegovu simetralu.</a:t>
            </a:r>
          </a:p>
        </p:txBody>
      </p:sp>
      <p:sp>
        <p:nvSpPr>
          <p:cNvPr id="11" name="TekstniOkvir 10">
            <a:extLst>
              <a:ext uri="{FF2B5EF4-FFF2-40B4-BE49-F238E27FC236}">
                <a16:creationId xmlns:a16="http://schemas.microsoft.com/office/drawing/2014/main" id="{97BE0083-C9AD-4A75-8C12-678B23A50FDB}"/>
              </a:ext>
            </a:extLst>
          </p:cNvPr>
          <p:cNvSpPr txBox="1"/>
          <p:nvPr/>
        </p:nvSpPr>
        <p:spPr>
          <a:xfrm>
            <a:off x="1967208" y="3632681"/>
            <a:ext cx="9542448"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C.6.2.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Konstruira trokute, analizira njihova svojstva i odnose.</a:t>
            </a:r>
          </a:p>
        </p:txBody>
      </p:sp>
      <p:sp>
        <p:nvSpPr>
          <p:cNvPr id="12" name="TekstniOkvir 11">
            <a:extLst>
              <a:ext uri="{FF2B5EF4-FFF2-40B4-BE49-F238E27FC236}">
                <a16:creationId xmlns:a16="http://schemas.microsoft.com/office/drawing/2014/main" id="{A1BFB0B5-B0C0-4F3C-92D2-42216706F063}"/>
              </a:ext>
            </a:extLst>
          </p:cNvPr>
          <p:cNvSpPr txBox="1"/>
          <p:nvPr/>
        </p:nvSpPr>
        <p:spPr>
          <a:xfrm>
            <a:off x="1967209" y="4662859"/>
            <a:ext cx="9674004"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D.6.1.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Odabire i preračunava odgovarajuće mjerne jedinice.</a:t>
            </a:r>
          </a:p>
        </p:txBody>
      </p:sp>
    </p:spTree>
    <p:extLst>
      <p:ext uri="{BB962C8B-B14F-4D97-AF65-F5344CB8AC3E}">
        <p14:creationId xmlns:p14="http://schemas.microsoft.com/office/powerpoint/2010/main" val="4212840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pSp>
        <p:nvGrpSpPr>
          <p:cNvPr id="201" name="Google Shape;201;p17"/>
          <p:cNvGrpSpPr/>
          <p:nvPr/>
        </p:nvGrpSpPr>
        <p:grpSpPr>
          <a:xfrm>
            <a:off x="4423011" y="631479"/>
            <a:ext cx="3345859" cy="3284149"/>
            <a:chOff x="576654" y="555403"/>
            <a:chExt cx="3865959" cy="3794658"/>
          </a:xfrm>
        </p:grpSpPr>
        <p:sp>
          <p:nvSpPr>
            <p:cNvPr id="202" name="Google Shape;202;p17"/>
            <p:cNvSpPr/>
            <p:nvPr/>
          </p:nvSpPr>
          <p:spPr>
            <a:xfrm>
              <a:off x="619289" y="555403"/>
              <a:ext cx="3823324" cy="3794658"/>
            </a:xfrm>
            <a:custGeom>
              <a:avLst/>
              <a:gdLst/>
              <a:ahLst/>
              <a:cxnLst/>
              <a:rect l="l" t="t" r="r" b="b"/>
              <a:pathLst>
                <a:path w="1812002" h="1798416" extrusionOk="0">
                  <a:moveTo>
                    <a:pt x="1803580" y="754533"/>
                  </a:moveTo>
                  <a:cubicBezTo>
                    <a:pt x="1755126" y="365965"/>
                    <a:pt x="1420404" y="43389"/>
                    <a:pt x="1031243" y="5415"/>
                  </a:cubicBezTo>
                  <a:cubicBezTo>
                    <a:pt x="982060" y="-66"/>
                    <a:pt x="932504" y="-1381"/>
                    <a:pt x="883099" y="1447"/>
                  </a:cubicBezTo>
                  <a:cubicBezTo>
                    <a:pt x="873803" y="1973"/>
                    <a:pt x="873957" y="16794"/>
                    <a:pt x="883691" y="16246"/>
                  </a:cubicBezTo>
                  <a:cubicBezTo>
                    <a:pt x="1757494" y="-18263"/>
                    <a:pt x="2121442" y="1058868"/>
                    <a:pt x="1445508" y="1590605"/>
                  </a:cubicBezTo>
                  <a:cubicBezTo>
                    <a:pt x="1154174" y="1812547"/>
                    <a:pt x="730088" y="1849314"/>
                    <a:pt x="411765" y="1663262"/>
                  </a:cubicBezTo>
                  <a:cubicBezTo>
                    <a:pt x="67769" y="1470874"/>
                    <a:pt x="-50821" y="1022824"/>
                    <a:pt x="50843" y="658548"/>
                  </a:cubicBezTo>
                  <a:cubicBezTo>
                    <a:pt x="145996" y="257328"/>
                    <a:pt x="571617" y="-46393"/>
                    <a:pt x="981233" y="77876"/>
                  </a:cubicBezTo>
                  <a:cubicBezTo>
                    <a:pt x="990003" y="80529"/>
                    <a:pt x="993533" y="65949"/>
                    <a:pt x="984391" y="63186"/>
                  </a:cubicBezTo>
                  <a:cubicBezTo>
                    <a:pt x="621232" y="-46436"/>
                    <a:pt x="223477" y="180680"/>
                    <a:pt x="83292" y="523010"/>
                  </a:cubicBezTo>
                  <a:cubicBezTo>
                    <a:pt x="-163184" y="1097697"/>
                    <a:pt x="154152" y="1768368"/>
                    <a:pt x="813533" y="1796542"/>
                  </a:cubicBezTo>
                  <a:cubicBezTo>
                    <a:pt x="1393503" y="1832827"/>
                    <a:pt x="1882662" y="1337310"/>
                    <a:pt x="1803580" y="75453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3" name="Google Shape;203;p17"/>
            <p:cNvSpPr/>
            <p:nvPr/>
          </p:nvSpPr>
          <p:spPr>
            <a:xfrm>
              <a:off x="576654" y="3067330"/>
              <a:ext cx="620488" cy="986037"/>
            </a:xfrm>
            <a:custGeom>
              <a:avLst/>
              <a:gdLst/>
              <a:ahLst/>
              <a:cxnLst/>
              <a:rect l="l" t="t" r="r" b="b"/>
              <a:pathLst>
                <a:path w="294070" h="467316" extrusionOk="0">
                  <a:moveTo>
                    <a:pt x="291610" y="454155"/>
                  </a:moveTo>
                  <a:cubicBezTo>
                    <a:pt x="153814" y="339512"/>
                    <a:pt x="54825" y="179550"/>
                    <a:pt x="14308" y="4834"/>
                  </a:cubicBezTo>
                  <a:cubicBezTo>
                    <a:pt x="12116" y="-4528"/>
                    <a:pt x="-1872" y="1084"/>
                    <a:pt x="211" y="10007"/>
                  </a:cubicBezTo>
                  <a:cubicBezTo>
                    <a:pt x="42374" y="188276"/>
                    <a:pt x="141091" y="348128"/>
                    <a:pt x="281612" y="465666"/>
                  </a:cubicBezTo>
                  <a:cubicBezTo>
                    <a:pt x="288760" y="471585"/>
                    <a:pt x="298757" y="460141"/>
                    <a:pt x="291610" y="454155"/>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4" name="Google Shape;204;p17"/>
            <p:cNvSpPr/>
            <p:nvPr/>
          </p:nvSpPr>
          <p:spPr>
            <a:xfrm>
              <a:off x="625052" y="3542878"/>
              <a:ext cx="246686" cy="335935"/>
            </a:xfrm>
            <a:custGeom>
              <a:avLst/>
              <a:gdLst/>
              <a:ahLst/>
              <a:cxnLst/>
              <a:rect l="l" t="t" r="r" b="b"/>
              <a:pathLst>
                <a:path w="116913" h="159211" extrusionOk="0">
                  <a:moveTo>
                    <a:pt x="114759" y="145770"/>
                  </a:moveTo>
                  <a:cubicBezTo>
                    <a:pt x="73155" y="104376"/>
                    <a:pt x="38848" y="56252"/>
                    <a:pt x="13292" y="3435"/>
                  </a:cubicBezTo>
                  <a:cubicBezTo>
                    <a:pt x="9193" y="-5027"/>
                    <a:pt x="-3195" y="3808"/>
                    <a:pt x="774" y="12030"/>
                  </a:cubicBezTo>
                  <a:cubicBezTo>
                    <a:pt x="27012" y="65964"/>
                    <a:pt x="62178" y="115053"/>
                    <a:pt x="104784" y="157258"/>
                  </a:cubicBezTo>
                  <a:cubicBezTo>
                    <a:pt x="111361" y="163814"/>
                    <a:pt x="121337" y="152303"/>
                    <a:pt x="114759" y="145770"/>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5" name="Google Shape;205;p17"/>
            <p:cNvSpPr/>
            <p:nvPr/>
          </p:nvSpPr>
          <p:spPr>
            <a:xfrm>
              <a:off x="3508732" y="703042"/>
              <a:ext cx="736985" cy="678722"/>
            </a:xfrm>
            <a:custGeom>
              <a:avLst/>
              <a:gdLst/>
              <a:ahLst/>
              <a:cxnLst/>
              <a:rect l="l" t="t" r="r" b="b"/>
              <a:pathLst>
                <a:path w="349282" h="321669" extrusionOk="0">
                  <a:moveTo>
                    <a:pt x="348469" y="309928"/>
                  </a:moveTo>
                  <a:cubicBezTo>
                    <a:pt x="278003" y="170664"/>
                    <a:pt x="156037" y="58585"/>
                    <a:pt x="11050" y="551"/>
                  </a:cubicBezTo>
                  <a:cubicBezTo>
                    <a:pt x="2543" y="-2847"/>
                    <a:pt x="-4823" y="10439"/>
                    <a:pt x="3968" y="13969"/>
                  </a:cubicBezTo>
                  <a:cubicBezTo>
                    <a:pt x="146478" y="70973"/>
                    <a:pt x="266844" y="180859"/>
                    <a:pt x="335709" y="318194"/>
                  </a:cubicBezTo>
                  <a:cubicBezTo>
                    <a:pt x="339918" y="326613"/>
                    <a:pt x="352591" y="318107"/>
                    <a:pt x="348469" y="309928"/>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6" name="Google Shape;206;p17"/>
            <p:cNvSpPr/>
            <p:nvPr/>
          </p:nvSpPr>
          <p:spPr>
            <a:xfrm>
              <a:off x="4237875" y="1405342"/>
              <a:ext cx="51220" cy="74504"/>
            </a:xfrm>
            <a:custGeom>
              <a:avLst/>
              <a:gdLst/>
              <a:ahLst/>
              <a:cxnLst/>
              <a:rect l="l" t="t" r="r" b="b"/>
              <a:pathLst>
                <a:path w="24275" h="35310" extrusionOk="0">
                  <a:moveTo>
                    <a:pt x="23295" y="23713"/>
                  </a:moveTo>
                  <a:lnTo>
                    <a:pt x="13692" y="3323"/>
                  </a:lnTo>
                  <a:cubicBezTo>
                    <a:pt x="8452" y="-4658"/>
                    <a:pt x="-3475" y="3191"/>
                    <a:pt x="975" y="11588"/>
                  </a:cubicBezTo>
                  <a:cubicBezTo>
                    <a:pt x="4176" y="18384"/>
                    <a:pt x="7371" y="25181"/>
                    <a:pt x="10556" y="31978"/>
                  </a:cubicBezTo>
                  <a:cubicBezTo>
                    <a:pt x="15906" y="39980"/>
                    <a:pt x="27745" y="32109"/>
                    <a:pt x="23295" y="2371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207" name="Google Shape;207;p17"/>
          <p:cNvSpPr txBox="1">
            <a:spLocks noGrp="1"/>
          </p:cNvSpPr>
          <p:nvPr>
            <p:ph type="ctrTitle" idx="4294967295"/>
          </p:nvPr>
        </p:nvSpPr>
        <p:spPr>
          <a:xfrm>
            <a:off x="685089" y="655363"/>
            <a:ext cx="10406768" cy="1010800"/>
          </a:xfrm>
          <a:prstGeom prst="rect">
            <a:avLst/>
          </a:prstGeom>
        </p:spPr>
        <p:txBody>
          <a:bodyPr spcFirstLastPara="1" wrap="square" lIns="0" tIns="0" rIns="0" bIns="0" anchor="ctr" anchorCtr="0">
            <a:noAutofit/>
          </a:bodyPr>
          <a:lstStyle/>
          <a:p>
            <a:pPr algn="ctr"/>
            <a:r>
              <a:rPr lang="hr-HR" sz="8000" dirty="0">
                <a:solidFill>
                  <a:schemeClr val="accent1"/>
                </a:solidFill>
              </a:rPr>
              <a:t>Kurikulum predmeta Matematika</a:t>
            </a:r>
            <a:endParaRPr sz="8000" dirty="0">
              <a:solidFill>
                <a:schemeClr val="accent1"/>
              </a:solidFill>
            </a:endParaRPr>
          </a:p>
        </p:txBody>
      </p:sp>
      <p:pic>
        <p:nvPicPr>
          <p:cNvPr id="3" name="Slika 2">
            <a:extLst>
              <a:ext uri="{FF2B5EF4-FFF2-40B4-BE49-F238E27FC236}">
                <a16:creationId xmlns:a16="http://schemas.microsoft.com/office/drawing/2014/main" id="{585CC0B5-5873-4968-A6CA-7B30FD24583D}"/>
              </a:ext>
            </a:extLst>
          </p:cNvPr>
          <p:cNvPicPr>
            <a:picLocks noChangeAspect="1"/>
          </p:cNvPicPr>
          <p:nvPr/>
        </p:nvPicPr>
        <p:blipFill>
          <a:blip r:embed="rId3"/>
          <a:stretch>
            <a:fillRect/>
          </a:stretch>
        </p:blipFill>
        <p:spPr>
          <a:xfrm>
            <a:off x="3398388" y="1560900"/>
            <a:ext cx="4980171" cy="4438505"/>
          </a:xfrm>
          <a:prstGeom prst="rect">
            <a:avLst/>
          </a:prstGeom>
        </p:spPr>
      </p:pic>
    </p:spTree>
    <p:extLst>
      <p:ext uri="{BB962C8B-B14F-4D97-AF65-F5344CB8AC3E}">
        <p14:creationId xmlns:p14="http://schemas.microsoft.com/office/powerpoint/2010/main" val="1085853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12" name="TekstniOkvir 11">
            <a:extLst>
              <a:ext uri="{FF2B5EF4-FFF2-40B4-BE49-F238E27FC236}">
                <a16:creationId xmlns:a16="http://schemas.microsoft.com/office/drawing/2014/main" id="{A1BFB0B5-B0C0-4F3C-92D2-42216706F063}"/>
              </a:ext>
            </a:extLst>
          </p:cNvPr>
          <p:cNvSpPr txBox="1"/>
          <p:nvPr/>
        </p:nvSpPr>
        <p:spPr>
          <a:xfrm>
            <a:off x="1911431" y="3319620"/>
            <a:ext cx="9674004"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D.6.1.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Odabire i preračunava odgovarajuće mjerne jedinice.</a:t>
            </a:r>
          </a:p>
        </p:txBody>
      </p:sp>
      <p:sp>
        <p:nvSpPr>
          <p:cNvPr id="10" name="TekstniOkvir 9">
            <a:extLst>
              <a:ext uri="{FF2B5EF4-FFF2-40B4-BE49-F238E27FC236}">
                <a16:creationId xmlns:a16="http://schemas.microsoft.com/office/drawing/2014/main" id="{8C5C337F-A575-45B5-8499-AB25A05A7889}"/>
              </a:ext>
            </a:extLst>
          </p:cNvPr>
          <p:cNvSpPr txBox="1"/>
          <p:nvPr/>
        </p:nvSpPr>
        <p:spPr>
          <a:xfrm>
            <a:off x="3026830" y="988987"/>
            <a:ext cx="10639888" cy="304698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C.6.3.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Konstruira četverokute, analizira njihova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svojstva i odnose.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1200" cap="none" spc="0" normalizeH="0" baseline="0" noProof="0" dirty="0">
                <a:ln>
                  <a:noFill/>
                </a:ln>
                <a:solidFill>
                  <a:srgbClr val="231F20"/>
                </a:solidFill>
                <a:effectLst/>
                <a:uLnTx/>
                <a:uFillTx/>
                <a:latin typeface="Minion Pro Cond"/>
                <a:ea typeface="+mn-ea"/>
                <a:cs typeface="+mn-cs"/>
              </a:rPr>
              <a:t>Prošireni sadržaj</a:t>
            </a:r>
            <a:r>
              <a:rPr kumimoji="0" lang="hr-HR" sz="3200" b="0" i="0" u="none" strike="noStrike" kern="1200" cap="none" spc="0" normalizeH="0" baseline="0" noProof="0" dirty="0">
                <a:ln>
                  <a:noFill/>
                </a:ln>
                <a:solidFill>
                  <a:srgbClr val="231F20"/>
                </a:solidFill>
                <a:effectLst/>
                <a:uLnTx/>
                <a:uFillTx/>
                <a:latin typeface="Minion Pro Cond"/>
                <a:ea typeface="+mn-ea"/>
                <a:cs typeface="+mn-cs"/>
              </a:rPr>
              <a:t>:  Opisuje, skicira i crta </a:t>
            </a:r>
            <a:r>
              <a:rPr kumimoji="0" lang="hr-HR" sz="3200" b="1" i="0" u="none" strike="noStrike" kern="1200" cap="none" spc="0" normalizeH="0" baseline="0" noProof="0" dirty="0">
                <a:ln>
                  <a:noFill/>
                </a:ln>
                <a:solidFill>
                  <a:srgbClr val="231F20"/>
                </a:solidFill>
                <a:effectLst/>
                <a:uLnTx/>
                <a:uFillTx/>
                <a:latin typeface="Minion Pro Cond"/>
                <a:ea typeface="+mn-ea"/>
                <a:cs typeface="+mn-cs"/>
              </a:rPr>
              <a:t>trapez</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1200" cap="none" spc="0" normalizeH="0" baseline="0" noProof="0" dirty="0">
                <a:ln>
                  <a:noFill/>
                </a:ln>
                <a:solidFill>
                  <a:srgbClr val="231F20"/>
                </a:solidFill>
                <a:effectLst/>
                <a:uLnTx/>
                <a:uFillTx/>
                <a:latin typeface="Minion Pro Cond"/>
                <a:ea typeface="+mn-ea"/>
                <a:cs typeface="+mn-cs"/>
              </a:rPr>
              <a:t> i deltoid.</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a:t>
            </a:r>
          </a:p>
        </p:txBody>
      </p:sp>
      <p:sp>
        <p:nvSpPr>
          <p:cNvPr id="13" name="TekstniOkvir 12">
            <a:extLst>
              <a:ext uri="{FF2B5EF4-FFF2-40B4-BE49-F238E27FC236}">
                <a16:creationId xmlns:a16="http://schemas.microsoft.com/office/drawing/2014/main" id="{EFB1F86A-7A22-411A-8401-47F4CF21F14A}"/>
              </a:ext>
            </a:extLst>
          </p:cNvPr>
          <p:cNvSpPr txBox="1"/>
          <p:nvPr/>
        </p:nvSpPr>
        <p:spPr>
          <a:xfrm>
            <a:off x="1911431" y="4331486"/>
            <a:ext cx="9586088"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D.6.2.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Računa i primjenjuje opseg i površinu trokuta i četverokuta te mjeru kuta.</a:t>
            </a:r>
          </a:p>
        </p:txBody>
      </p:sp>
    </p:spTree>
    <p:extLst>
      <p:ext uri="{BB962C8B-B14F-4D97-AF65-F5344CB8AC3E}">
        <p14:creationId xmlns:p14="http://schemas.microsoft.com/office/powerpoint/2010/main" val="200938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A551F961-8074-4D3F-98CC-A6821E6C3A9C}"/>
              </a:ext>
            </a:extLst>
          </p:cNvPr>
          <p:cNvSpPr txBox="1"/>
          <p:nvPr/>
        </p:nvSpPr>
        <p:spPr>
          <a:xfrm>
            <a:off x="1291773" y="744463"/>
            <a:ext cx="9143599" cy="4935134"/>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                                </a:t>
            </a: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D.6.3.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MAT OŠ A.6.9.</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Primjenjuje računanje postotnoga iznosa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zadane osnovne vrijednosti.</a:t>
            </a:r>
            <a:endPar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Povezuje postotak, osnovnu vrijednost i postotni iznos u problemskoj situaciji.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Računa postotni iznos zadanoga postotka i osnovne vrijednosti.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Analizira promjenu postotnoga iznosa s obzirom na promjenu osnovne vrijednosti uz isti postotak.</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Primjenjuje računanje postotnoga iznosa zadane osnovne vrijednosti u problemima.</a:t>
            </a:r>
          </a:p>
        </p:txBody>
      </p:sp>
    </p:spTree>
    <p:extLst>
      <p:ext uri="{BB962C8B-B14F-4D97-AF65-F5344CB8AC3E}">
        <p14:creationId xmlns:p14="http://schemas.microsoft.com/office/powerpoint/2010/main" val="156096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A551F961-8074-4D3F-98CC-A6821E6C3A9C}"/>
              </a:ext>
            </a:extLst>
          </p:cNvPr>
          <p:cNvSpPr txBox="1"/>
          <p:nvPr/>
        </p:nvSpPr>
        <p:spPr>
          <a:xfrm>
            <a:off x="1291773" y="744463"/>
            <a:ext cx="9143599" cy="502766"/>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                                </a:t>
            </a:r>
            <a:endPar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
        <p:nvSpPr>
          <p:cNvPr id="5" name="TekstniOkvir 4">
            <a:extLst>
              <a:ext uri="{FF2B5EF4-FFF2-40B4-BE49-F238E27FC236}">
                <a16:creationId xmlns:a16="http://schemas.microsoft.com/office/drawing/2014/main" id="{BDFA0BC2-C0E5-4D5E-AD03-9B5B996F1C20}"/>
              </a:ext>
            </a:extLst>
          </p:cNvPr>
          <p:cNvSpPr txBox="1"/>
          <p:nvPr/>
        </p:nvSpPr>
        <p:spPr>
          <a:xfrm>
            <a:off x="2973217" y="1158770"/>
            <a:ext cx="7926211"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D.6.4.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Pridružuje cijele i pozitivne racionalne brojeve točkama brojevnoga pravca.</a:t>
            </a:r>
          </a:p>
        </p:txBody>
      </p:sp>
      <p:sp>
        <p:nvSpPr>
          <p:cNvPr id="6" name="TekstniOkvir 5">
            <a:extLst>
              <a:ext uri="{FF2B5EF4-FFF2-40B4-BE49-F238E27FC236}">
                <a16:creationId xmlns:a16="http://schemas.microsoft.com/office/drawing/2014/main" id="{69A11DD5-75F0-4D0B-9F03-AADC190913AC}"/>
              </a:ext>
            </a:extLst>
          </p:cNvPr>
          <p:cNvSpPr txBox="1"/>
          <p:nvPr/>
        </p:nvSpPr>
        <p:spPr>
          <a:xfrm>
            <a:off x="1485902" y="3173516"/>
            <a:ext cx="12418383" cy="2144305"/>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D.6.5.</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U pravokutnome koordinatnom sustavu u ravnini crta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točke zadane cjelobrojnim koordinatama.</a:t>
            </a:r>
            <a:endParaRPr kumimoji="0" lang="hr-HR" sz="1867" b="1"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1867" b="1"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Tree>
    <p:extLst>
      <p:ext uri="{BB962C8B-B14F-4D97-AF65-F5344CB8AC3E}">
        <p14:creationId xmlns:p14="http://schemas.microsoft.com/office/powerpoint/2010/main" val="2346516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6.r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A551F961-8074-4D3F-98CC-A6821E6C3A9C}"/>
              </a:ext>
            </a:extLst>
          </p:cNvPr>
          <p:cNvSpPr txBox="1"/>
          <p:nvPr/>
        </p:nvSpPr>
        <p:spPr>
          <a:xfrm>
            <a:off x="1291773" y="744463"/>
            <a:ext cx="9143599" cy="502766"/>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                                </a:t>
            </a:r>
            <a:endPar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
        <p:nvSpPr>
          <p:cNvPr id="7" name="TekstniOkvir 6">
            <a:extLst>
              <a:ext uri="{FF2B5EF4-FFF2-40B4-BE49-F238E27FC236}">
                <a16:creationId xmlns:a16="http://schemas.microsoft.com/office/drawing/2014/main" id="{C82F88FF-AEDC-4E65-AD58-86002DAAA480}"/>
              </a:ext>
            </a:extLst>
          </p:cNvPr>
          <p:cNvSpPr txBox="1"/>
          <p:nvPr/>
        </p:nvSpPr>
        <p:spPr>
          <a:xfrm>
            <a:off x="1485902" y="1427320"/>
            <a:ext cx="12414825" cy="3375604"/>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MAT OŠ E.6.1.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Prikazuje podatke tablično te linijskim i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stupčastim dijagramom frekvencija.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1867" b="1"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Prikuplja i razvrstava podatke te određuje frekvencije razvrstanih</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podataka. Prikazuje podatke tablično, linijskim i stupčastim</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dijagramom frekvencija.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1867" b="1"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Tree>
    <p:extLst>
      <p:ext uri="{BB962C8B-B14F-4D97-AF65-F5344CB8AC3E}">
        <p14:creationId xmlns:p14="http://schemas.microsoft.com/office/powerpoint/2010/main" val="1196839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avokutnik 6">
            <a:extLst>
              <a:ext uri="{FF2B5EF4-FFF2-40B4-BE49-F238E27FC236}">
                <a16:creationId xmlns:a16="http://schemas.microsoft.com/office/drawing/2014/main" id="{B2F8EE4E-E08B-4EB9-9E26-404E8B1DF25B}"/>
              </a:ext>
            </a:extLst>
          </p:cNvPr>
          <p:cNvSpPr/>
          <p:nvPr/>
        </p:nvSpPr>
        <p:spPr>
          <a:xfrm>
            <a:off x="5715688" y="1133980"/>
            <a:ext cx="6096000" cy="4590039"/>
          </a:xfrm>
          <a:prstGeom prst="rect">
            <a:avLst/>
          </a:prstGeom>
        </p:spPr>
        <p:txBody>
          <a:bodyPr>
            <a:spAutoFit/>
          </a:bodyPr>
          <a:lstStyle/>
          <a:p>
            <a:pPr marL="0" marR="0" lvl="0" indent="0" algn="l" defTabSz="1219170" rtl="0" eaLnBrk="1" fontAlgn="auto" latinLnBrk="0" hangingPunct="1">
              <a:lnSpc>
                <a:spcPct val="107000"/>
              </a:lnSpc>
              <a:spcBef>
                <a:spcPts val="0"/>
              </a:spcBef>
              <a:spcAft>
                <a:spcPts val="800"/>
              </a:spcAft>
              <a:buClr>
                <a:srgbClr val="000000"/>
              </a:buClr>
              <a:buSzTx/>
              <a:buFontTx/>
              <a:buNone/>
              <a:tabLst/>
              <a:defRPr/>
            </a:pPr>
            <a:r>
              <a:rPr kumimoji="0" lang="hr-HR" sz="2400" b="1" i="0" u="none" strike="noStrike" kern="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sym typeface="Arial"/>
              </a:rPr>
              <a:t>           Dodano</a:t>
            </a:r>
            <a:r>
              <a:rPr kumimoji="0" lang="hr-HR" sz="2400" b="0" i="0" u="none" strike="noStrike" kern="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sym typeface="Arial"/>
              </a:rPr>
              <a:t>:</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određivanje najvećeg zajedničkog djelitelja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određivanje najmanjeg zajedničkog višekratnika </a:t>
            </a:r>
          </a:p>
          <a:p>
            <a:pPr marL="609585" marR="0" lvl="0" indent="-609585"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skraćivanje i proširivanje razlomaka</a:t>
            </a:r>
          </a:p>
          <a:p>
            <a:pPr marL="609585" marR="0" lvl="0" indent="-609585"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err="1">
                <a:ln>
                  <a:noFill/>
                </a:ln>
                <a:solidFill>
                  <a:srgbClr val="2B3547"/>
                </a:solidFill>
                <a:effectLst/>
                <a:uLnTx/>
                <a:uFillTx/>
                <a:latin typeface="Minion Pro Cond"/>
                <a:ea typeface="+mn-ea"/>
                <a:cs typeface="Arial"/>
                <a:sym typeface="Arial"/>
              </a:rPr>
              <a:t>lin</a:t>
            </a: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 jed. s apsolutnom vrijednošću</a:t>
            </a: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potencije</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err="1">
                <a:ln>
                  <a:noFill/>
                </a:ln>
                <a:solidFill>
                  <a:srgbClr val="231F20"/>
                </a:solidFill>
                <a:effectLst/>
                <a:uLnTx/>
                <a:uFillTx/>
                <a:latin typeface="Minion Pro Cond"/>
                <a:ea typeface="+mn-ea"/>
                <a:cs typeface="Arial"/>
                <a:sym typeface="Arial"/>
              </a:rPr>
              <a:t>pravok</a:t>
            </a: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 </a:t>
            </a:r>
            <a:r>
              <a:rPr kumimoji="0" lang="hr-HR" sz="2400" b="0" i="0" u="none" strike="noStrike" kern="0" cap="none" spc="0" normalizeH="0" baseline="0" noProof="0" dirty="0" err="1">
                <a:ln>
                  <a:noFill/>
                </a:ln>
                <a:solidFill>
                  <a:srgbClr val="231F20"/>
                </a:solidFill>
                <a:effectLst/>
                <a:uLnTx/>
                <a:uFillTx/>
                <a:latin typeface="Minion Pro Cond"/>
                <a:ea typeface="+mn-ea"/>
                <a:cs typeface="Arial"/>
                <a:sym typeface="Arial"/>
              </a:rPr>
              <a:t>koor</a:t>
            </a: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 sustav u ravnini</a:t>
            </a:r>
            <a:endPar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endParaRP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Calibri" panose="020F0502020204030204" pitchFamily="34" charset="0"/>
                <a:cs typeface="Times New Roman" panose="02020603050405020304" pitchFamily="18" charset="0"/>
                <a:sym typeface="Arial"/>
              </a:rPr>
              <a:t> Izračunavanje postotnog iznosa</a:t>
            </a: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linijski i stupčasti dijagram</a:t>
            </a:r>
          </a:p>
        </p:txBody>
      </p:sp>
      <p:sp>
        <p:nvSpPr>
          <p:cNvPr id="3" name="TekstniOkvir 2">
            <a:extLst>
              <a:ext uri="{FF2B5EF4-FFF2-40B4-BE49-F238E27FC236}">
                <a16:creationId xmlns:a16="http://schemas.microsoft.com/office/drawing/2014/main" id="{BEAE5D7C-C0FC-4D87-A7FD-3825DD8EE395}"/>
              </a:ext>
            </a:extLst>
          </p:cNvPr>
          <p:cNvSpPr txBox="1"/>
          <p:nvPr/>
        </p:nvSpPr>
        <p:spPr>
          <a:xfrm>
            <a:off x="609978" y="1225613"/>
            <a:ext cx="4846198" cy="2595839"/>
          </a:xfrm>
          <a:prstGeom prst="rect">
            <a:avLst/>
          </a:prstGeom>
          <a:noFill/>
        </p:spPr>
        <p:txBody>
          <a:bodyPr wrap="none" rtlCol="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800" b="1" i="0" u="none" strike="noStrike" kern="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sym typeface="Arial"/>
              </a:rPr>
              <a:t> Izostavljeno</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lang="hr-HR" sz="2800" b="1" i="0" u="none" strike="noStrike" kern="0" cap="none" spc="0" normalizeH="0" baseline="0" noProof="0" dirty="0">
              <a:ln>
                <a:noFill/>
              </a:ln>
              <a:solidFill>
                <a:srgbClr val="000000"/>
              </a:solidFill>
              <a:effectLst/>
              <a:uLnTx/>
              <a:uFillTx/>
              <a:latin typeface="Arial"/>
              <a:ea typeface="+mn-ea"/>
              <a:cs typeface="Arial"/>
              <a:sym typeface="Arial"/>
            </a:endParaRP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Trapez (prošireni sadržaj)</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Kružnica opisana trokutu</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Prošireni sadržaj: Eulerov pravac?</a:t>
            </a:r>
          </a:p>
        </p:txBody>
      </p:sp>
      <p:sp>
        <p:nvSpPr>
          <p:cNvPr id="8" name="Google Shape;702;p48">
            <a:extLst>
              <a:ext uri="{FF2B5EF4-FFF2-40B4-BE49-F238E27FC236}">
                <a16:creationId xmlns:a16="http://schemas.microsoft.com/office/drawing/2014/main" id="{D7A93BBC-C3D9-48AC-A3B4-03CCCF81F67D}"/>
              </a:ext>
            </a:extLst>
          </p:cNvPr>
          <p:cNvSpPr/>
          <p:nvPr/>
        </p:nvSpPr>
        <p:spPr>
          <a:xfrm>
            <a:off x="4978171" y="370308"/>
            <a:ext cx="1201200" cy="1201200"/>
          </a:xfrm>
          <a:prstGeom prst="ellipse">
            <a:avLst/>
          </a:prstGeom>
          <a:solidFill>
            <a:schemeClr val="accent1"/>
          </a:solid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5333" b="0" i="0" u="none" strike="noStrike" kern="0" cap="none" spc="0" normalizeH="0" baseline="0" noProof="0" dirty="0">
                <a:ln>
                  <a:noFill/>
                </a:ln>
                <a:solidFill>
                  <a:srgbClr val="2B3547"/>
                </a:solidFill>
                <a:effectLst/>
                <a:uLnTx/>
                <a:uFillTx/>
                <a:latin typeface="Nunito"/>
                <a:ea typeface="Nunito"/>
                <a:cs typeface="Nunito"/>
                <a:sym typeface="Nunito"/>
              </a:rPr>
              <a:t>6.r</a:t>
            </a:r>
            <a:endParaRPr kumimoji="0" sz="5333" b="0" i="0" u="none" strike="noStrike" kern="0" cap="none" spc="0" normalizeH="0" baseline="0" noProof="0" dirty="0">
              <a:ln>
                <a:noFill/>
              </a:ln>
              <a:solidFill>
                <a:srgbClr val="2B3547"/>
              </a:solidFill>
              <a:effectLst/>
              <a:uLnTx/>
              <a:uFillTx/>
              <a:latin typeface="Nunito"/>
              <a:ea typeface="Nunito"/>
              <a:cs typeface="Nunito"/>
              <a:sym typeface="Nunito"/>
            </a:endParaRPr>
          </a:p>
        </p:txBody>
      </p:sp>
    </p:spTree>
    <p:extLst>
      <p:ext uri="{BB962C8B-B14F-4D97-AF65-F5344CB8AC3E}">
        <p14:creationId xmlns:p14="http://schemas.microsoft.com/office/powerpoint/2010/main" val="628700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pSp>
        <p:nvGrpSpPr>
          <p:cNvPr id="201" name="Google Shape;201;p17"/>
          <p:cNvGrpSpPr/>
          <p:nvPr/>
        </p:nvGrpSpPr>
        <p:grpSpPr>
          <a:xfrm>
            <a:off x="4423011" y="631479"/>
            <a:ext cx="3345859" cy="3284149"/>
            <a:chOff x="576654" y="555403"/>
            <a:chExt cx="3865959" cy="3794658"/>
          </a:xfrm>
        </p:grpSpPr>
        <p:sp>
          <p:nvSpPr>
            <p:cNvPr id="202" name="Google Shape;202;p17"/>
            <p:cNvSpPr/>
            <p:nvPr/>
          </p:nvSpPr>
          <p:spPr>
            <a:xfrm>
              <a:off x="619289" y="555403"/>
              <a:ext cx="3823324" cy="3794658"/>
            </a:xfrm>
            <a:custGeom>
              <a:avLst/>
              <a:gdLst/>
              <a:ahLst/>
              <a:cxnLst/>
              <a:rect l="l" t="t" r="r" b="b"/>
              <a:pathLst>
                <a:path w="1812002" h="1798416" extrusionOk="0">
                  <a:moveTo>
                    <a:pt x="1803580" y="754533"/>
                  </a:moveTo>
                  <a:cubicBezTo>
                    <a:pt x="1755126" y="365965"/>
                    <a:pt x="1420404" y="43389"/>
                    <a:pt x="1031243" y="5415"/>
                  </a:cubicBezTo>
                  <a:cubicBezTo>
                    <a:pt x="982060" y="-66"/>
                    <a:pt x="932504" y="-1381"/>
                    <a:pt x="883099" y="1447"/>
                  </a:cubicBezTo>
                  <a:cubicBezTo>
                    <a:pt x="873803" y="1973"/>
                    <a:pt x="873957" y="16794"/>
                    <a:pt x="883691" y="16246"/>
                  </a:cubicBezTo>
                  <a:cubicBezTo>
                    <a:pt x="1757494" y="-18263"/>
                    <a:pt x="2121442" y="1058868"/>
                    <a:pt x="1445508" y="1590605"/>
                  </a:cubicBezTo>
                  <a:cubicBezTo>
                    <a:pt x="1154174" y="1812547"/>
                    <a:pt x="730088" y="1849314"/>
                    <a:pt x="411765" y="1663262"/>
                  </a:cubicBezTo>
                  <a:cubicBezTo>
                    <a:pt x="67769" y="1470874"/>
                    <a:pt x="-50821" y="1022824"/>
                    <a:pt x="50843" y="658548"/>
                  </a:cubicBezTo>
                  <a:cubicBezTo>
                    <a:pt x="145996" y="257328"/>
                    <a:pt x="571617" y="-46393"/>
                    <a:pt x="981233" y="77876"/>
                  </a:cubicBezTo>
                  <a:cubicBezTo>
                    <a:pt x="990003" y="80529"/>
                    <a:pt x="993533" y="65949"/>
                    <a:pt x="984391" y="63186"/>
                  </a:cubicBezTo>
                  <a:cubicBezTo>
                    <a:pt x="621232" y="-46436"/>
                    <a:pt x="223477" y="180680"/>
                    <a:pt x="83292" y="523010"/>
                  </a:cubicBezTo>
                  <a:cubicBezTo>
                    <a:pt x="-163184" y="1097697"/>
                    <a:pt x="154152" y="1768368"/>
                    <a:pt x="813533" y="1796542"/>
                  </a:cubicBezTo>
                  <a:cubicBezTo>
                    <a:pt x="1393503" y="1832827"/>
                    <a:pt x="1882662" y="1337310"/>
                    <a:pt x="1803580" y="75453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3" name="Google Shape;203;p17"/>
            <p:cNvSpPr/>
            <p:nvPr/>
          </p:nvSpPr>
          <p:spPr>
            <a:xfrm>
              <a:off x="576654" y="3067330"/>
              <a:ext cx="620488" cy="986037"/>
            </a:xfrm>
            <a:custGeom>
              <a:avLst/>
              <a:gdLst/>
              <a:ahLst/>
              <a:cxnLst/>
              <a:rect l="l" t="t" r="r" b="b"/>
              <a:pathLst>
                <a:path w="294070" h="467316" extrusionOk="0">
                  <a:moveTo>
                    <a:pt x="291610" y="454155"/>
                  </a:moveTo>
                  <a:cubicBezTo>
                    <a:pt x="153814" y="339512"/>
                    <a:pt x="54825" y="179550"/>
                    <a:pt x="14308" y="4834"/>
                  </a:cubicBezTo>
                  <a:cubicBezTo>
                    <a:pt x="12116" y="-4528"/>
                    <a:pt x="-1872" y="1084"/>
                    <a:pt x="211" y="10007"/>
                  </a:cubicBezTo>
                  <a:cubicBezTo>
                    <a:pt x="42374" y="188276"/>
                    <a:pt x="141091" y="348128"/>
                    <a:pt x="281612" y="465666"/>
                  </a:cubicBezTo>
                  <a:cubicBezTo>
                    <a:pt x="288760" y="471585"/>
                    <a:pt x="298757" y="460141"/>
                    <a:pt x="291610" y="454155"/>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4" name="Google Shape;204;p17"/>
            <p:cNvSpPr/>
            <p:nvPr/>
          </p:nvSpPr>
          <p:spPr>
            <a:xfrm>
              <a:off x="625052" y="3542878"/>
              <a:ext cx="246686" cy="335935"/>
            </a:xfrm>
            <a:custGeom>
              <a:avLst/>
              <a:gdLst/>
              <a:ahLst/>
              <a:cxnLst/>
              <a:rect l="l" t="t" r="r" b="b"/>
              <a:pathLst>
                <a:path w="116913" h="159211" extrusionOk="0">
                  <a:moveTo>
                    <a:pt x="114759" y="145770"/>
                  </a:moveTo>
                  <a:cubicBezTo>
                    <a:pt x="73155" y="104376"/>
                    <a:pt x="38848" y="56252"/>
                    <a:pt x="13292" y="3435"/>
                  </a:cubicBezTo>
                  <a:cubicBezTo>
                    <a:pt x="9193" y="-5027"/>
                    <a:pt x="-3195" y="3808"/>
                    <a:pt x="774" y="12030"/>
                  </a:cubicBezTo>
                  <a:cubicBezTo>
                    <a:pt x="27012" y="65964"/>
                    <a:pt x="62178" y="115053"/>
                    <a:pt x="104784" y="157258"/>
                  </a:cubicBezTo>
                  <a:cubicBezTo>
                    <a:pt x="111361" y="163814"/>
                    <a:pt x="121337" y="152303"/>
                    <a:pt x="114759" y="145770"/>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5" name="Google Shape;205;p17"/>
            <p:cNvSpPr/>
            <p:nvPr/>
          </p:nvSpPr>
          <p:spPr>
            <a:xfrm>
              <a:off x="3508732" y="703042"/>
              <a:ext cx="736985" cy="678722"/>
            </a:xfrm>
            <a:custGeom>
              <a:avLst/>
              <a:gdLst/>
              <a:ahLst/>
              <a:cxnLst/>
              <a:rect l="l" t="t" r="r" b="b"/>
              <a:pathLst>
                <a:path w="349282" h="321669" extrusionOk="0">
                  <a:moveTo>
                    <a:pt x="348469" y="309928"/>
                  </a:moveTo>
                  <a:cubicBezTo>
                    <a:pt x="278003" y="170664"/>
                    <a:pt x="156037" y="58585"/>
                    <a:pt x="11050" y="551"/>
                  </a:cubicBezTo>
                  <a:cubicBezTo>
                    <a:pt x="2543" y="-2847"/>
                    <a:pt x="-4823" y="10439"/>
                    <a:pt x="3968" y="13969"/>
                  </a:cubicBezTo>
                  <a:cubicBezTo>
                    <a:pt x="146478" y="70973"/>
                    <a:pt x="266844" y="180859"/>
                    <a:pt x="335709" y="318194"/>
                  </a:cubicBezTo>
                  <a:cubicBezTo>
                    <a:pt x="339918" y="326613"/>
                    <a:pt x="352591" y="318107"/>
                    <a:pt x="348469" y="309928"/>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6" name="Google Shape;206;p17"/>
            <p:cNvSpPr/>
            <p:nvPr/>
          </p:nvSpPr>
          <p:spPr>
            <a:xfrm>
              <a:off x="4237875" y="1405342"/>
              <a:ext cx="51220" cy="74504"/>
            </a:xfrm>
            <a:custGeom>
              <a:avLst/>
              <a:gdLst/>
              <a:ahLst/>
              <a:cxnLst/>
              <a:rect l="l" t="t" r="r" b="b"/>
              <a:pathLst>
                <a:path w="24275" h="35310" extrusionOk="0">
                  <a:moveTo>
                    <a:pt x="23295" y="23713"/>
                  </a:moveTo>
                  <a:lnTo>
                    <a:pt x="13692" y="3323"/>
                  </a:lnTo>
                  <a:cubicBezTo>
                    <a:pt x="8452" y="-4658"/>
                    <a:pt x="-3475" y="3191"/>
                    <a:pt x="975" y="11588"/>
                  </a:cubicBezTo>
                  <a:cubicBezTo>
                    <a:pt x="4176" y="18384"/>
                    <a:pt x="7371" y="25181"/>
                    <a:pt x="10556" y="31978"/>
                  </a:cubicBezTo>
                  <a:cubicBezTo>
                    <a:pt x="15906" y="39980"/>
                    <a:pt x="27745" y="32109"/>
                    <a:pt x="23295" y="2371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207" name="Google Shape;207;p17"/>
          <p:cNvSpPr txBox="1">
            <a:spLocks noGrp="1"/>
          </p:cNvSpPr>
          <p:nvPr>
            <p:ph type="ctrTitle" idx="4294967295"/>
          </p:nvPr>
        </p:nvSpPr>
        <p:spPr>
          <a:xfrm>
            <a:off x="1940414" y="2805467"/>
            <a:ext cx="3519193" cy="1010800"/>
          </a:xfrm>
          <a:prstGeom prst="rect">
            <a:avLst/>
          </a:prstGeom>
        </p:spPr>
        <p:txBody>
          <a:bodyPr spcFirstLastPara="1" wrap="square" lIns="0" tIns="0" rIns="0" bIns="0" anchor="ctr" anchorCtr="0">
            <a:noAutofit/>
          </a:bodyPr>
          <a:lstStyle/>
          <a:p>
            <a:pPr algn="ctr"/>
            <a:r>
              <a:rPr lang="hr-HR" sz="8000" dirty="0">
                <a:solidFill>
                  <a:schemeClr val="accent1"/>
                </a:solidFill>
              </a:rPr>
              <a:t>7. razred</a:t>
            </a:r>
            <a:r>
              <a:rPr lang="en" sz="8000" dirty="0">
                <a:solidFill>
                  <a:schemeClr val="accent1"/>
                </a:solidFill>
              </a:rPr>
              <a:t>!</a:t>
            </a:r>
            <a:endParaRPr sz="8000" dirty="0">
              <a:solidFill>
                <a:schemeClr val="accent1"/>
              </a:solidFill>
            </a:endParaRPr>
          </a:p>
        </p:txBody>
      </p:sp>
      <p:pic>
        <p:nvPicPr>
          <p:cNvPr id="3" name="Slika 2">
            <a:extLst>
              <a:ext uri="{FF2B5EF4-FFF2-40B4-BE49-F238E27FC236}">
                <a16:creationId xmlns:a16="http://schemas.microsoft.com/office/drawing/2014/main" id="{5CC2A975-8AFE-43DB-AA5D-609D8CB87DAA}"/>
              </a:ext>
            </a:extLst>
          </p:cNvPr>
          <p:cNvPicPr>
            <a:picLocks noChangeAspect="1"/>
          </p:cNvPicPr>
          <p:nvPr/>
        </p:nvPicPr>
        <p:blipFill>
          <a:blip r:embed="rId3"/>
          <a:stretch>
            <a:fillRect/>
          </a:stretch>
        </p:blipFill>
        <p:spPr>
          <a:xfrm>
            <a:off x="5749555" y="964730"/>
            <a:ext cx="5080805" cy="4692273"/>
          </a:xfrm>
          <a:prstGeom prst="rect">
            <a:avLst/>
          </a:prstGeom>
        </p:spPr>
      </p:pic>
    </p:spTree>
    <p:extLst>
      <p:ext uri="{BB962C8B-B14F-4D97-AF65-F5344CB8AC3E}">
        <p14:creationId xmlns:p14="http://schemas.microsoft.com/office/powerpoint/2010/main" val="651629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DCB45D4E-9DBD-45C9-B7A5-D490F37E3AF7}"/>
              </a:ext>
            </a:extLst>
          </p:cNvPr>
          <p:cNvSpPr txBox="1"/>
          <p:nvPr/>
        </p:nvSpPr>
        <p:spPr>
          <a:xfrm>
            <a:off x="3033485" y="1365385"/>
            <a:ext cx="8167412"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a:ln>
                  <a:noFill/>
                </a:ln>
                <a:solidFill>
                  <a:srgbClr val="231F20"/>
                </a:solidFill>
                <a:effectLst/>
                <a:uLnTx/>
                <a:uFillTx/>
                <a:latin typeface="Minion Pro Cond"/>
                <a:ea typeface="+mn-ea"/>
                <a:cs typeface="Arial"/>
                <a:sym typeface="Arial"/>
              </a:rPr>
              <a:t>MAT OŠ A.7.1.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a:ln>
                  <a:noFill/>
                </a:ln>
                <a:solidFill>
                  <a:srgbClr val="231F20"/>
                </a:solidFill>
                <a:effectLst/>
                <a:uLnTx/>
                <a:uFillTx/>
                <a:latin typeface="Minion Pro Cond"/>
                <a:ea typeface="+mn-ea"/>
                <a:cs typeface="Arial"/>
                <a:sym typeface="Arial"/>
              </a:rPr>
              <a:t>MAT OŠ D.7.6.</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a:ln>
                  <a:noFill/>
                </a:ln>
                <a:solidFill>
                  <a:srgbClr val="231F20"/>
                </a:solidFill>
                <a:effectLst/>
                <a:uLnTx/>
                <a:uFillTx/>
                <a:latin typeface="Minion Pro Cond"/>
                <a:ea typeface="+mn-ea"/>
                <a:cs typeface="Arial"/>
                <a:sym typeface="Arial"/>
              </a:rPr>
              <a:t>Računa postotak i primjenjuje postotni račun.</a:t>
            </a:r>
            <a:endPar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
        <p:nvSpPr>
          <p:cNvPr id="9" name="TekstniOkvir 8">
            <a:extLst>
              <a:ext uri="{FF2B5EF4-FFF2-40B4-BE49-F238E27FC236}">
                <a16:creationId xmlns:a16="http://schemas.microsoft.com/office/drawing/2014/main" id="{2483FD1D-0498-4074-9D57-41D9519A061B}"/>
              </a:ext>
            </a:extLst>
          </p:cNvPr>
          <p:cNvSpPr txBox="1"/>
          <p:nvPr/>
        </p:nvSpPr>
        <p:spPr>
          <a:xfrm>
            <a:off x="2819315" y="3338180"/>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1" i="0" u="none" strike="noStrike" kern="0" cap="none" spc="0" normalizeH="0" baseline="0" noProof="0" dirty="0">
                <a:ln>
                  <a:noFill/>
                </a:ln>
                <a:solidFill>
                  <a:srgbClr val="231F20"/>
                </a:solidFill>
                <a:effectLst/>
                <a:uLnTx/>
                <a:uFillTx/>
                <a:latin typeface="Minion Pro Cond"/>
                <a:ea typeface="+mn-ea"/>
                <a:cs typeface="Arial"/>
                <a:sym typeface="Arial"/>
              </a:rPr>
              <a:t>MAT OŠ A.7.2.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1" i="0" u="none" strike="noStrike" kern="0" cap="none" spc="0" normalizeH="0" baseline="0" noProof="0" dirty="0">
                <a:ln>
                  <a:noFill/>
                </a:ln>
                <a:solidFill>
                  <a:srgbClr val="231F20"/>
                </a:solidFill>
                <a:effectLst/>
                <a:uLnTx/>
                <a:uFillTx/>
                <a:latin typeface="Minion Pro Cond"/>
                <a:ea typeface="+mn-ea"/>
                <a:cs typeface="Arial"/>
                <a:sym typeface="Arial"/>
              </a:rPr>
              <a:t>Opisuje i primjenjuje znanstveni zapis broja.</a:t>
            </a:r>
          </a:p>
        </p:txBody>
      </p:sp>
    </p:spTree>
    <p:extLst>
      <p:ext uri="{BB962C8B-B14F-4D97-AF65-F5344CB8AC3E}">
        <p14:creationId xmlns:p14="http://schemas.microsoft.com/office/powerpoint/2010/main" val="393718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6" name="TekstniOkvir 5">
            <a:extLst>
              <a:ext uri="{FF2B5EF4-FFF2-40B4-BE49-F238E27FC236}">
                <a16:creationId xmlns:a16="http://schemas.microsoft.com/office/drawing/2014/main" id="{95F65E6F-CF34-469C-BDD4-ECC20C0CC29E}"/>
              </a:ext>
            </a:extLst>
          </p:cNvPr>
          <p:cNvSpPr txBox="1"/>
          <p:nvPr/>
        </p:nvSpPr>
        <p:spPr>
          <a:xfrm>
            <a:off x="2962488" y="1331120"/>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A.7.3.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različite zapise racionalnih brojeva.</a:t>
            </a:r>
          </a:p>
        </p:txBody>
      </p:sp>
      <p:sp>
        <p:nvSpPr>
          <p:cNvPr id="7" name="TekstniOkvir 6">
            <a:extLst>
              <a:ext uri="{FF2B5EF4-FFF2-40B4-BE49-F238E27FC236}">
                <a16:creationId xmlns:a16="http://schemas.microsoft.com/office/drawing/2014/main" id="{4F14D739-DDAF-4730-8794-289F5681C329}"/>
              </a:ext>
            </a:extLst>
          </p:cNvPr>
          <p:cNvSpPr txBox="1"/>
          <p:nvPr/>
        </p:nvSpPr>
        <p:spPr>
          <a:xfrm>
            <a:off x="2819315" y="2818005"/>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A.7.4.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uspoređivanje racionalnih brojeva.</a:t>
            </a:r>
          </a:p>
        </p:txBody>
      </p:sp>
      <p:sp>
        <p:nvSpPr>
          <p:cNvPr id="10" name="TekstniOkvir 9">
            <a:extLst>
              <a:ext uri="{FF2B5EF4-FFF2-40B4-BE49-F238E27FC236}">
                <a16:creationId xmlns:a16="http://schemas.microsoft.com/office/drawing/2014/main" id="{3D1D5A24-2F4F-476A-B8C5-505300123088}"/>
              </a:ext>
            </a:extLst>
          </p:cNvPr>
          <p:cNvSpPr txBox="1"/>
          <p:nvPr/>
        </p:nvSpPr>
        <p:spPr>
          <a:xfrm>
            <a:off x="2819315" y="4304892"/>
            <a:ext cx="8269200"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A.7.5.</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računanje s racionalnim brojevima.</a:t>
            </a:r>
          </a:p>
        </p:txBody>
      </p:sp>
    </p:spTree>
    <p:extLst>
      <p:ext uri="{BB962C8B-B14F-4D97-AF65-F5344CB8AC3E}">
        <p14:creationId xmlns:p14="http://schemas.microsoft.com/office/powerpoint/2010/main" val="260955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CD7C12A9-75D8-4D75-86AE-1ADFCBB372E8}"/>
              </a:ext>
            </a:extLst>
          </p:cNvPr>
          <p:cNvSpPr txBox="1"/>
          <p:nvPr/>
        </p:nvSpPr>
        <p:spPr>
          <a:xfrm>
            <a:off x="2934282" y="1356637"/>
            <a:ext cx="8038519" cy="41144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1" i="0" u="none" strike="noStrike" kern="0" cap="none" spc="0" normalizeH="0" baseline="0" noProof="0" dirty="0">
                <a:ln>
                  <a:noFill/>
                </a:ln>
                <a:solidFill>
                  <a:srgbClr val="231F20"/>
                </a:solidFill>
                <a:effectLst/>
                <a:uLnTx/>
                <a:uFillTx/>
                <a:latin typeface="Minion Pro Cond"/>
                <a:ea typeface="+mn-ea"/>
                <a:cs typeface="Arial"/>
                <a:sym typeface="Arial"/>
              </a:rPr>
              <a:t>MAT OŠ B.7.1.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1" i="0" u="none" strike="noStrike" kern="0" cap="none" spc="0" normalizeH="0" baseline="0" noProof="0" dirty="0">
                <a:ln>
                  <a:noFill/>
                </a:ln>
                <a:solidFill>
                  <a:srgbClr val="231F20"/>
                </a:solidFill>
                <a:effectLst/>
                <a:uLnTx/>
                <a:uFillTx/>
                <a:latin typeface="Minion Pro Cond"/>
                <a:ea typeface="+mn-ea"/>
                <a:cs typeface="Arial"/>
                <a:sym typeface="Arial"/>
              </a:rPr>
              <a:t>Računa s algebarskim izrazima u Q.</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pl-PL" sz="1867" b="0"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monom i binom. Pojednostavnjuje algebarske izraze (eksponenata u rezultatu ne većih od 3) u skupu racionalnih brojeva zbrajanjem, oduzimanjem, množenjem i dijeljenjem, primjenjujući svojstva računskih operacija.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Množi monom binomom i </a:t>
            </a: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binom binomom</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pl-PL" sz="1867" b="0"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Tree>
    <p:extLst>
      <p:ext uri="{BB962C8B-B14F-4D97-AF65-F5344CB8AC3E}">
        <p14:creationId xmlns:p14="http://schemas.microsoft.com/office/powerpoint/2010/main" val="912965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5" name="TekstniOkvir 4">
            <a:extLst>
              <a:ext uri="{FF2B5EF4-FFF2-40B4-BE49-F238E27FC236}">
                <a16:creationId xmlns:a16="http://schemas.microsoft.com/office/drawing/2014/main" id="{379452FE-DB39-4F3A-9F75-B32A0F7FE7E8}"/>
              </a:ext>
            </a:extLst>
          </p:cNvPr>
          <p:cNvSpPr txBox="1"/>
          <p:nvPr/>
        </p:nvSpPr>
        <p:spPr>
          <a:xfrm>
            <a:off x="2382824" y="1489331"/>
            <a:ext cx="10556088" cy="2883162"/>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MAT OŠ B.7.2.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Rješava i primjenjuje linearnu jednadžbu.</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Rješava jednostavne jednadžbe s apsolutnom vrijednošću.</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Prošireni sadržaj:</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Rješava jednostavnu linearnu </a:t>
            </a:r>
            <a:r>
              <a:rPr kumimoji="0" lang="hr-HR" sz="2667" b="0" i="0" u="none" strike="noStrike" kern="0" cap="none" spc="0" normalizeH="0" baseline="0" noProof="0" dirty="0" err="1">
                <a:ln>
                  <a:noFill/>
                </a:ln>
                <a:solidFill>
                  <a:srgbClr val="231F20"/>
                </a:solidFill>
                <a:effectLst/>
                <a:uLnTx/>
                <a:uFillTx/>
                <a:latin typeface="Minion Pro Cond"/>
                <a:ea typeface="+mn-ea"/>
                <a:cs typeface="Arial"/>
                <a:sym typeface="Arial"/>
              </a:rPr>
              <a:t>nejednadžbu</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endParaRPr kumimoji="0" lang="hr-HR" sz="1867" b="1" i="0" u="none" strike="noStrike" kern="0" cap="none" spc="0" normalizeH="0" baseline="0" noProof="0" dirty="0">
              <a:ln>
                <a:noFill/>
              </a:ln>
              <a:solidFill>
                <a:srgbClr val="231F20"/>
              </a:solidFill>
              <a:effectLst/>
              <a:uLnTx/>
              <a:uFillTx/>
              <a:latin typeface="Minion Pro Cond"/>
              <a:ea typeface="+mn-ea"/>
              <a:cs typeface="Arial"/>
              <a:sym typeface="Arial"/>
            </a:endParaRPr>
          </a:p>
        </p:txBody>
      </p:sp>
    </p:spTree>
    <p:extLst>
      <p:ext uri="{BB962C8B-B14F-4D97-AF65-F5344CB8AC3E}">
        <p14:creationId xmlns:p14="http://schemas.microsoft.com/office/powerpoint/2010/main" val="63165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pSp>
        <p:nvGrpSpPr>
          <p:cNvPr id="201" name="Google Shape;201;p17"/>
          <p:cNvGrpSpPr/>
          <p:nvPr/>
        </p:nvGrpSpPr>
        <p:grpSpPr>
          <a:xfrm>
            <a:off x="4423011" y="631479"/>
            <a:ext cx="3345859" cy="3284149"/>
            <a:chOff x="576654" y="555403"/>
            <a:chExt cx="3865959" cy="3794658"/>
          </a:xfrm>
        </p:grpSpPr>
        <p:sp>
          <p:nvSpPr>
            <p:cNvPr id="202" name="Google Shape;202;p17"/>
            <p:cNvSpPr/>
            <p:nvPr/>
          </p:nvSpPr>
          <p:spPr>
            <a:xfrm>
              <a:off x="619289" y="555403"/>
              <a:ext cx="3823324" cy="3794658"/>
            </a:xfrm>
            <a:custGeom>
              <a:avLst/>
              <a:gdLst/>
              <a:ahLst/>
              <a:cxnLst/>
              <a:rect l="l" t="t" r="r" b="b"/>
              <a:pathLst>
                <a:path w="1812002" h="1798416" extrusionOk="0">
                  <a:moveTo>
                    <a:pt x="1803580" y="754533"/>
                  </a:moveTo>
                  <a:cubicBezTo>
                    <a:pt x="1755126" y="365965"/>
                    <a:pt x="1420404" y="43389"/>
                    <a:pt x="1031243" y="5415"/>
                  </a:cubicBezTo>
                  <a:cubicBezTo>
                    <a:pt x="982060" y="-66"/>
                    <a:pt x="932504" y="-1381"/>
                    <a:pt x="883099" y="1447"/>
                  </a:cubicBezTo>
                  <a:cubicBezTo>
                    <a:pt x="873803" y="1973"/>
                    <a:pt x="873957" y="16794"/>
                    <a:pt x="883691" y="16246"/>
                  </a:cubicBezTo>
                  <a:cubicBezTo>
                    <a:pt x="1757494" y="-18263"/>
                    <a:pt x="2121442" y="1058868"/>
                    <a:pt x="1445508" y="1590605"/>
                  </a:cubicBezTo>
                  <a:cubicBezTo>
                    <a:pt x="1154174" y="1812547"/>
                    <a:pt x="730088" y="1849314"/>
                    <a:pt x="411765" y="1663262"/>
                  </a:cubicBezTo>
                  <a:cubicBezTo>
                    <a:pt x="67769" y="1470874"/>
                    <a:pt x="-50821" y="1022824"/>
                    <a:pt x="50843" y="658548"/>
                  </a:cubicBezTo>
                  <a:cubicBezTo>
                    <a:pt x="145996" y="257328"/>
                    <a:pt x="571617" y="-46393"/>
                    <a:pt x="981233" y="77876"/>
                  </a:cubicBezTo>
                  <a:cubicBezTo>
                    <a:pt x="990003" y="80529"/>
                    <a:pt x="993533" y="65949"/>
                    <a:pt x="984391" y="63186"/>
                  </a:cubicBezTo>
                  <a:cubicBezTo>
                    <a:pt x="621232" y="-46436"/>
                    <a:pt x="223477" y="180680"/>
                    <a:pt x="83292" y="523010"/>
                  </a:cubicBezTo>
                  <a:cubicBezTo>
                    <a:pt x="-163184" y="1097697"/>
                    <a:pt x="154152" y="1768368"/>
                    <a:pt x="813533" y="1796542"/>
                  </a:cubicBezTo>
                  <a:cubicBezTo>
                    <a:pt x="1393503" y="1832827"/>
                    <a:pt x="1882662" y="1337310"/>
                    <a:pt x="1803580" y="75453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3" name="Google Shape;203;p17"/>
            <p:cNvSpPr/>
            <p:nvPr/>
          </p:nvSpPr>
          <p:spPr>
            <a:xfrm>
              <a:off x="576654" y="3067330"/>
              <a:ext cx="620488" cy="986037"/>
            </a:xfrm>
            <a:custGeom>
              <a:avLst/>
              <a:gdLst/>
              <a:ahLst/>
              <a:cxnLst/>
              <a:rect l="l" t="t" r="r" b="b"/>
              <a:pathLst>
                <a:path w="294070" h="467316" extrusionOk="0">
                  <a:moveTo>
                    <a:pt x="291610" y="454155"/>
                  </a:moveTo>
                  <a:cubicBezTo>
                    <a:pt x="153814" y="339512"/>
                    <a:pt x="54825" y="179550"/>
                    <a:pt x="14308" y="4834"/>
                  </a:cubicBezTo>
                  <a:cubicBezTo>
                    <a:pt x="12116" y="-4528"/>
                    <a:pt x="-1872" y="1084"/>
                    <a:pt x="211" y="10007"/>
                  </a:cubicBezTo>
                  <a:cubicBezTo>
                    <a:pt x="42374" y="188276"/>
                    <a:pt x="141091" y="348128"/>
                    <a:pt x="281612" y="465666"/>
                  </a:cubicBezTo>
                  <a:cubicBezTo>
                    <a:pt x="288760" y="471585"/>
                    <a:pt x="298757" y="460141"/>
                    <a:pt x="291610" y="454155"/>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4" name="Google Shape;204;p17"/>
            <p:cNvSpPr/>
            <p:nvPr/>
          </p:nvSpPr>
          <p:spPr>
            <a:xfrm>
              <a:off x="625052" y="3542878"/>
              <a:ext cx="246686" cy="335935"/>
            </a:xfrm>
            <a:custGeom>
              <a:avLst/>
              <a:gdLst/>
              <a:ahLst/>
              <a:cxnLst/>
              <a:rect l="l" t="t" r="r" b="b"/>
              <a:pathLst>
                <a:path w="116913" h="159211" extrusionOk="0">
                  <a:moveTo>
                    <a:pt x="114759" y="145770"/>
                  </a:moveTo>
                  <a:cubicBezTo>
                    <a:pt x="73155" y="104376"/>
                    <a:pt x="38848" y="56252"/>
                    <a:pt x="13292" y="3435"/>
                  </a:cubicBezTo>
                  <a:cubicBezTo>
                    <a:pt x="9193" y="-5027"/>
                    <a:pt x="-3195" y="3808"/>
                    <a:pt x="774" y="12030"/>
                  </a:cubicBezTo>
                  <a:cubicBezTo>
                    <a:pt x="27012" y="65964"/>
                    <a:pt x="62178" y="115053"/>
                    <a:pt x="104784" y="157258"/>
                  </a:cubicBezTo>
                  <a:cubicBezTo>
                    <a:pt x="111361" y="163814"/>
                    <a:pt x="121337" y="152303"/>
                    <a:pt x="114759" y="145770"/>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5" name="Google Shape;205;p17"/>
            <p:cNvSpPr/>
            <p:nvPr/>
          </p:nvSpPr>
          <p:spPr>
            <a:xfrm>
              <a:off x="3508732" y="703042"/>
              <a:ext cx="736985" cy="678722"/>
            </a:xfrm>
            <a:custGeom>
              <a:avLst/>
              <a:gdLst/>
              <a:ahLst/>
              <a:cxnLst/>
              <a:rect l="l" t="t" r="r" b="b"/>
              <a:pathLst>
                <a:path w="349282" h="321669" extrusionOk="0">
                  <a:moveTo>
                    <a:pt x="348469" y="309928"/>
                  </a:moveTo>
                  <a:cubicBezTo>
                    <a:pt x="278003" y="170664"/>
                    <a:pt x="156037" y="58585"/>
                    <a:pt x="11050" y="551"/>
                  </a:cubicBezTo>
                  <a:cubicBezTo>
                    <a:pt x="2543" y="-2847"/>
                    <a:pt x="-4823" y="10439"/>
                    <a:pt x="3968" y="13969"/>
                  </a:cubicBezTo>
                  <a:cubicBezTo>
                    <a:pt x="146478" y="70973"/>
                    <a:pt x="266844" y="180859"/>
                    <a:pt x="335709" y="318194"/>
                  </a:cubicBezTo>
                  <a:cubicBezTo>
                    <a:pt x="339918" y="326613"/>
                    <a:pt x="352591" y="318107"/>
                    <a:pt x="348469" y="309928"/>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6" name="Google Shape;206;p17"/>
            <p:cNvSpPr/>
            <p:nvPr/>
          </p:nvSpPr>
          <p:spPr>
            <a:xfrm>
              <a:off x="4237875" y="1405342"/>
              <a:ext cx="51220" cy="74504"/>
            </a:xfrm>
            <a:custGeom>
              <a:avLst/>
              <a:gdLst/>
              <a:ahLst/>
              <a:cxnLst/>
              <a:rect l="l" t="t" r="r" b="b"/>
              <a:pathLst>
                <a:path w="24275" h="35310" extrusionOk="0">
                  <a:moveTo>
                    <a:pt x="23295" y="23713"/>
                  </a:moveTo>
                  <a:lnTo>
                    <a:pt x="13692" y="3323"/>
                  </a:lnTo>
                  <a:cubicBezTo>
                    <a:pt x="8452" y="-4658"/>
                    <a:pt x="-3475" y="3191"/>
                    <a:pt x="975" y="11588"/>
                  </a:cubicBezTo>
                  <a:cubicBezTo>
                    <a:pt x="4176" y="18384"/>
                    <a:pt x="7371" y="25181"/>
                    <a:pt x="10556" y="31978"/>
                  </a:cubicBezTo>
                  <a:cubicBezTo>
                    <a:pt x="15906" y="39980"/>
                    <a:pt x="27745" y="32109"/>
                    <a:pt x="23295" y="2371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207" name="Google Shape;207;p17"/>
          <p:cNvSpPr txBox="1">
            <a:spLocks noGrp="1"/>
          </p:cNvSpPr>
          <p:nvPr>
            <p:ph type="ctrTitle" idx="4294967295"/>
          </p:nvPr>
        </p:nvSpPr>
        <p:spPr>
          <a:xfrm>
            <a:off x="1940414" y="2805467"/>
            <a:ext cx="3519193" cy="1010800"/>
          </a:xfrm>
          <a:prstGeom prst="rect">
            <a:avLst/>
          </a:prstGeom>
        </p:spPr>
        <p:txBody>
          <a:bodyPr spcFirstLastPara="1" wrap="square" lIns="0" tIns="0" rIns="0" bIns="0" anchor="ctr" anchorCtr="0">
            <a:noAutofit/>
          </a:bodyPr>
          <a:lstStyle/>
          <a:p>
            <a:pPr algn="ctr"/>
            <a:r>
              <a:rPr lang="hr-HR" sz="8000" dirty="0">
                <a:solidFill>
                  <a:schemeClr val="accent1"/>
                </a:solidFill>
              </a:rPr>
              <a:t>5. razred</a:t>
            </a:r>
            <a:r>
              <a:rPr lang="en" sz="8000" dirty="0">
                <a:solidFill>
                  <a:schemeClr val="accent1"/>
                </a:solidFill>
              </a:rPr>
              <a:t>!</a:t>
            </a:r>
            <a:endParaRPr sz="8000" dirty="0">
              <a:solidFill>
                <a:schemeClr val="accent1"/>
              </a:solidFill>
            </a:endParaRPr>
          </a:p>
        </p:txBody>
      </p:sp>
      <p:pic>
        <p:nvPicPr>
          <p:cNvPr id="7" name="Slika 6">
            <a:extLst>
              <a:ext uri="{FF2B5EF4-FFF2-40B4-BE49-F238E27FC236}">
                <a16:creationId xmlns:a16="http://schemas.microsoft.com/office/drawing/2014/main" id="{94FAFF29-FA5A-4C9F-BA0F-73B602DA691C}"/>
              </a:ext>
            </a:extLst>
          </p:cNvPr>
          <p:cNvPicPr>
            <a:picLocks noChangeAspect="1"/>
          </p:cNvPicPr>
          <p:nvPr/>
        </p:nvPicPr>
        <p:blipFill>
          <a:blip r:embed="rId3"/>
          <a:stretch>
            <a:fillRect/>
          </a:stretch>
        </p:blipFill>
        <p:spPr>
          <a:xfrm>
            <a:off x="5887563" y="920881"/>
            <a:ext cx="4890432" cy="47799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6" name="TekstniOkvir 5">
            <a:extLst>
              <a:ext uri="{FF2B5EF4-FFF2-40B4-BE49-F238E27FC236}">
                <a16:creationId xmlns:a16="http://schemas.microsoft.com/office/drawing/2014/main" id="{BB6FED3C-2786-4EC5-9115-88BE2601907F}"/>
              </a:ext>
            </a:extLst>
          </p:cNvPr>
          <p:cNvSpPr txBox="1"/>
          <p:nvPr/>
        </p:nvSpPr>
        <p:spPr>
          <a:xfrm>
            <a:off x="3161066" y="1092911"/>
            <a:ext cx="7545033"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B.7.3.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proporcionalnost i obrnutu proporcionalnost.</a:t>
            </a:r>
          </a:p>
        </p:txBody>
      </p:sp>
      <p:sp>
        <p:nvSpPr>
          <p:cNvPr id="7" name="TekstniOkvir 6">
            <a:extLst>
              <a:ext uri="{FF2B5EF4-FFF2-40B4-BE49-F238E27FC236}">
                <a16:creationId xmlns:a16="http://schemas.microsoft.com/office/drawing/2014/main" id="{F694BF23-2BCC-42D9-AB0A-188F88072D8D}"/>
              </a:ext>
            </a:extLst>
          </p:cNvPr>
          <p:cNvSpPr txBox="1"/>
          <p:nvPr/>
        </p:nvSpPr>
        <p:spPr>
          <a:xfrm>
            <a:off x="3092144" y="2640033"/>
            <a:ext cx="7682875"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B.7.4.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linearnu ovisnost.</a:t>
            </a:r>
          </a:p>
        </p:txBody>
      </p:sp>
      <p:sp>
        <p:nvSpPr>
          <p:cNvPr id="8" name="TekstniOkvir 7">
            <a:extLst>
              <a:ext uri="{FF2B5EF4-FFF2-40B4-BE49-F238E27FC236}">
                <a16:creationId xmlns:a16="http://schemas.microsoft.com/office/drawing/2014/main" id="{54D0940B-C628-4ACB-A429-5A2123180039}"/>
              </a:ext>
            </a:extLst>
          </p:cNvPr>
          <p:cNvSpPr txBox="1"/>
          <p:nvPr/>
        </p:nvSpPr>
        <p:spPr>
          <a:xfrm>
            <a:off x="2990545" y="3887687"/>
            <a:ext cx="8635399"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sv-SE" sz="3200" b="0" i="0" u="none" strike="noStrike" kern="0" cap="none" spc="0" normalizeH="0" baseline="0" noProof="0" dirty="0">
                <a:ln>
                  <a:noFill/>
                </a:ln>
                <a:solidFill>
                  <a:srgbClr val="231F20"/>
                </a:solidFill>
                <a:effectLst/>
                <a:uLnTx/>
                <a:uFillTx/>
                <a:latin typeface="Minion Pro Cond"/>
                <a:ea typeface="+mn-ea"/>
                <a:cs typeface="Arial"/>
                <a:sym typeface="Arial"/>
              </a:rPr>
              <a:t>MAT OŠ C.7.1.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sv-SE" sz="3200" b="0" i="0" u="none" strike="noStrike" kern="0" cap="none" spc="0" normalizeH="0" baseline="0" noProof="0" dirty="0">
                <a:ln>
                  <a:noFill/>
                </a:ln>
                <a:solidFill>
                  <a:srgbClr val="231F20"/>
                </a:solidFill>
                <a:effectLst/>
                <a:uLnTx/>
                <a:uFillTx/>
                <a:latin typeface="Minion Pro Cond"/>
                <a:ea typeface="+mn-ea"/>
                <a:cs typeface="Arial"/>
                <a:sym typeface="Arial"/>
              </a:rPr>
              <a:t>Crta i konstruira mnogokute i koristi se njima</a:t>
            </a:r>
            <a:endPar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endParaRP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sv-SE" sz="3200" b="0" i="0" u="none" strike="noStrike" kern="0" cap="none" spc="0" normalizeH="0" baseline="0" noProof="0" dirty="0">
                <a:ln>
                  <a:noFill/>
                </a:ln>
                <a:solidFill>
                  <a:srgbClr val="231F20"/>
                </a:solidFill>
                <a:effectLst/>
                <a:uLnTx/>
                <a:uFillTx/>
                <a:latin typeface="Minion Pro Cond"/>
                <a:ea typeface="+mn-ea"/>
                <a:cs typeface="Arial"/>
                <a:sym typeface="Arial"/>
              </a:rPr>
              <a:t>pri stvaranju složenijih geometrijskih motiva.</a:t>
            </a:r>
          </a:p>
        </p:txBody>
      </p:sp>
    </p:spTree>
    <p:extLst>
      <p:ext uri="{BB962C8B-B14F-4D97-AF65-F5344CB8AC3E}">
        <p14:creationId xmlns:p14="http://schemas.microsoft.com/office/powerpoint/2010/main" val="315208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9" name="TekstniOkvir 8">
            <a:extLst>
              <a:ext uri="{FF2B5EF4-FFF2-40B4-BE49-F238E27FC236}">
                <a16:creationId xmlns:a16="http://schemas.microsoft.com/office/drawing/2014/main" id="{4D78205D-9ACA-4ED9-B573-2DB85C4775C1}"/>
              </a:ext>
            </a:extLst>
          </p:cNvPr>
          <p:cNvSpPr txBox="1"/>
          <p:nvPr/>
        </p:nvSpPr>
        <p:spPr>
          <a:xfrm>
            <a:off x="3016574" y="1654023"/>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C.7.2.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Crta, zbraja i oduzima vektore.</a:t>
            </a:r>
          </a:p>
        </p:txBody>
      </p:sp>
      <p:sp>
        <p:nvSpPr>
          <p:cNvPr id="10" name="TekstniOkvir 9">
            <a:extLst>
              <a:ext uri="{FF2B5EF4-FFF2-40B4-BE49-F238E27FC236}">
                <a16:creationId xmlns:a16="http://schemas.microsoft.com/office/drawing/2014/main" id="{62163196-58C5-4E2D-9CB2-909204A6E1DA}"/>
              </a:ext>
            </a:extLst>
          </p:cNvPr>
          <p:cNvSpPr txBox="1"/>
          <p:nvPr/>
        </p:nvSpPr>
        <p:spPr>
          <a:xfrm>
            <a:off x="3016574" y="3231959"/>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C.7.3.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Translatira skupove točaka u ravnini.</a:t>
            </a:r>
          </a:p>
        </p:txBody>
      </p:sp>
    </p:spTree>
    <p:extLst>
      <p:ext uri="{BB962C8B-B14F-4D97-AF65-F5344CB8AC3E}">
        <p14:creationId xmlns:p14="http://schemas.microsoft.com/office/powerpoint/2010/main" val="356687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11" name="TekstniOkvir 10">
            <a:extLst>
              <a:ext uri="{FF2B5EF4-FFF2-40B4-BE49-F238E27FC236}">
                <a16:creationId xmlns:a16="http://schemas.microsoft.com/office/drawing/2014/main" id="{9C47B98F-E6DA-4C2F-8AE9-1D7DD4ECB0A8}"/>
              </a:ext>
            </a:extLst>
          </p:cNvPr>
          <p:cNvSpPr txBox="1"/>
          <p:nvPr/>
        </p:nvSpPr>
        <p:spPr>
          <a:xfrm>
            <a:off x="2854443" y="1679571"/>
            <a:ext cx="8167411"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D.7.1.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Pridružuje točke pravca racionalnim brojevima.</a:t>
            </a:r>
          </a:p>
        </p:txBody>
      </p:sp>
      <p:sp>
        <p:nvSpPr>
          <p:cNvPr id="14" name="TekstniOkvir 13">
            <a:extLst>
              <a:ext uri="{FF2B5EF4-FFF2-40B4-BE49-F238E27FC236}">
                <a16:creationId xmlns:a16="http://schemas.microsoft.com/office/drawing/2014/main" id="{CE0113DA-F3A0-4360-83A5-97F513A23533}"/>
              </a:ext>
            </a:extLst>
          </p:cNvPr>
          <p:cNvSpPr txBox="1"/>
          <p:nvPr/>
        </p:nvSpPr>
        <p:spPr>
          <a:xfrm>
            <a:off x="1868823" y="3171529"/>
            <a:ext cx="9153031" cy="2062103"/>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D.7.2.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U koordinatnome sustavu u ravnini crta točke s racionalnim koordinatama i stvara motive koristeći se njima.</a:t>
            </a:r>
          </a:p>
        </p:txBody>
      </p:sp>
    </p:spTree>
    <p:extLst>
      <p:ext uri="{BB962C8B-B14F-4D97-AF65-F5344CB8AC3E}">
        <p14:creationId xmlns:p14="http://schemas.microsoft.com/office/powerpoint/2010/main" val="3493816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30B94AD1-6B5D-4B6E-9304-AFCC411C8E2D}"/>
              </a:ext>
            </a:extLst>
          </p:cNvPr>
          <p:cNvSpPr txBox="1"/>
          <p:nvPr/>
        </p:nvSpPr>
        <p:spPr>
          <a:xfrm>
            <a:off x="3007556" y="1216945"/>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D.7.3.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Odabire strategije za računanje opsega i površine mnogokuta.</a:t>
            </a:r>
          </a:p>
        </p:txBody>
      </p:sp>
      <p:sp>
        <p:nvSpPr>
          <p:cNvPr id="13" name="TekstniOkvir 12">
            <a:extLst>
              <a:ext uri="{FF2B5EF4-FFF2-40B4-BE49-F238E27FC236}">
                <a16:creationId xmlns:a16="http://schemas.microsoft.com/office/drawing/2014/main" id="{4487EA11-C320-4D65-9B9C-E8165485FC5E}"/>
              </a:ext>
            </a:extLst>
          </p:cNvPr>
          <p:cNvSpPr txBox="1"/>
          <p:nvPr/>
        </p:nvSpPr>
        <p:spPr>
          <a:xfrm>
            <a:off x="3007556" y="2806203"/>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D.7.4.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Računa i primjenjuje opseg i površinu kruga i njegovih dijelova.</a:t>
            </a:r>
          </a:p>
        </p:txBody>
      </p:sp>
      <p:sp>
        <p:nvSpPr>
          <p:cNvPr id="14" name="TekstniOkvir 13">
            <a:extLst>
              <a:ext uri="{FF2B5EF4-FFF2-40B4-BE49-F238E27FC236}">
                <a16:creationId xmlns:a16="http://schemas.microsoft.com/office/drawing/2014/main" id="{9616B25F-3040-488F-83F4-CCBB97322834}"/>
              </a:ext>
            </a:extLst>
          </p:cNvPr>
          <p:cNvSpPr txBox="1"/>
          <p:nvPr/>
        </p:nvSpPr>
        <p:spPr>
          <a:xfrm>
            <a:off x="3007556" y="4347891"/>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D.7.5.</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Odabire i preračunava odgovarajuće mjerne jedinice.</a:t>
            </a:r>
          </a:p>
        </p:txBody>
      </p:sp>
    </p:spTree>
    <p:extLst>
      <p:ext uri="{BB962C8B-B14F-4D97-AF65-F5344CB8AC3E}">
        <p14:creationId xmlns:p14="http://schemas.microsoft.com/office/powerpoint/2010/main" val="4200607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7.r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E477EC77-B21C-4D66-BAE0-21B6995EA0B5}"/>
              </a:ext>
            </a:extLst>
          </p:cNvPr>
          <p:cNvSpPr txBox="1"/>
          <p:nvPr/>
        </p:nvSpPr>
        <p:spPr>
          <a:xfrm>
            <a:off x="2985433" y="1039595"/>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E.7.1.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Organizira i analizira podatke prikazane dijagramom relativnih frekvencija.</a:t>
            </a:r>
          </a:p>
        </p:txBody>
      </p:sp>
    </p:spTree>
    <p:extLst>
      <p:ext uri="{BB962C8B-B14F-4D97-AF65-F5344CB8AC3E}">
        <p14:creationId xmlns:p14="http://schemas.microsoft.com/office/powerpoint/2010/main" val="1614447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avokutnik 6">
            <a:extLst>
              <a:ext uri="{FF2B5EF4-FFF2-40B4-BE49-F238E27FC236}">
                <a16:creationId xmlns:a16="http://schemas.microsoft.com/office/drawing/2014/main" id="{B2F8EE4E-E08B-4EB9-9E26-404E8B1DF25B}"/>
              </a:ext>
            </a:extLst>
          </p:cNvPr>
          <p:cNvSpPr/>
          <p:nvPr/>
        </p:nvSpPr>
        <p:spPr>
          <a:xfrm>
            <a:off x="6660525" y="970908"/>
            <a:ext cx="6096000" cy="2701958"/>
          </a:xfrm>
          <a:prstGeom prst="rect">
            <a:avLst/>
          </a:prstGeom>
        </p:spPr>
        <p:txBody>
          <a:bodyPr>
            <a:spAutoFit/>
          </a:bodyPr>
          <a:lstStyle/>
          <a:p>
            <a:pPr marL="0" marR="0" lvl="0" indent="0" algn="l" defTabSz="1219170" rtl="0" eaLnBrk="1" fontAlgn="auto" latinLnBrk="0" hangingPunct="1">
              <a:lnSpc>
                <a:spcPct val="107000"/>
              </a:lnSpc>
              <a:spcBef>
                <a:spcPts val="0"/>
              </a:spcBef>
              <a:spcAft>
                <a:spcPts val="800"/>
              </a:spcAft>
              <a:buClr>
                <a:srgbClr val="000000"/>
              </a:buClr>
              <a:buSzTx/>
              <a:buFontTx/>
              <a:buNone/>
              <a:tabLst/>
              <a:defRPr/>
            </a:pPr>
            <a:r>
              <a:rPr kumimoji="0" lang="hr-HR" sz="2400" b="1"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           Dodano</a:t>
            </a: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a:t>
            </a:r>
          </a:p>
          <a:p>
            <a:pPr marL="0" marR="0" lvl="0" indent="0" algn="l" defTabSz="1219170" rtl="0" eaLnBrk="1" fontAlgn="auto" latinLnBrk="0" hangingPunct="1">
              <a:lnSpc>
                <a:spcPct val="107000"/>
              </a:lnSpc>
              <a:spcBef>
                <a:spcPts val="0"/>
              </a:spcBef>
              <a:spcAft>
                <a:spcPts val="800"/>
              </a:spcAft>
              <a:buClr>
                <a:srgbClr val="000000"/>
              </a:buClr>
              <a:buSzTx/>
              <a:buFontTx/>
              <a:buNone/>
              <a:tabLst/>
              <a:defRPr/>
            </a:pPr>
            <a:endPar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endParaRPr>
          </a:p>
          <a:p>
            <a:pPr marL="457189" marR="0" lvl="0" indent="-457189" algn="l" defTabSz="1219170" rtl="0" eaLnBrk="1" fontAlgn="auto" latinLnBrk="0" hangingPunct="1">
              <a:lnSpc>
                <a:spcPct val="107000"/>
              </a:lnSpc>
              <a:spcBef>
                <a:spcPts val="0"/>
              </a:spcBef>
              <a:spcAft>
                <a:spcPts val="80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linearne jednadžbe</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znanstveni zapis broja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vektori</a:t>
            </a: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translacija</a:t>
            </a:r>
          </a:p>
        </p:txBody>
      </p:sp>
      <p:sp>
        <p:nvSpPr>
          <p:cNvPr id="3" name="TekstniOkvir 2">
            <a:extLst>
              <a:ext uri="{FF2B5EF4-FFF2-40B4-BE49-F238E27FC236}">
                <a16:creationId xmlns:a16="http://schemas.microsoft.com/office/drawing/2014/main" id="{BEAE5D7C-C0FC-4D87-A7FD-3825DD8EE395}"/>
              </a:ext>
            </a:extLst>
          </p:cNvPr>
          <p:cNvSpPr txBox="1"/>
          <p:nvPr/>
        </p:nvSpPr>
        <p:spPr>
          <a:xfrm>
            <a:off x="609978" y="1225612"/>
            <a:ext cx="5287025" cy="4237570"/>
          </a:xfrm>
          <a:prstGeom prst="rect">
            <a:avLst/>
          </a:prstGeom>
          <a:noFill/>
        </p:spPr>
        <p:txBody>
          <a:bodyPr wrap="none" rtlCol="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800" b="1" i="0" u="none" strike="noStrike" kern="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sym typeface="Arial"/>
              </a:rPr>
              <a:t> Izostavljeno</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lang="hr-HR" sz="2800" b="1" i="0" u="none" strike="noStrike" kern="0" cap="none" spc="0" normalizeH="0" baseline="0" noProof="0" dirty="0">
              <a:ln>
                <a:noFill/>
              </a:ln>
              <a:solidFill>
                <a:srgbClr val="000000"/>
              </a:solidFill>
              <a:effectLst/>
              <a:uLnTx/>
              <a:uFillTx/>
              <a:latin typeface="Arial"/>
              <a:ea typeface="+mn-ea"/>
              <a:cs typeface="Arial"/>
              <a:sym typeface="Arial"/>
            </a:endParaRP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sustav dviju linearnih jednadžbi s </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dvjema nepoznanicama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osnovni kamatni račun</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vjerojatnost</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jednadžba pravca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err="1">
                <a:ln>
                  <a:noFill/>
                </a:ln>
                <a:solidFill>
                  <a:srgbClr val="231F20"/>
                </a:solidFill>
                <a:effectLst/>
                <a:uLnTx/>
                <a:uFillTx/>
                <a:latin typeface="Minion Pro Cond"/>
                <a:ea typeface="+mn-ea"/>
                <a:cs typeface="Arial"/>
                <a:sym typeface="Arial"/>
              </a:rPr>
              <a:t>Talesov</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poučak</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međusobni položaj dviju kružnica</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u ravnini</a:t>
            </a:r>
            <a:endParaRPr kumimoji="0" lang="hr-HR" sz="2800" b="0" i="0" u="none" strike="noStrike" kern="0" cap="none" spc="0" normalizeH="0" baseline="0" noProof="0" dirty="0">
              <a:ln>
                <a:noFill/>
              </a:ln>
              <a:solidFill>
                <a:srgbClr val="000000"/>
              </a:solidFill>
              <a:effectLst/>
              <a:uLnTx/>
              <a:uFillTx/>
              <a:latin typeface="Arial"/>
              <a:ea typeface="+mn-ea"/>
              <a:cs typeface="Arial"/>
              <a:sym typeface="Arial"/>
            </a:endParaRPr>
          </a:p>
        </p:txBody>
      </p:sp>
      <p:sp>
        <p:nvSpPr>
          <p:cNvPr id="8" name="Google Shape;702;p48">
            <a:extLst>
              <a:ext uri="{FF2B5EF4-FFF2-40B4-BE49-F238E27FC236}">
                <a16:creationId xmlns:a16="http://schemas.microsoft.com/office/drawing/2014/main" id="{D7A93BBC-C3D9-48AC-A3B4-03CCCF81F67D}"/>
              </a:ext>
            </a:extLst>
          </p:cNvPr>
          <p:cNvSpPr/>
          <p:nvPr/>
        </p:nvSpPr>
        <p:spPr>
          <a:xfrm>
            <a:off x="4978171" y="370308"/>
            <a:ext cx="1201200" cy="1201200"/>
          </a:xfrm>
          <a:prstGeom prst="ellipse">
            <a:avLst/>
          </a:prstGeom>
          <a:solidFill>
            <a:schemeClr val="accent1"/>
          </a:solid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5333" b="0" i="0" u="none" strike="noStrike" kern="0" cap="none" spc="0" normalizeH="0" baseline="0" noProof="0" dirty="0">
                <a:ln>
                  <a:noFill/>
                </a:ln>
                <a:solidFill>
                  <a:srgbClr val="2B3547"/>
                </a:solidFill>
                <a:effectLst/>
                <a:uLnTx/>
                <a:uFillTx/>
                <a:latin typeface="Nunito"/>
                <a:ea typeface="Nunito"/>
                <a:cs typeface="Nunito"/>
                <a:sym typeface="Nunito"/>
              </a:rPr>
              <a:t>7.r</a:t>
            </a:r>
            <a:endParaRPr kumimoji="0" sz="5333" b="0" i="0" u="none" strike="noStrike" kern="0" cap="none" spc="0" normalizeH="0" baseline="0" noProof="0" dirty="0">
              <a:ln>
                <a:noFill/>
              </a:ln>
              <a:solidFill>
                <a:srgbClr val="2B3547"/>
              </a:solidFill>
              <a:effectLst/>
              <a:uLnTx/>
              <a:uFillTx/>
              <a:latin typeface="Nunito"/>
              <a:ea typeface="Nunito"/>
              <a:cs typeface="Nunito"/>
              <a:sym typeface="Nunito"/>
            </a:endParaRPr>
          </a:p>
        </p:txBody>
      </p:sp>
    </p:spTree>
    <p:extLst>
      <p:ext uri="{BB962C8B-B14F-4D97-AF65-F5344CB8AC3E}">
        <p14:creationId xmlns:p14="http://schemas.microsoft.com/office/powerpoint/2010/main" val="2731631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pSp>
        <p:nvGrpSpPr>
          <p:cNvPr id="201" name="Google Shape;201;p17"/>
          <p:cNvGrpSpPr/>
          <p:nvPr/>
        </p:nvGrpSpPr>
        <p:grpSpPr>
          <a:xfrm>
            <a:off x="4423011" y="631479"/>
            <a:ext cx="3345859" cy="3284149"/>
            <a:chOff x="576654" y="555403"/>
            <a:chExt cx="3865959" cy="3794658"/>
          </a:xfrm>
        </p:grpSpPr>
        <p:sp>
          <p:nvSpPr>
            <p:cNvPr id="202" name="Google Shape;202;p17"/>
            <p:cNvSpPr/>
            <p:nvPr/>
          </p:nvSpPr>
          <p:spPr>
            <a:xfrm>
              <a:off x="619289" y="555403"/>
              <a:ext cx="3823324" cy="3794658"/>
            </a:xfrm>
            <a:custGeom>
              <a:avLst/>
              <a:gdLst/>
              <a:ahLst/>
              <a:cxnLst/>
              <a:rect l="l" t="t" r="r" b="b"/>
              <a:pathLst>
                <a:path w="1812002" h="1798416" extrusionOk="0">
                  <a:moveTo>
                    <a:pt x="1803580" y="754533"/>
                  </a:moveTo>
                  <a:cubicBezTo>
                    <a:pt x="1755126" y="365965"/>
                    <a:pt x="1420404" y="43389"/>
                    <a:pt x="1031243" y="5415"/>
                  </a:cubicBezTo>
                  <a:cubicBezTo>
                    <a:pt x="982060" y="-66"/>
                    <a:pt x="932504" y="-1381"/>
                    <a:pt x="883099" y="1447"/>
                  </a:cubicBezTo>
                  <a:cubicBezTo>
                    <a:pt x="873803" y="1973"/>
                    <a:pt x="873957" y="16794"/>
                    <a:pt x="883691" y="16246"/>
                  </a:cubicBezTo>
                  <a:cubicBezTo>
                    <a:pt x="1757494" y="-18263"/>
                    <a:pt x="2121442" y="1058868"/>
                    <a:pt x="1445508" y="1590605"/>
                  </a:cubicBezTo>
                  <a:cubicBezTo>
                    <a:pt x="1154174" y="1812547"/>
                    <a:pt x="730088" y="1849314"/>
                    <a:pt x="411765" y="1663262"/>
                  </a:cubicBezTo>
                  <a:cubicBezTo>
                    <a:pt x="67769" y="1470874"/>
                    <a:pt x="-50821" y="1022824"/>
                    <a:pt x="50843" y="658548"/>
                  </a:cubicBezTo>
                  <a:cubicBezTo>
                    <a:pt x="145996" y="257328"/>
                    <a:pt x="571617" y="-46393"/>
                    <a:pt x="981233" y="77876"/>
                  </a:cubicBezTo>
                  <a:cubicBezTo>
                    <a:pt x="990003" y="80529"/>
                    <a:pt x="993533" y="65949"/>
                    <a:pt x="984391" y="63186"/>
                  </a:cubicBezTo>
                  <a:cubicBezTo>
                    <a:pt x="621232" y="-46436"/>
                    <a:pt x="223477" y="180680"/>
                    <a:pt x="83292" y="523010"/>
                  </a:cubicBezTo>
                  <a:cubicBezTo>
                    <a:pt x="-163184" y="1097697"/>
                    <a:pt x="154152" y="1768368"/>
                    <a:pt x="813533" y="1796542"/>
                  </a:cubicBezTo>
                  <a:cubicBezTo>
                    <a:pt x="1393503" y="1832827"/>
                    <a:pt x="1882662" y="1337310"/>
                    <a:pt x="1803580" y="75453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3" name="Google Shape;203;p17"/>
            <p:cNvSpPr/>
            <p:nvPr/>
          </p:nvSpPr>
          <p:spPr>
            <a:xfrm>
              <a:off x="576654" y="3067330"/>
              <a:ext cx="620488" cy="986037"/>
            </a:xfrm>
            <a:custGeom>
              <a:avLst/>
              <a:gdLst/>
              <a:ahLst/>
              <a:cxnLst/>
              <a:rect l="l" t="t" r="r" b="b"/>
              <a:pathLst>
                <a:path w="294070" h="467316" extrusionOk="0">
                  <a:moveTo>
                    <a:pt x="291610" y="454155"/>
                  </a:moveTo>
                  <a:cubicBezTo>
                    <a:pt x="153814" y="339512"/>
                    <a:pt x="54825" y="179550"/>
                    <a:pt x="14308" y="4834"/>
                  </a:cubicBezTo>
                  <a:cubicBezTo>
                    <a:pt x="12116" y="-4528"/>
                    <a:pt x="-1872" y="1084"/>
                    <a:pt x="211" y="10007"/>
                  </a:cubicBezTo>
                  <a:cubicBezTo>
                    <a:pt x="42374" y="188276"/>
                    <a:pt x="141091" y="348128"/>
                    <a:pt x="281612" y="465666"/>
                  </a:cubicBezTo>
                  <a:cubicBezTo>
                    <a:pt x="288760" y="471585"/>
                    <a:pt x="298757" y="460141"/>
                    <a:pt x="291610" y="454155"/>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4" name="Google Shape;204;p17"/>
            <p:cNvSpPr/>
            <p:nvPr/>
          </p:nvSpPr>
          <p:spPr>
            <a:xfrm>
              <a:off x="625052" y="3542878"/>
              <a:ext cx="246686" cy="335935"/>
            </a:xfrm>
            <a:custGeom>
              <a:avLst/>
              <a:gdLst/>
              <a:ahLst/>
              <a:cxnLst/>
              <a:rect l="l" t="t" r="r" b="b"/>
              <a:pathLst>
                <a:path w="116913" h="159211" extrusionOk="0">
                  <a:moveTo>
                    <a:pt x="114759" y="145770"/>
                  </a:moveTo>
                  <a:cubicBezTo>
                    <a:pt x="73155" y="104376"/>
                    <a:pt x="38848" y="56252"/>
                    <a:pt x="13292" y="3435"/>
                  </a:cubicBezTo>
                  <a:cubicBezTo>
                    <a:pt x="9193" y="-5027"/>
                    <a:pt x="-3195" y="3808"/>
                    <a:pt x="774" y="12030"/>
                  </a:cubicBezTo>
                  <a:cubicBezTo>
                    <a:pt x="27012" y="65964"/>
                    <a:pt x="62178" y="115053"/>
                    <a:pt x="104784" y="157258"/>
                  </a:cubicBezTo>
                  <a:cubicBezTo>
                    <a:pt x="111361" y="163814"/>
                    <a:pt x="121337" y="152303"/>
                    <a:pt x="114759" y="145770"/>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5" name="Google Shape;205;p17"/>
            <p:cNvSpPr/>
            <p:nvPr/>
          </p:nvSpPr>
          <p:spPr>
            <a:xfrm>
              <a:off x="3508732" y="703042"/>
              <a:ext cx="736985" cy="678722"/>
            </a:xfrm>
            <a:custGeom>
              <a:avLst/>
              <a:gdLst/>
              <a:ahLst/>
              <a:cxnLst/>
              <a:rect l="l" t="t" r="r" b="b"/>
              <a:pathLst>
                <a:path w="349282" h="321669" extrusionOk="0">
                  <a:moveTo>
                    <a:pt x="348469" y="309928"/>
                  </a:moveTo>
                  <a:cubicBezTo>
                    <a:pt x="278003" y="170664"/>
                    <a:pt x="156037" y="58585"/>
                    <a:pt x="11050" y="551"/>
                  </a:cubicBezTo>
                  <a:cubicBezTo>
                    <a:pt x="2543" y="-2847"/>
                    <a:pt x="-4823" y="10439"/>
                    <a:pt x="3968" y="13969"/>
                  </a:cubicBezTo>
                  <a:cubicBezTo>
                    <a:pt x="146478" y="70973"/>
                    <a:pt x="266844" y="180859"/>
                    <a:pt x="335709" y="318194"/>
                  </a:cubicBezTo>
                  <a:cubicBezTo>
                    <a:pt x="339918" y="326613"/>
                    <a:pt x="352591" y="318107"/>
                    <a:pt x="348469" y="309928"/>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06" name="Google Shape;206;p17"/>
            <p:cNvSpPr/>
            <p:nvPr/>
          </p:nvSpPr>
          <p:spPr>
            <a:xfrm>
              <a:off x="4237875" y="1405342"/>
              <a:ext cx="51220" cy="74504"/>
            </a:xfrm>
            <a:custGeom>
              <a:avLst/>
              <a:gdLst/>
              <a:ahLst/>
              <a:cxnLst/>
              <a:rect l="l" t="t" r="r" b="b"/>
              <a:pathLst>
                <a:path w="24275" h="35310" extrusionOk="0">
                  <a:moveTo>
                    <a:pt x="23295" y="23713"/>
                  </a:moveTo>
                  <a:lnTo>
                    <a:pt x="13692" y="3323"/>
                  </a:lnTo>
                  <a:cubicBezTo>
                    <a:pt x="8452" y="-4658"/>
                    <a:pt x="-3475" y="3191"/>
                    <a:pt x="975" y="11588"/>
                  </a:cubicBezTo>
                  <a:cubicBezTo>
                    <a:pt x="4176" y="18384"/>
                    <a:pt x="7371" y="25181"/>
                    <a:pt x="10556" y="31978"/>
                  </a:cubicBezTo>
                  <a:cubicBezTo>
                    <a:pt x="15906" y="39980"/>
                    <a:pt x="27745" y="32109"/>
                    <a:pt x="23295" y="23713"/>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24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207" name="Google Shape;207;p17"/>
          <p:cNvSpPr txBox="1">
            <a:spLocks noGrp="1"/>
          </p:cNvSpPr>
          <p:nvPr>
            <p:ph type="ctrTitle" idx="4294967295"/>
          </p:nvPr>
        </p:nvSpPr>
        <p:spPr>
          <a:xfrm>
            <a:off x="1940414" y="2805467"/>
            <a:ext cx="3519193" cy="1010800"/>
          </a:xfrm>
          <a:prstGeom prst="rect">
            <a:avLst/>
          </a:prstGeom>
        </p:spPr>
        <p:txBody>
          <a:bodyPr spcFirstLastPara="1" wrap="square" lIns="0" tIns="0" rIns="0" bIns="0" anchor="ctr" anchorCtr="0">
            <a:noAutofit/>
          </a:bodyPr>
          <a:lstStyle/>
          <a:p>
            <a:pPr algn="ctr"/>
            <a:r>
              <a:rPr lang="hr-HR" sz="8000" dirty="0">
                <a:solidFill>
                  <a:schemeClr val="accent1"/>
                </a:solidFill>
              </a:rPr>
              <a:t>8. razred</a:t>
            </a:r>
            <a:r>
              <a:rPr lang="en" sz="8000" dirty="0">
                <a:solidFill>
                  <a:schemeClr val="accent1"/>
                </a:solidFill>
              </a:rPr>
              <a:t>!</a:t>
            </a:r>
            <a:endParaRPr sz="8000" dirty="0">
              <a:solidFill>
                <a:schemeClr val="accent1"/>
              </a:solidFill>
            </a:endParaRPr>
          </a:p>
        </p:txBody>
      </p:sp>
      <p:pic>
        <p:nvPicPr>
          <p:cNvPr id="4" name="Slika 3">
            <a:extLst>
              <a:ext uri="{FF2B5EF4-FFF2-40B4-BE49-F238E27FC236}">
                <a16:creationId xmlns:a16="http://schemas.microsoft.com/office/drawing/2014/main" id="{D794D4D4-AC9F-4DAB-8834-C095C38CB8A9}"/>
              </a:ext>
            </a:extLst>
          </p:cNvPr>
          <p:cNvPicPr>
            <a:picLocks noChangeAspect="1"/>
          </p:cNvPicPr>
          <p:nvPr/>
        </p:nvPicPr>
        <p:blipFill>
          <a:blip r:embed="rId3"/>
          <a:stretch>
            <a:fillRect/>
          </a:stretch>
        </p:blipFill>
        <p:spPr>
          <a:xfrm>
            <a:off x="5784556" y="1191905"/>
            <a:ext cx="5021053" cy="4631747"/>
          </a:xfrm>
          <a:prstGeom prst="rect">
            <a:avLst/>
          </a:prstGeom>
        </p:spPr>
      </p:pic>
    </p:spTree>
    <p:extLst>
      <p:ext uri="{BB962C8B-B14F-4D97-AF65-F5344CB8AC3E}">
        <p14:creationId xmlns:p14="http://schemas.microsoft.com/office/powerpoint/2010/main" val="343663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5" name="TekstniOkvir 4">
            <a:extLst>
              <a:ext uri="{FF2B5EF4-FFF2-40B4-BE49-F238E27FC236}">
                <a16:creationId xmlns:a16="http://schemas.microsoft.com/office/drawing/2014/main" id="{8A15A53F-B404-4A63-A3AF-64A99DB42007}"/>
              </a:ext>
            </a:extLst>
          </p:cNvPr>
          <p:cNvSpPr txBox="1"/>
          <p:nvPr/>
        </p:nvSpPr>
        <p:spPr>
          <a:xfrm>
            <a:off x="3024892" y="1216945"/>
            <a:ext cx="4362881"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A.8.1.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Računa s korijenima.</a:t>
            </a:r>
          </a:p>
        </p:txBody>
      </p:sp>
      <p:sp>
        <p:nvSpPr>
          <p:cNvPr id="6" name="TekstniOkvir 5">
            <a:extLst>
              <a:ext uri="{FF2B5EF4-FFF2-40B4-BE49-F238E27FC236}">
                <a16:creationId xmlns:a16="http://schemas.microsoft.com/office/drawing/2014/main" id="{7945EB0B-57A6-4894-9139-DC4AE4C9E668}"/>
              </a:ext>
            </a:extLst>
          </p:cNvPr>
          <p:cNvSpPr txBox="1"/>
          <p:nvPr/>
        </p:nvSpPr>
        <p:spPr>
          <a:xfrm>
            <a:off x="2376871" y="2416895"/>
            <a:ext cx="8126027" cy="1323632"/>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(Drugi korijen, korjenovanje umnoška i količnika, djelomično korjenovanje)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Prošireni sadržaj</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Racionalizacija nazivnika.</a:t>
            </a:r>
          </a:p>
        </p:txBody>
      </p:sp>
      <p:sp>
        <p:nvSpPr>
          <p:cNvPr id="8" name="TekstniOkvir 7">
            <a:extLst>
              <a:ext uri="{FF2B5EF4-FFF2-40B4-BE49-F238E27FC236}">
                <a16:creationId xmlns:a16="http://schemas.microsoft.com/office/drawing/2014/main" id="{EA3AA6AF-2919-410C-8975-FF73DA432304}"/>
              </a:ext>
            </a:extLst>
          </p:cNvPr>
          <p:cNvSpPr txBox="1"/>
          <p:nvPr/>
        </p:nvSpPr>
        <p:spPr>
          <a:xfrm>
            <a:off x="2376871" y="3893679"/>
            <a:ext cx="8126027" cy="1323632"/>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MAT OŠ A.8.2.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Računa s potencijama racionalne baze i </a:t>
            </a:r>
            <a:r>
              <a:rPr kumimoji="0" lang="hr-HR" sz="2667" b="0" i="0" u="none" strike="noStrike" kern="0" cap="none" spc="0" normalizeH="0" baseline="0" noProof="0" dirty="0" err="1">
                <a:ln>
                  <a:noFill/>
                </a:ln>
                <a:solidFill>
                  <a:srgbClr val="231F20"/>
                </a:solidFill>
                <a:effectLst/>
                <a:uLnTx/>
                <a:uFillTx/>
                <a:latin typeface="Minion Pro Cond"/>
                <a:ea typeface="+mn-ea"/>
                <a:cs typeface="Arial"/>
                <a:sym typeface="Arial"/>
              </a:rPr>
              <a:t>nenegativnoga</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cjelobrojnog eksponenta.</a:t>
            </a:r>
          </a:p>
        </p:txBody>
      </p:sp>
    </p:spTree>
    <p:extLst>
      <p:ext uri="{BB962C8B-B14F-4D97-AF65-F5344CB8AC3E}">
        <p14:creationId xmlns:p14="http://schemas.microsoft.com/office/powerpoint/2010/main" val="970599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44F44BF9-8EEA-442C-ACD2-6C0D966846EE}"/>
              </a:ext>
            </a:extLst>
          </p:cNvPr>
          <p:cNvSpPr txBox="1"/>
          <p:nvPr/>
        </p:nvSpPr>
        <p:spPr>
          <a:xfrm>
            <a:off x="2819315" y="1112422"/>
            <a:ext cx="8126027" cy="2062103"/>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A.8.3.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Prepoznaje odnose među skupovima N, Z, Q, I </a:t>
            </a:r>
            <a:r>
              <a:rPr kumimoji="0" lang="hr-HR" sz="3200" b="0" i="0" u="none" strike="noStrike" kern="0" cap="none" spc="0" normalizeH="0" baseline="0" noProof="0" dirty="0" err="1">
                <a:ln>
                  <a:noFill/>
                </a:ln>
                <a:solidFill>
                  <a:srgbClr val="231F20"/>
                </a:solidFill>
                <a:effectLst/>
                <a:uLnTx/>
                <a:uFillTx/>
                <a:latin typeface="Minion Pro Cond"/>
                <a:ea typeface="+mn-ea"/>
                <a:cs typeface="Arial"/>
                <a:sym typeface="Arial"/>
              </a:rPr>
              <a:t>i</a:t>
            </a: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R te raspravlja o pripadnosti rješenja jednadžbe skupu brojeva.</a:t>
            </a:r>
          </a:p>
        </p:txBody>
      </p:sp>
      <p:sp>
        <p:nvSpPr>
          <p:cNvPr id="9" name="TekstniOkvir 8">
            <a:extLst>
              <a:ext uri="{FF2B5EF4-FFF2-40B4-BE49-F238E27FC236}">
                <a16:creationId xmlns:a16="http://schemas.microsoft.com/office/drawing/2014/main" id="{DC4314F4-A52A-4F62-A483-78F8C99E0CB0}"/>
              </a:ext>
            </a:extLst>
          </p:cNvPr>
          <p:cNvSpPr txBox="1"/>
          <p:nvPr/>
        </p:nvSpPr>
        <p:spPr>
          <a:xfrm>
            <a:off x="2415289" y="3429000"/>
            <a:ext cx="8126027" cy="1323632"/>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Prošireni sadržaj</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Istražuje vezu između nazivnika racionalnoga broja i njegova decimalnog zapisa.</a:t>
            </a:r>
          </a:p>
        </p:txBody>
      </p:sp>
    </p:spTree>
    <p:extLst>
      <p:ext uri="{BB962C8B-B14F-4D97-AF65-F5344CB8AC3E}">
        <p14:creationId xmlns:p14="http://schemas.microsoft.com/office/powerpoint/2010/main" val="121165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6" name="TekstniOkvir 5">
            <a:extLst>
              <a:ext uri="{FF2B5EF4-FFF2-40B4-BE49-F238E27FC236}">
                <a16:creationId xmlns:a16="http://schemas.microsoft.com/office/drawing/2014/main" id="{C22DC285-0CE7-46B1-BC51-A186A0F197A9}"/>
              </a:ext>
            </a:extLst>
          </p:cNvPr>
          <p:cNvSpPr txBox="1"/>
          <p:nvPr/>
        </p:nvSpPr>
        <p:spPr>
          <a:xfrm>
            <a:off x="3048845" y="1229409"/>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0" i="0" u="none" strike="noStrike" kern="0" cap="none" spc="0" normalizeH="0" baseline="0" noProof="0" dirty="0">
                <a:ln>
                  <a:noFill/>
                </a:ln>
                <a:solidFill>
                  <a:srgbClr val="231F20"/>
                </a:solidFill>
                <a:effectLst/>
                <a:uLnTx/>
                <a:uFillTx/>
                <a:latin typeface="Minion Pro Cond"/>
                <a:ea typeface="+mn-ea"/>
                <a:cs typeface="Arial"/>
                <a:sym typeface="Arial"/>
              </a:rPr>
              <a:t>MAT OŠ B.8.1.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pl-PL" sz="3200" b="0" i="0" u="none" strike="noStrike" kern="0" cap="none" spc="0" normalizeH="0" baseline="0" noProof="0" dirty="0">
                <a:ln>
                  <a:noFill/>
                </a:ln>
                <a:solidFill>
                  <a:srgbClr val="231F20"/>
                </a:solidFill>
                <a:effectLst/>
                <a:uLnTx/>
                <a:uFillTx/>
                <a:latin typeface="Minion Pro Cond"/>
                <a:ea typeface="+mn-ea"/>
                <a:cs typeface="Arial"/>
                <a:sym typeface="Arial"/>
              </a:rPr>
              <a:t>Računa s algebarskim izrazima u R.</a:t>
            </a:r>
          </a:p>
        </p:txBody>
      </p:sp>
      <p:sp>
        <p:nvSpPr>
          <p:cNvPr id="10" name="TekstniOkvir 9">
            <a:extLst>
              <a:ext uri="{FF2B5EF4-FFF2-40B4-BE49-F238E27FC236}">
                <a16:creationId xmlns:a16="http://schemas.microsoft.com/office/drawing/2014/main" id="{C622D7A7-AD92-4ACF-A903-5045EDB98361}"/>
              </a:ext>
            </a:extLst>
          </p:cNvPr>
          <p:cNvSpPr txBox="1"/>
          <p:nvPr/>
        </p:nvSpPr>
        <p:spPr>
          <a:xfrm>
            <a:off x="3048845" y="2469117"/>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B.8.2.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razmjer.</a:t>
            </a:r>
          </a:p>
        </p:txBody>
      </p:sp>
      <p:sp>
        <p:nvSpPr>
          <p:cNvPr id="11" name="TekstniOkvir 10">
            <a:extLst>
              <a:ext uri="{FF2B5EF4-FFF2-40B4-BE49-F238E27FC236}">
                <a16:creationId xmlns:a16="http://schemas.microsoft.com/office/drawing/2014/main" id="{0C0E120E-C205-4CE8-BB49-90313DF94146}"/>
              </a:ext>
            </a:extLst>
          </p:cNvPr>
          <p:cNvSpPr txBox="1"/>
          <p:nvPr/>
        </p:nvSpPr>
        <p:spPr>
          <a:xfrm>
            <a:off x="3048845" y="3708825"/>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B.8.3.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Rješava i primjenjuje linearnu jednadžbu.</a:t>
            </a:r>
          </a:p>
        </p:txBody>
      </p:sp>
    </p:spTree>
    <p:extLst>
      <p:ext uri="{BB962C8B-B14F-4D97-AF65-F5344CB8AC3E}">
        <p14:creationId xmlns:p14="http://schemas.microsoft.com/office/powerpoint/2010/main" val="2432380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11" name="TekstniOkvir 10">
            <a:extLst>
              <a:ext uri="{FF2B5EF4-FFF2-40B4-BE49-F238E27FC236}">
                <a16:creationId xmlns:a16="http://schemas.microsoft.com/office/drawing/2014/main" id="{10BF11EB-56B0-4BA6-A1D1-BFF21BEF90EB}"/>
              </a:ext>
            </a:extLst>
          </p:cNvPr>
          <p:cNvSpPr txBox="1"/>
          <p:nvPr/>
        </p:nvSpPr>
        <p:spPr>
          <a:xfrm>
            <a:off x="2819315" y="925734"/>
            <a:ext cx="8137864"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A.5.1.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Brojevnim izrazom u skupu prirodnih brojeva s nulom modelira problemsku situaciju.</a:t>
            </a:r>
          </a:p>
        </p:txBody>
      </p:sp>
      <p:sp>
        <p:nvSpPr>
          <p:cNvPr id="16" name="TekstniOkvir 15">
            <a:extLst>
              <a:ext uri="{FF2B5EF4-FFF2-40B4-BE49-F238E27FC236}">
                <a16:creationId xmlns:a16="http://schemas.microsoft.com/office/drawing/2014/main" id="{302F8297-EA9E-4955-8D76-D2EAFB5BC24B}"/>
              </a:ext>
            </a:extLst>
          </p:cNvPr>
          <p:cNvSpPr txBox="1"/>
          <p:nvPr/>
        </p:nvSpPr>
        <p:spPr>
          <a:xfrm>
            <a:off x="1447798" y="2640033"/>
            <a:ext cx="10372727" cy="2965555"/>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Čita i zapisuje prirodne brojeve uključujući brojeve veće od milijun.</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Čita, zapisuje i tumači znakove &lt;, &gt;, ≤, ≥, =,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Koristi se produženom nejednakošću.</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Zbraja, oduzima, množi i dijeli u skupu prirodnih brojeva s nulom primjenjujući svojstva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računskih operacija.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Prepoznaje kvadrate prirodnih brojeva do 10.</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Pridružuje prirodne brojeve točkama brojevnoga pravca i očitava ih.</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Mentalno računa i procjenjuje rezultat kad je god moguće.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Tumači dobiveno rješenje u kontekstu problema.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1867" b="0" i="0" u="none" strike="noStrike" kern="0" cap="none" spc="0" normalizeH="0" baseline="0" noProof="0" dirty="0">
                <a:ln>
                  <a:noFill/>
                </a:ln>
                <a:solidFill>
                  <a:srgbClr val="231F20"/>
                </a:solidFill>
                <a:effectLst/>
                <a:uLnTx/>
                <a:uFillTx/>
                <a:latin typeface="Minion Pro Cond"/>
                <a:ea typeface="+mn-ea"/>
                <a:cs typeface="Arial"/>
                <a:sym typeface="Arial"/>
              </a:rPr>
              <a:t>Računa vrijednost jednostavnih algebarskih izraza.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684151AA-6C18-4BFA-97B6-714AA1D5154B}"/>
              </a:ext>
            </a:extLst>
          </p:cNvPr>
          <p:cNvSpPr txBox="1"/>
          <p:nvPr/>
        </p:nvSpPr>
        <p:spPr>
          <a:xfrm>
            <a:off x="3014039" y="1336355"/>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B.8.4.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Rješava i primjenjuje sustav dviju linearnih jednadžbi s dvjema nepoznanicama.</a:t>
            </a:r>
          </a:p>
        </p:txBody>
      </p:sp>
      <p:sp>
        <p:nvSpPr>
          <p:cNvPr id="8" name="TekstniOkvir 7">
            <a:extLst>
              <a:ext uri="{FF2B5EF4-FFF2-40B4-BE49-F238E27FC236}">
                <a16:creationId xmlns:a16="http://schemas.microsoft.com/office/drawing/2014/main" id="{DC7255AE-A161-4681-A669-EDE1B02FAAFF}"/>
              </a:ext>
            </a:extLst>
          </p:cNvPr>
          <p:cNvSpPr txBox="1"/>
          <p:nvPr/>
        </p:nvSpPr>
        <p:spPr>
          <a:xfrm>
            <a:off x="3014039" y="3237280"/>
            <a:ext cx="8126027"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B.8.5.</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Rješava i primjenjuje kvadratnu jednadžbu.</a:t>
            </a:r>
          </a:p>
        </p:txBody>
      </p:sp>
    </p:spTree>
    <p:extLst>
      <p:ext uri="{BB962C8B-B14F-4D97-AF65-F5344CB8AC3E}">
        <p14:creationId xmlns:p14="http://schemas.microsoft.com/office/powerpoint/2010/main" val="1846503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5" name="TekstniOkvir 4">
            <a:extLst>
              <a:ext uri="{FF2B5EF4-FFF2-40B4-BE49-F238E27FC236}">
                <a16:creationId xmlns:a16="http://schemas.microsoft.com/office/drawing/2014/main" id="{347623B3-7DEC-4250-B071-F3ECAFB7A5F6}"/>
              </a:ext>
            </a:extLst>
          </p:cNvPr>
          <p:cNvSpPr txBox="1"/>
          <p:nvPr/>
        </p:nvSpPr>
        <p:spPr>
          <a:xfrm>
            <a:off x="3007980" y="1039595"/>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C.8.1.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Skicira prikaz uspravnoga geometrijskog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tijela u ravnini.</a:t>
            </a:r>
          </a:p>
        </p:txBody>
      </p:sp>
      <p:sp>
        <p:nvSpPr>
          <p:cNvPr id="6" name="TekstniOkvir 5">
            <a:extLst>
              <a:ext uri="{FF2B5EF4-FFF2-40B4-BE49-F238E27FC236}">
                <a16:creationId xmlns:a16="http://schemas.microsoft.com/office/drawing/2014/main" id="{53E66940-F2E3-47EC-A673-350F1495013D}"/>
              </a:ext>
            </a:extLst>
          </p:cNvPr>
          <p:cNvSpPr txBox="1"/>
          <p:nvPr/>
        </p:nvSpPr>
        <p:spPr>
          <a:xfrm>
            <a:off x="3007980" y="3056085"/>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C.8.2.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Analizira i izrađuje modele i mreže uspravnih geometrijskih tijela.</a:t>
            </a:r>
          </a:p>
        </p:txBody>
      </p:sp>
    </p:spTree>
    <p:extLst>
      <p:ext uri="{BB962C8B-B14F-4D97-AF65-F5344CB8AC3E}">
        <p14:creationId xmlns:p14="http://schemas.microsoft.com/office/powerpoint/2010/main" val="2489462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50FFE6DF-64A2-441E-BC21-B08B4B2DC416}"/>
              </a:ext>
            </a:extLst>
          </p:cNvPr>
          <p:cNvSpPr txBox="1"/>
          <p:nvPr/>
        </p:nvSpPr>
        <p:spPr>
          <a:xfrm>
            <a:off x="3167637" y="1209949"/>
            <a:ext cx="6096000"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C.8.3.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Primjenjuje </a:t>
            </a:r>
            <a:r>
              <a:rPr kumimoji="0" lang="hr-HR" sz="3200" b="1" i="0" u="none" strike="noStrike" kern="0" cap="none" spc="0" normalizeH="0" baseline="0" noProof="0" dirty="0" err="1">
                <a:ln>
                  <a:noFill/>
                </a:ln>
                <a:solidFill>
                  <a:srgbClr val="231F20"/>
                </a:solidFill>
                <a:effectLst/>
                <a:uLnTx/>
                <a:uFillTx/>
                <a:latin typeface="Minion Pro Cond"/>
                <a:ea typeface="+mn-ea"/>
                <a:cs typeface="Arial"/>
                <a:sym typeface="Arial"/>
              </a:rPr>
              <a:t>Talesov</a:t>
            </a: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 poučak.</a:t>
            </a:r>
          </a:p>
        </p:txBody>
      </p:sp>
      <p:sp>
        <p:nvSpPr>
          <p:cNvPr id="10" name="TekstniOkvir 9">
            <a:extLst>
              <a:ext uri="{FF2B5EF4-FFF2-40B4-BE49-F238E27FC236}">
                <a16:creationId xmlns:a16="http://schemas.microsoft.com/office/drawing/2014/main" id="{C25A0B0D-6F57-48E1-AF59-F9A83D7A21D5}"/>
              </a:ext>
            </a:extLst>
          </p:cNvPr>
          <p:cNvSpPr txBox="1"/>
          <p:nvPr/>
        </p:nvSpPr>
        <p:spPr>
          <a:xfrm>
            <a:off x="3048000" y="2525014"/>
            <a:ext cx="6096000" cy="1569660"/>
          </a:xfrm>
          <a:prstGeom prst="rect">
            <a:avLst/>
          </a:prstGeom>
          <a:noFill/>
        </p:spPr>
        <p:txBody>
          <a:bodyPr wrap="square">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C.8.4.</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Prikazuje međusobne odnose dviju  kružnica u ravnini.</a:t>
            </a:r>
          </a:p>
        </p:txBody>
      </p:sp>
      <p:sp>
        <p:nvSpPr>
          <p:cNvPr id="12" name="TekstniOkvir 11">
            <a:extLst>
              <a:ext uri="{FF2B5EF4-FFF2-40B4-BE49-F238E27FC236}">
                <a16:creationId xmlns:a16="http://schemas.microsoft.com/office/drawing/2014/main" id="{1546770B-6028-40FF-B3A2-48D7C89B6624}"/>
              </a:ext>
            </a:extLst>
          </p:cNvPr>
          <p:cNvSpPr txBox="1"/>
          <p:nvPr/>
        </p:nvSpPr>
        <p:spPr>
          <a:xfrm>
            <a:off x="3167637" y="4455415"/>
            <a:ext cx="6096000" cy="1077218"/>
          </a:xfrm>
          <a:prstGeom prst="rect">
            <a:avLst/>
          </a:prstGeom>
          <a:noFill/>
        </p:spPr>
        <p:txBody>
          <a:bodyPr wrap="square">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D.8.1.</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Pitagorin poučak</a:t>
            </a:r>
          </a:p>
        </p:txBody>
      </p:sp>
    </p:spTree>
    <p:extLst>
      <p:ext uri="{BB962C8B-B14F-4D97-AF65-F5344CB8AC3E}">
        <p14:creationId xmlns:p14="http://schemas.microsoft.com/office/powerpoint/2010/main" val="15694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21FD4EB5-2884-4AE8-B360-1A1F0F41168A}"/>
              </a:ext>
            </a:extLst>
          </p:cNvPr>
          <p:cNvSpPr txBox="1"/>
          <p:nvPr/>
        </p:nvSpPr>
        <p:spPr>
          <a:xfrm>
            <a:off x="3093115" y="1235765"/>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D.8.2.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Primjenjuje oplošje i volumen geometrijskih tijela.</a:t>
            </a:r>
          </a:p>
        </p:txBody>
      </p:sp>
      <p:sp>
        <p:nvSpPr>
          <p:cNvPr id="8" name="TekstniOkvir 7">
            <a:extLst>
              <a:ext uri="{FF2B5EF4-FFF2-40B4-BE49-F238E27FC236}">
                <a16:creationId xmlns:a16="http://schemas.microsoft.com/office/drawing/2014/main" id="{8ADF82D7-E22A-4297-8B9C-5F935923E59C}"/>
              </a:ext>
            </a:extLst>
          </p:cNvPr>
          <p:cNvSpPr txBox="1"/>
          <p:nvPr/>
        </p:nvSpPr>
        <p:spPr>
          <a:xfrm>
            <a:off x="2367400" y="2836205"/>
            <a:ext cx="9505285" cy="1077218"/>
          </a:xfrm>
          <a:prstGeom prst="rect">
            <a:avLst/>
          </a:prstGeom>
          <a:noFill/>
        </p:spPr>
        <p:txBody>
          <a:bodyPr wrap="square">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(kocka, kvadar, pravilna četverostrana prizma, </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pravilna četverostrana piramida, valjak i stožac).</a:t>
            </a:r>
          </a:p>
        </p:txBody>
      </p:sp>
      <p:sp>
        <p:nvSpPr>
          <p:cNvPr id="9" name="TekstniOkvir 8">
            <a:extLst>
              <a:ext uri="{FF2B5EF4-FFF2-40B4-BE49-F238E27FC236}">
                <a16:creationId xmlns:a16="http://schemas.microsoft.com/office/drawing/2014/main" id="{367FBAD4-8835-41C1-9717-19BA32DAC723}"/>
              </a:ext>
            </a:extLst>
          </p:cNvPr>
          <p:cNvSpPr txBox="1"/>
          <p:nvPr/>
        </p:nvSpPr>
        <p:spPr>
          <a:xfrm>
            <a:off x="2367400" y="4140371"/>
            <a:ext cx="8126027" cy="584775"/>
          </a:xfrm>
          <a:prstGeom prst="rect">
            <a:avLst/>
          </a:prstGeom>
          <a:noFill/>
        </p:spPr>
        <p:txBody>
          <a:bodyPr wrap="square">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Prošireni sadržaj</a:t>
            </a: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 Kugla.</a:t>
            </a:r>
            <a:endParaRPr kumimoji="0" lang="hr-HR" sz="3200" b="0" i="0" u="none" strike="noStrike" kern="0" cap="none" spc="0" normalizeH="0" baseline="0" noProof="0" dirty="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2275262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8" name="TekstniOkvir 7">
            <a:extLst>
              <a:ext uri="{FF2B5EF4-FFF2-40B4-BE49-F238E27FC236}">
                <a16:creationId xmlns:a16="http://schemas.microsoft.com/office/drawing/2014/main" id="{517F3006-BA41-4BD6-AD82-CAB2785A0CB1}"/>
              </a:ext>
            </a:extLst>
          </p:cNvPr>
          <p:cNvSpPr txBox="1"/>
          <p:nvPr/>
        </p:nvSpPr>
        <p:spPr>
          <a:xfrm>
            <a:off x="2819315" y="1228709"/>
            <a:ext cx="9575885" cy="2062103"/>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D.8.3.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Prikazuje pravce i analizira njihove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međusobne položaje u pravokutnome </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koordinatnom sustavu u ravnini.</a:t>
            </a:r>
          </a:p>
        </p:txBody>
      </p:sp>
      <p:sp>
        <p:nvSpPr>
          <p:cNvPr id="11" name="TekstniOkvir 10">
            <a:extLst>
              <a:ext uri="{FF2B5EF4-FFF2-40B4-BE49-F238E27FC236}">
                <a16:creationId xmlns:a16="http://schemas.microsoft.com/office/drawing/2014/main" id="{4BDFD466-7F14-4727-AA39-F66EF9077DE6}"/>
              </a:ext>
            </a:extLst>
          </p:cNvPr>
          <p:cNvSpPr txBox="1"/>
          <p:nvPr/>
        </p:nvSpPr>
        <p:spPr>
          <a:xfrm>
            <a:off x="2032987" y="4003143"/>
            <a:ext cx="8126027" cy="913199"/>
          </a:xfrm>
          <a:prstGeom prst="rect">
            <a:avLst/>
          </a:prstGeom>
          <a:noFill/>
        </p:spPr>
        <p:txBody>
          <a:bodyPr wrap="square">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Prošireni sadržaj</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 Grafičko tumačenje rješenja sustava dviju linearnih jednadžbi s dvjema nepoznanicama.</a:t>
            </a:r>
            <a:endParaRPr kumimoji="0" lang="hr-HR" sz="2667" b="0" i="0" u="none" strike="noStrike" kern="0" cap="none" spc="0" normalizeH="0" baseline="0" noProof="0" dirty="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425496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8.r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7" name="TekstniOkvir 6">
            <a:extLst>
              <a:ext uri="{FF2B5EF4-FFF2-40B4-BE49-F238E27FC236}">
                <a16:creationId xmlns:a16="http://schemas.microsoft.com/office/drawing/2014/main" id="{ABE004FF-01C7-4D06-87DE-3DE1FDDC3E86}"/>
              </a:ext>
            </a:extLst>
          </p:cNvPr>
          <p:cNvSpPr txBox="1"/>
          <p:nvPr/>
        </p:nvSpPr>
        <p:spPr>
          <a:xfrm>
            <a:off x="2996424" y="1216945"/>
            <a:ext cx="8367861"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E.8.1.</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Računa vjerojatnost događaja i na osnovi nje donosi odluke.</a:t>
            </a:r>
          </a:p>
        </p:txBody>
      </p:sp>
      <p:sp>
        <p:nvSpPr>
          <p:cNvPr id="9" name="TekstniOkvir 8">
            <a:extLst>
              <a:ext uri="{FF2B5EF4-FFF2-40B4-BE49-F238E27FC236}">
                <a16:creationId xmlns:a16="http://schemas.microsoft.com/office/drawing/2014/main" id="{0BA476A5-CC11-4889-8AFA-AFAA06F46183}"/>
              </a:ext>
            </a:extLst>
          </p:cNvPr>
          <p:cNvSpPr txBox="1"/>
          <p:nvPr/>
        </p:nvSpPr>
        <p:spPr>
          <a:xfrm>
            <a:off x="2688685" y="3001977"/>
            <a:ext cx="8126027"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MAT OŠ E.8.2.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1" i="0" u="none" strike="noStrike" kern="0" cap="none" spc="0" normalizeH="0" baseline="0" noProof="0" dirty="0">
                <a:ln>
                  <a:noFill/>
                </a:ln>
                <a:solidFill>
                  <a:srgbClr val="231F20"/>
                </a:solidFill>
                <a:effectLst/>
                <a:uLnTx/>
                <a:uFillTx/>
                <a:latin typeface="Minion Pro Cond"/>
                <a:ea typeface="+mn-ea"/>
                <a:cs typeface="Arial"/>
                <a:sym typeface="Arial"/>
              </a:rPr>
              <a:t>Interpretira podatke povezane s novcem te na osnovi toga donosi odluke.</a:t>
            </a:r>
          </a:p>
        </p:txBody>
      </p:sp>
    </p:spTree>
    <p:extLst>
      <p:ext uri="{BB962C8B-B14F-4D97-AF65-F5344CB8AC3E}">
        <p14:creationId xmlns:p14="http://schemas.microsoft.com/office/powerpoint/2010/main" val="165096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avokutnik 6">
            <a:extLst>
              <a:ext uri="{FF2B5EF4-FFF2-40B4-BE49-F238E27FC236}">
                <a16:creationId xmlns:a16="http://schemas.microsoft.com/office/drawing/2014/main" id="{B2F8EE4E-E08B-4EB9-9E26-404E8B1DF25B}"/>
              </a:ext>
            </a:extLst>
          </p:cNvPr>
          <p:cNvSpPr/>
          <p:nvPr/>
        </p:nvSpPr>
        <p:spPr>
          <a:xfrm>
            <a:off x="770448" y="744301"/>
            <a:ext cx="6096000" cy="4387611"/>
          </a:xfrm>
          <a:prstGeom prst="rect">
            <a:avLst/>
          </a:prstGeom>
        </p:spPr>
        <p:txBody>
          <a:bodyPr>
            <a:spAutoFit/>
          </a:bodyPr>
          <a:lstStyle/>
          <a:p>
            <a:pPr marL="0" marR="0" lvl="0" indent="0" algn="l" defTabSz="1219170" rtl="0" eaLnBrk="1" fontAlgn="auto" latinLnBrk="0" hangingPunct="1">
              <a:lnSpc>
                <a:spcPct val="107000"/>
              </a:lnSpc>
              <a:spcBef>
                <a:spcPts val="0"/>
              </a:spcBef>
              <a:spcAft>
                <a:spcPts val="800"/>
              </a:spcAft>
              <a:buClr>
                <a:srgbClr val="000000"/>
              </a:buClr>
              <a:buSzTx/>
              <a:buFontTx/>
              <a:buNone/>
              <a:tabLst/>
              <a:defRPr/>
            </a:pPr>
            <a:r>
              <a:rPr kumimoji="0" lang="hr-HR" sz="2400" b="1"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           Izostavljeno</a:t>
            </a:r>
            <a:r>
              <a:rPr kumimoji="0" lang="hr-HR" sz="2400" b="0"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znanstveni zapis broja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rPr>
              <a:t>vektori</a:t>
            </a: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translacija</a:t>
            </a: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međusobni položaji pravaca i</a:t>
            </a:r>
          </a:p>
          <a:p>
            <a:pPr marL="0" marR="0" lvl="0" indent="0" algn="l" defTabSz="1219170" rtl="0" eaLnBrk="1" fontAlgn="auto" latinLnBrk="0" hangingPunct="1">
              <a:lnSpc>
                <a:spcPct val="107000"/>
              </a:lnSpc>
              <a:spcBef>
                <a:spcPts val="0"/>
              </a:spcBef>
              <a:spcAft>
                <a:spcPts val="1067"/>
              </a:spcAft>
              <a:buClr>
                <a:srgbClr val="000000"/>
              </a:buClr>
              <a:buSzTx/>
              <a:buFontTx/>
              <a:buNone/>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     ravnina u prostoru</a:t>
            </a: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kvadrat binoma, razlika kvadrata</a:t>
            </a: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PP jednakokračni trapez</a:t>
            </a:r>
          </a:p>
          <a:p>
            <a:pPr marL="457189" marR="0" lvl="0" indent="-457189" algn="l" defTabSz="1219170" rtl="0" eaLnBrk="1" fontAlgn="auto" latinLnBrk="0" hangingPunct="1">
              <a:lnSpc>
                <a:spcPct val="107000"/>
              </a:lnSpc>
              <a:spcBef>
                <a:spcPts val="0"/>
              </a:spcBef>
              <a:spcAft>
                <a:spcPts val="1067"/>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B3547"/>
                </a:solidFill>
                <a:effectLst/>
                <a:uLnTx/>
                <a:uFillTx/>
                <a:latin typeface="Minion Pro Cond"/>
                <a:ea typeface="+mn-ea"/>
                <a:cs typeface="Arial"/>
                <a:sym typeface="Arial"/>
              </a:rPr>
              <a:t>trostrana i šesterostrana prizma i piramida</a:t>
            </a:r>
          </a:p>
        </p:txBody>
      </p:sp>
      <p:sp>
        <p:nvSpPr>
          <p:cNvPr id="3" name="TekstniOkvir 2">
            <a:extLst>
              <a:ext uri="{FF2B5EF4-FFF2-40B4-BE49-F238E27FC236}">
                <a16:creationId xmlns:a16="http://schemas.microsoft.com/office/drawing/2014/main" id="{BEAE5D7C-C0FC-4D87-A7FD-3825DD8EE395}"/>
              </a:ext>
            </a:extLst>
          </p:cNvPr>
          <p:cNvSpPr txBox="1"/>
          <p:nvPr/>
        </p:nvSpPr>
        <p:spPr>
          <a:xfrm>
            <a:off x="6485518" y="1045280"/>
            <a:ext cx="4831772" cy="3785652"/>
          </a:xfrm>
          <a:prstGeom prst="rect">
            <a:avLst/>
          </a:prstGeom>
          <a:noFill/>
        </p:spPr>
        <p:txBody>
          <a:bodyPr wrap="none" rtlCol="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400" b="1" i="0" u="none" strike="noStrike" kern="0" cap="none" spc="0" normalizeH="0" baseline="0" noProof="0" dirty="0">
                <a:ln>
                  <a:noFill/>
                </a:ln>
                <a:solidFill>
                  <a:srgbClr val="000000"/>
                </a:solidFill>
                <a:effectLst/>
                <a:uLnTx/>
                <a:uFillTx/>
                <a:latin typeface="Minion Pro Cond"/>
                <a:ea typeface="Calibri" panose="020F0502020204030204" pitchFamily="34" charset="0"/>
                <a:cs typeface="Times New Roman" panose="02020603050405020304" pitchFamily="18" charset="0"/>
                <a:sym typeface="Arial"/>
              </a:rPr>
              <a:t> Dodano</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lang="hr-HR" sz="2400" b="1" i="0" u="none" strike="noStrike" kern="0" cap="none" spc="0" normalizeH="0" baseline="0" noProof="0" dirty="0">
              <a:ln>
                <a:noFill/>
              </a:ln>
              <a:solidFill>
                <a:srgbClr val="000000"/>
              </a:solidFill>
              <a:effectLst/>
              <a:uLnTx/>
              <a:uFillTx/>
              <a:latin typeface="Minion Pro Cond"/>
              <a:ea typeface="+mn-ea"/>
              <a:cs typeface="Arial"/>
              <a:sym typeface="Arial"/>
            </a:endParaRP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sustav dviju linearnih jednadžbi s </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      dvjema nepoznanicama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osnovni kamatni račun</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vjerojatnost</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jednadžba pravca</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err="1">
                <a:ln>
                  <a:noFill/>
                </a:ln>
                <a:solidFill>
                  <a:srgbClr val="231F20"/>
                </a:solidFill>
                <a:effectLst/>
                <a:uLnTx/>
                <a:uFillTx/>
                <a:latin typeface="Minion Pro Cond"/>
                <a:ea typeface="+mn-ea"/>
                <a:cs typeface="Arial"/>
                <a:sym typeface="Arial"/>
              </a:rPr>
              <a:t>Talesov</a:t>
            </a: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 poučak</a:t>
            </a:r>
          </a:p>
          <a:p>
            <a:pPr marL="457189" marR="0" lvl="0" indent="-457189" algn="l" defTabSz="121917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međusobni položaj dviju kružnica</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400" b="0" i="0" u="none" strike="noStrike" kern="0" cap="none" spc="0" normalizeH="0" baseline="0" noProof="0" dirty="0">
                <a:ln>
                  <a:noFill/>
                </a:ln>
                <a:solidFill>
                  <a:srgbClr val="231F20"/>
                </a:solidFill>
                <a:effectLst/>
                <a:uLnTx/>
                <a:uFillTx/>
                <a:latin typeface="Minion Pro Cond"/>
                <a:ea typeface="+mn-ea"/>
                <a:cs typeface="Arial"/>
                <a:sym typeface="Arial"/>
              </a:rPr>
              <a:t>      u ravnini</a:t>
            </a:r>
            <a:endParaRPr kumimoji="0" lang="hr-HR" sz="2400" b="0" i="0" u="none" strike="noStrike" kern="0" cap="none" spc="0" normalizeH="0" baseline="0" noProof="0" dirty="0">
              <a:ln>
                <a:noFill/>
              </a:ln>
              <a:solidFill>
                <a:srgbClr val="000000"/>
              </a:solidFill>
              <a:effectLst/>
              <a:uLnTx/>
              <a:uFillTx/>
              <a:latin typeface="Minion Pro Cond"/>
              <a:ea typeface="+mn-ea"/>
              <a:cs typeface="Arial"/>
              <a:sym typeface="Arial"/>
            </a:endParaRPr>
          </a:p>
        </p:txBody>
      </p:sp>
      <p:sp>
        <p:nvSpPr>
          <p:cNvPr id="8" name="Google Shape;702;p48">
            <a:extLst>
              <a:ext uri="{FF2B5EF4-FFF2-40B4-BE49-F238E27FC236}">
                <a16:creationId xmlns:a16="http://schemas.microsoft.com/office/drawing/2014/main" id="{D7A93BBC-C3D9-48AC-A3B4-03CCCF81F67D}"/>
              </a:ext>
            </a:extLst>
          </p:cNvPr>
          <p:cNvSpPr/>
          <p:nvPr/>
        </p:nvSpPr>
        <p:spPr>
          <a:xfrm>
            <a:off x="4978171" y="370308"/>
            <a:ext cx="1201200" cy="1201200"/>
          </a:xfrm>
          <a:prstGeom prst="ellipse">
            <a:avLst/>
          </a:prstGeom>
          <a:solidFill>
            <a:schemeClr val="accent1"/>
          </a:solid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5333" b="0" i="0" u="none" strike="noStrike" kern="0" cap="none" spc="0" normalizeH="0" baseline="0" noProof="0" dirty="0">
                <a:ln>
                  <a:noFill/>
                </a:ln>
                <a:solidFill>
                  <a:srgbClr val="2B3547"/>
                </a:solidFill>
                <a:effectLst/>
                <a:uLnTx/>
                <a:uFillTx/>
                <a:latin typeface="Nunito"/>
                <a:ea typeface="Nunito"/>
                <a:cs typeface="Nunito"/>
                <a:sym typeface="Nunito"/>
              </a:rPr>
              <a:t>8.r</a:t>
            </a:r>
            <a:endParaRPr kumimoji="0" sz="5333" b="0" i="0" u="none" strike="noStrike" kern="0" cap="none" spc="0" normalizeH="0" baseline="0" noProof="0" dirty="0">
              <a:ln>
                <a:noFill/>
              </a:ln>
              <a:solidFill>
                <a:srgbClr val="2B3547"/>
              </a:solidFill>
              <a:effectLst/>
              <a:uLnTx/>
              <a:uFillTx/>
              <a:latin typeface="Nunito"/>
              <a:ea typeface="Nunito"/>
              <a:cs typeface="Nunito"/>
              <a:sym typeface="Nunito"/>
            </a:endParaRPr>
          </a:p>
        </p:txBody>
      </p:sp>
    </p:spTree>
    <p:extLst>
      <p:ext uri="{BB962C8B-B14F-4D97-AF65-F5344CB8AC3E}">
        <p14:creationId xmlns:p14="http://schemas.microsoft.com/office/powerpoint/2010/main" val="428333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37"/>
          <p:cNvSpPr txBox="1">
            <a:spLocks noGrp="1"/>
          </p:cNvSpPr>
          <p:nvPr>
            <p:ph type="ctrTitle" idx="4294967295"/>
          </p:nvPr>
        </p:nvSpPr>
        <p:spPr>
          <a:xfrm rot="20076105">
            <a:off x="297186" y="2414711"/>
            <a:ext cx="7219924" cy="1250400"/>
          </a:xfrm>
          <a:prstGeom prst="rect">
            <a:avLst/>
          </a:prstGeom>
        </p:spPr>
        <p:txBody>
          <a:bodyPr spcFirstLastPara="1" wrap="square" lIns="0" tIns="0" rIns="0" bIns="0" anchor="ctr" anchorCtr="0">
            <a:noAutofit/>
          </a:bodyPr>
          <a:lstStyle/>
          <a:p>
            <a:r>
              <a:rPr lang="hr-HR" sz="9600" dirty="0"/>
              <a:t>Hvala na pažnji!</a:t>
            </a:r>
            <a:endParaRPr sz="9600" dirty="0"/>
          </a:p>
        </p:txBody>
      </p:sp>
      <p:pic>
        <p:nvPicPr>
          <p:cNvPr id="43" name="Slika 42">
            <a:extLst>
              <a:ext uri="{FF2B5EF4-FFF2-40B4-BE49-F238E27FC236}">
                <a16:creationId xmlns:a16="http://schemas.microsoft.com/office/drawing/2014/main" id="{710BE911-1261-4C57-9FE2-EC22B7E697D8}"/>
              </a:ext>
            </a:extLst>
          </p:cNvPr>
          <p:cNvPicPr>
            <a:picLocks noChangeAspect="1"/>
          </p:cNvPicPr>
          <p:nvPr/>
        </p:nvPicPr>
        <p:blipFill>
          <a:blip r:embed="rId3">
            <a:clrChange>
              <a:clrFrom>
                <a:srgbClr val="FFFFFF"/>
              </a:clrFrom>
              <a:clrTo>
                <a:srgbClr val="FFFFFF">
                  <a:alpha val="0"/>
                </a:srgbClr>
              </a:clrTo>
            </a:clrChange>
          </a:blip>
          <a:stretch>
            <a:fillRect/>
          </a:stretch>
        </p:blipFill>
        <p:spPr>
          <a:xfrm rot="503656">
            <a:off x="5941629" y="934723"/>
            <a:ext cx="5549900" cy="482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12" name="TekstniOkvir 11">
            <a:extLst>
              <a:ext uri="{FF2B5EF4-FFF2-40B4-BE49-F238E27FC236}">
                <a16:creationId xmlns:a16="http://schemas.microsoft.com/office/drawing/2014/main" id="{59A3FC93-A724-4D55-A0D6-B5144852256D}"/>
              </a:ext>
            </a:extLst>
          </p:cNvPr>
          <p:cNvSpPr txBox="1"/>
          <p:nvPr/>
        </p:nvSpPr>
        <p:spPr>
          <a:xfrm>
            <a:off x="2819315" y="1127321"/>
            <a:ext cx="7368560"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A.5.2.</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Rastavlja broj na proste faktore i primjenjuje djeljivost prirodnih brojeva.</a:t>
            </a:r>
          </a:p>
        </p:txBody>
      </p:sp>
      <p:sp>
        <p:nvSpPr>
          <p:cNvPr id="7" name="TekstniOkvir 6">
            <a:extLst>
              <a:ext uri="{FF2B5EF4-FFF2-40B4-BE49-F238E27FC236}">
                <a16:creationId xmlns:a16="http://schemas.microsoft.com/office/drawing/2014/main" id="{D362CAAF-DA8E-44BE-9011-F5B7B920562F}"/>
              </a:ext>
            </a:extLst>
          </p:cNvPr>
          <p:cNvSpPr txBox="1"/>
          <p:nvPr/>
        </p:nvSpPr>
        <p:spPr>
          <a:xfrm>
            <a:off x="1647825" y="2765171"/>
            <a:ext cx="9382124" cy="2965364"/>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Barata pojmovima djeljivost, djelitelj, višekratnik, biti djeljiv, prosti broj, složeni broj.</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Primjenjuje djeljivost brojevima 2, 3, 5, 9 i 10.</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Rastavlja broj na proste faktore i višestruki umnožak istih faktora zapisuje u obliku </a:t>
            </a: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potencije</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Prošireni sadržaji:</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Ispituje djeljivost umnoška, zbroja i razlike.</a:t>
            </a:r>
          </a:p>
        </p:txBody>
      </p:sp>
    </p:spTree>
    <p:extLst>
      <p:ext uri="{BB962C8B-B14F-4D97-AF65-F5344CB8AC3E}">
        <p14:creationId xmlns:p14="http://schemas.microsoft.com/office/powerpoint/2010/main" val="629424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12" name="TekstniOkvir 11">
            <a:extLst>
              <a:ext uri="{FF2B5EF4-FFF2-40B4-BE49-F238E27FC236}">
                <a16:creationId xmlns:a16="http://schemas.microsoft.com/office/drawing/2014/main" id="{59A3FC93-A724-4D55-A0D6-B5144852256D}"/>
              </a:ext>
            </a:extLst>
          </p:cNvPr>
          <p:cNvSpPr txBox="1"/>
          <p:nvPr/>
        </p:nvSpPr>
        <p:spPr>
          <a:xfrm>
            <a:off x="3257551" y="930652"/>
            <a:ext cx="7235125"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A.5.3.</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Povezuje i primjenjuje različite prikaze razlomaka.</a:t>
            </a:r>
          </a:p>
        </p:txBody>
      </p:sp>
      <p:sp>
        <p:nvSpPr>
          <p:cNvPr id="6" name="TekstniOkvir 5">
            <a:extLst>
              <a:ext uri="{FF2B5EF4-FFF2-40B4-BE49-F238E27FC236}">
                <a16:creationId xmlns:a16="http://schemas.microsoft.com/office/drawing/2014/main" id="{74D5435D-73CC-4E16-91C4-5C8794F7A8A1}"/>
              </a:ext>
            </a:extLst>
          </p:cNvPr>
          <p:cNvSpPr txBox="1"/>
          <p:nvPr/>
        </p:nvSpPr>
        <p:spPr>
          <a:xfrm>
            <a:off x="1746440" y="2521289"/>
            <a:ext cx="9350185" cy="2965364"/>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51C026">
                  <a:lumMod val="60000"/>
                  <a:lumOff val="40000"/>
                </a:srgbClr>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Povezuje slikovni prikaz razlomka s brojevnim zapisom i obratno.</a:t>
            </a:r>
          </a:p>
          <a:p>
            <a:pPr marL="0" marR="0" lvl="0" indent="0" algn="l" defTabSz="1219170" rtl="0" eaLnBrk="1" fontAlgn="base" latinLnBrk="0" hangingPunct="1">
              <a:lnSpc>
                <a:spcPct val="100000"/>
              </a:lnSpc>
              <a:spcBef>
                <a:spcPts val="0"/>
              </a:spcBef>
              <a:spcAft>
                <a:spcPts val="0"/>
              </a:spcAft>
              <a:buClr>
                <a:srgbClr val="51C026">
                  <a:lumMod val="60000"/>
                  <a:lumOff val="40000"/>
                </a:srgbClr>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Zapisuje i tumači razlomak povezujući ga s dijeljenjem.</a:t>
            </a:r>
          </a:p>
          <a:p>
            <a:pPr marL="0" marR="0" lvl="0" indent="0" algn="l" defTabSz="1219170" rtl="0" eaLnBrk="1" fontAlgn="base" latinLnBrk="0" hangingPunct="1">
              <a:lnSpc>
                <a:spcPct val="100000"/>
              </a:lnSpc>
              <a:spcBef>
                <a:spcPts val="0"/>
              </a:spcBef>
              <a:spcAft>
                <a:spcPts val="0"/>
              </a:spcAft>
              <a:buClr>
                <a:srgbClr val="51C026">
                  <a:lumMod val="60000"/>
                  <a:lumOff val="40000"/>
                </a:srgbClr>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Prikazuje razlomke na brojevnome pravcu.</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Povezuje različite brojevne zapise nepravih razlomaka, mješovitih brojeva i prirodnih brojeva.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i određuje udio u skupu istovrsnih podataka.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Tumači dobiveno rješenje u kontekstu problema.</a:t>
            </a:r>
          </a:p>
        </p:txBody>
      </p:sp>
    </p:spTree>
    <p:extLst>
      <p:ext uri="{BB962C8B-B14F-4D97-AF65-F5344CB8AC3E}">
        <p14:creationId xmlns:p14="http://schemas.microsoft.com/office/powerpoint/2010/main" val="345600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6" name="TekstniOkvir 5">
            <a:extLst>
              <a:ext uri="{FF2B5EF4-FFF2-40B4-BE49-F238E27FC236}">
                <a16:creationId xmlns:a16="http://schemas.microsoft.com/office/drawing/2014/main" id="{9071A8EB-974E-490C-96DA-0F4BDB5DF82C}"/>
              </a:ext>
            </a:extLst>
          </p:cNvPr>
          <p:cNvSpPr txBox="1"/>
          <p:nvPr/>
        </p:nvSpPr>
        <p:spPr>
          <a:xfrm>
            <a:off x="2914651" y="847613"/>
            <a:ext cx="8867776" cy="1569660"/>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MAT OŠ A.5.4.</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dirty="0">
                <a:ln>
                  <a:noFill/>
                </a:ln>
                <a:solidFill>
                  <a:srgbClr val="231F20"/>
                </a:solidFill>
                <a:effectLst/>
                <a:uLnTx/>
                <a:uFillTx/>
                <a:latin typeface="Minion Pro Cond"/>
                <a:ea typeface="+mn-ea"/>
                <a:cs typeface="Arial"/>
                <a:sym typeface="Arial"/>
              </a:rPr>
              <a:t>Povezuje i primjenjuje ekvivalentne zapise decimalnoga broja.</a:t>
            </a:r>
          </a:p>
        </p:txBody>
      </p:sp>
      <p:sp>
        <p:nvSpPr>
          <p:cNvPr id="8" name="TekstniOkvir 7">
            <a:extLst>
              <a:ext uri="{FF2B5EF4-FFF2-40B4-BE49-F238E27FC236}">
                <a16:creationId xmlns:a16="http://schemas.microsoft.com/office/drawing/2014/main" id="{943B1652-7457-4B95-8220-851B55A72F40}"/>
              </a:ext>
            </a:extLst>
          </p:cNvPr>
          <p:cNvSpPr txBox="1"/>
          <p:nvPr/>
        </p:nvSpPr>
        <p:spPr>
          <a:xfrm>
            <a:off x="1733549" y="2850548"/>
            <a:ext cx="9039225" cy="2144498"/>
          </a:xfrm>
          <a:prstGeom prst="rect">
            <a:avLst/>
          </a:prstGeom>
          <a:noFill/>
        </p:spPr>
        <p:txBody>
          <a:bodyPr wrap="square">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i zapisuje decimalne brojeve. </a:t>
            </a:r>
          </a:p>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Opisuje, predočava i primjenjuje jednakost među različitim zapisima brojeva (prirodnih brojeva, decimalnih brojeva, decimalnih razlomaka, razlomaka, mješovitih brojeva, </a:t>
            </a:r>
            <a:r>
              <a:rPr kumimoji="0" lang="hr-HR" sz="2667" b="1" i="0" u="none" strike="noStrike" kern="0" cap="none" spc="0" normalizeH="0" baseline="0" noProof="0" dirty="0">
                <a:ln>
                  <a:noFill/>
                </a:ln>
                <a:solidFill>
                  <a:srgbClr val="231F20"/>
                </a:solidFill>
                <a:effectLst/>
                <a:uLnTx/>
                <a:uFillTx/>
                <a:latin typeface="Minion Pro Cond"/>
                <a:ea typeface="+mn-ea"/>
                <a:cs typeface="Arial"/>
                <a:sym typeface="Arial"/>
              </a:rPr>
              <a:t>postotaka i promila</a:t>
            </a: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a:t>
            </a:r>
            <a:endParaRPr kumimoji="0" lang="hr-HR" sz="2667" b="0" i="0" u="none" strike="noStrike" kern="0" cap="none" spc="0" normalizeH="0" baseline="0" noProof="0" dirty="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2988115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ctrTitle"/>
          </p:nvPr>
        </p:nvSpPr>
        <p:spPr>
          <a:xfrm>
            <a:off x="2538687" y="3770568"/>
            <a:ext cx="8167412" cy="894800"/>
          </a:xfrm>
          <a:prstGeom prst="rect">
            <a:avLst/>
          </a:prstGeom>
        </p:spPr>
        <p:txBody>
          <a:bodyPr spcFirstLastPara="1" wrap="square" lIns="0" tIns="0" rIns="0" bIns="0" anchor="b" anchorCtr="0">
            <a:noAutofit/>
          </a:bodyPr>
          <a:lstStyle/>
          <a:p>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br>
              <a:rPr lang="hr-HR" dirty="0"/>
            </a:br>
            <a:endParaRPr b="0" dirty="0"/>
          </a:p>
        </p:txBody>
      </p:sp>
      <p:sp>
        <p:nvSpPr>
          <p:cNvPr id="214" name="Google Shape;214;p18"/>
          <p:cNvSpPr txBox="1"/>
          <p:nvPr/>
        </p:nvSpPr>
        <p:spPr>
          <a:xfrm>
            <a:off x="827715" y="655633"/>
            <a:ext cx="1991600" cy="1984400"/>
          </a:xfrm>
          <a:prstGeom prst="rect">
            <a:avLst/>
          </a:prstGeom>
          <a:noFill/>
          <a:ln>
            <a:noFill/>
          </a:ln>
        </p:spPr>
        <p:txBody>
          <a:bodyPr spcFirstLastPara="1" wrap="square" lIns="0" tIns="0" rIns="0" bIns="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r-HR" sz="9600" b="1" i="0" u="none" strike="noStrike" kern="0" cap="none" spc="0" normalizeH="0" baseline="0" noProof="0" dirty="0">
                <a:ln>
                  <a:noFill/>
                </a:ln>
                <a:solidFill>
                  <a:srgbClr val="2B3547"/>
                </a:solidFill>
                <a:effectLst/>
                <a:uLnTx/>
                <a:uFillTx/>
                <a:latin typeface="Amatic SC"/>
                <a:ea typeface="Amatic SC"/>
                <a:cs typeface="Amatic SC"/>
                <a:sym typeface="Amatic SC"/>
              </a:rPr>
              <a:t>5.r</a:t>
            </a:r>
            <a:endParaRPr kumimoji="0" sz="9600" b="1" i="0" u="none" strike="noStrike" kern="0" cap="none" spc="0" normalizeH="0" baseline="0" noProof="0" dirty="0">
              <a:ln>
                <a:noFill/>
              </a:ln>
              <a:solidFill>
                <a:srgbClr val="2B3547"/>
              </a:solidFill>
              <a:effectLst/>
              <a:uLnTx/>
              <a:uFillTx/>
              <a:latin typeface="Amatic SC"/>
              <a:ea typeface="Amatic SC"/>
              <a:cs typeface="Amatic SC"/>
              <a:sym typeface="Amatic SC"/>
            </a:endParaRPr>
          </a:p>
        </p:txBody>
      </p:sp>
      <p:sp>
        <p:nvSpPr>
          <p:cNvPr id="12" name="TekstniOkvir 11">
            <a:extLst>
              <a:ext uri="{FF2B5EF4-FFF2-40B4-BE49-F238E27FC236}">
                <a16:creationId xmlns:a16="http://schemas.microsoft.com/office/drawing/2014/main" id="{59A3FC93-A724-4D55-A0D6-B5144852256D}"/>
              </a:ext>
            </a:extLst>
          </p:cNvPr>
          <p:cNvSpPr txBox="1"/>
          <p:nvPr/>
        </p:nvSpPr>
        <p:spPr>
          <a:xfrm>
            <a:off x="2938112" y="1093835"/>
            <a:ext cx="7368560" cy="1077218"/>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a:ln>
                  <a:noFill/>
                </a:ln>
                <a:solidFill>
                  <a:srgbClr val="231F20"/>
                </a:solidFill>
                <a:effectLst/>
                <a:uLnTx/>
                <a:uFillTx/>
                <a:latin typeface="Minion Pro Cond"/>
                <a:ea typeface="+mn-ea"/>
                <a:cs typeface="Arial"/>
                <a:sym typeface="Arial"/>
              </a:rPr>
              <a:t>MAT OŠ A.5.5.</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3200" b="0" i="0" u="none" strike="noStrike" kern="0" cap="none" spc="0" normalizeH="0" baseline="0" noProof="0">
                <a:ln>
                  <a:noFill/>
                </a:ln>
                <a:solidFill>
                  <a:srgbClr val="231F20"/>
                </a:solidFill>
                <a:effectLst/>
                <a:uLnTx/>
                <a:uFillTx/>
                <a:latin typeface="Minion Pro Cond"/>
                <a:ea typeface="+mn-ea"/>
                <a:cs typeface="Arial"/>
                <a:sym typeface="Arial"/>
              </a:rPr>
              <a:t>Računa s decimalnim brojevima.</a:t>
            </a:r>
          </a:p>
        </p:txBody>
      </p:sp>
      <p:sp>
        <p:nvSpPr>
          <p:cNvPr id="7" name="TekstniOkvir 6">
            <a:extLst>
              <a:ext uri="{FF2B5EF4-FFF2-40B4-BE49-F238E27FC236}">
                <a16:creationId xmlns:a16="http://schemas.microsoft.com/office/drawing/2014/main" id="{FB50C534-9C1C-460A-9824-EFBE301B2657}"/>
              </a:ext>
            </a:extLst>
          </p:cNvPr>
          <p:cNvSpPr txBox="1"/>
          <p:nvPr/>
        </p:nvSpPr>
        <p:spPr>
          <a:xfrm>
            <a:off x="1457947" y="2358106"/>
            <a:ext cx="8848725" cy="3375796"/>
          </a:xfrm>
          <a:prstGeom prst="rect">
            <a:avLst/>
          </a:prstGeom>
          <a:noFill/>
        </p:spPr>
        <p:txBody>
          <a:bodyPr wrap="square">
            <a:spAutoFit/>
          </a:bodyPr>
          <a:lstStyle/>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Zbraja, oduzima, množi (povezuje umnožak dvaju jednakih decimalnih brojeva s kvadratom decimalnoga broja) i dijeli decimalne brojeve primjenjujući svojstva računskih operacija. Uspoređuje decimalne brojeve.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Otkriva beskonačne decimalne brojeve.</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Pridružuje točke pravca decimalnim brojevima i očitava ih.</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Računa vrijednosti jednostavnih algebarskih izraza.</a:t>
            </a:r>
          </a:p>
          <a:p>
            <a:pPr marL="0" marR="0" lvl="0" indent="0" algn="l" defTabSz="1219170" rtl="0" eaLnBrk="1" fontAlgn="base" latinLnBrk="0" hangingPunct="1">
              <a:lnSpc>
                <a:spcPct val="100000"/>
              </a:lnSpc>
              <a:spcBef>
                <a:spcPts val="0"/>
              </a:spcBef>
              <a:spcAft>
                <a:spcPts val="0"/>
              </a:spcAft>
              <a:buClr>
                <a:srgbClr val="000000"/>
              </a:buClr>
              <a:buSzTx/>
              <a:buFontTx/>
              <a:buNone/>
              <a:tabLst/>
              <a:defRPr/>
            </a:pPr>
            <a:r>
              <a:rPr kumimoji="0" lang="hr-HR" sz="2667" b="0" i="0" u="none" strike="noStrike" kern="0" cap="none" spc="0" normalizeH="0" baseline="0" noProof="0" dirty="0">
                <a:ln>
                  <a:noFill/>
                </a:ln>
                <a:solidFill>
                  <a:srgbClr val="231F20"/>
                </a:solidFill>
                <a:effectLst/>
                <a:uLnTx/>
                <a:uFillTx/>
                <a:latin typeface="Minion Pro Cond"/>
                <a:ea typeface="+mn-ea"/>
                <a:cs typeface="Arial"/>
                <a:sym typeface="Arial"/>
              </a:rPr>
              <a:t>Rješava problemsku situaciju.</a:t>
            </a:r>
          </a:p>
        </p:txBody>
      </p:sp>
    </p:spTree>
    <p:extLst>
      <p:ext uri="{BB962C8B-B14F-4D97-AF65-F5344CB8AC3E}">
        <p14:creationId xmlns:p14="http://schemas.microsoft.com/office/powerpoint/2010/main" val="310736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urio template">
  <a:themeElements>
    <a:clrScheme name="Custom 347">
      <a:dk1>
        <a:srgbClr val="2B3547"/>
      </a:dk1>
      <a:lt1>
        <a:srgbClr val="FFFFFF"/>
      </a:lt1>
      <a:dk2>
        <a:srgbClr val="7F8B91"/>
      </a:dk2>
      <a:lt2>
        <a:srgbClr val="EDF0EB"/>
      </a:lt2>
      <a:accent1>
        <a:srgbClr val="AEE25A"/>
      </a:accent1>
      <a:accent2>
        <a:srgbClr val="51C026"/>
      </a:accent2>
      <a:accent3>
        <a:srgbClr val="5DDBA7"/>
      </a:accent3>
      <a:accent4>
        <a:srgbClr val="29AFA2"/>
      </a:accent4>
      <a:accent5>
        <a:srgbClr val="809DC2"/>
      </a:accent5>
      <a:accent6>
        <a:srgbClr val="596885"/>
      </a:accent6>
      <a:hlink>
        <a:srgbClr val="52AC00"/>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4180</Words>
  <Application>Microsoft Office PowerPoint</Application>
  <PresentationFormat>Široki zaslon</PresentationFormat>
  <Paragraphs>429</Paragraphs>
  <Slides>57</Slides>
  <Notes>53</Notes>
  <HiddenSlides>0</HiddenSlides>
  <MMClips>0</MMClips>
  <ScaleCrop>false</ScaleCrop>
  <HeadingPairs>
    <vt:vector size="4" baseType="variant">
      <vt:variant>
        <vt:lpstr>Tema</vt:lpstr>
      </vt:variant>
      <vt:variant>
        <vt:i4>1</vt:i4>
      </vt:variant>
      <vt:variant>
        <vt:lpstr>Naslovi slajdova</vt:lpstr>
      </vt:variant>
      <vt:variant>
        <vt:i4>57</vt:i4>
      </vt:variant>
    </vt:vector>
  </HeadingPairs>
  <TitlesOfParts>
    <vt:vector size="58" baseType="lpstr">
      <vt:lpstr>Curio template</vt:lpstr>
      <vt:lpstr>      Kurikul  vs. NPP predmeta Matematika </vt:lpstr>
      <vt:lpstr>Ideja</vt:lpstr>
      <vt:lpstr>Kurikulum predmeta Matematika</vt:lpstr>
      <vt:lpstr>5. razred!</vt:lpstr>
      <vt:lpstr>PowerPoint prezentacija</vt:lpstr>
      <vt:lpstr>                                       </vt:lpstr>
      <vt:lpstr>                                       </vt:lpstr>
      <vt:lpstr>                                       </vt:lpstr>
      <vt:lpstr>                                       </vt:lpstr>
      <vt:lpstr>                                       </vt:lpstr>
      <vt:lpstr>                                       </vt:lpstr>
      <vt:lpstr>                                       </vt:lpstr>
      <vt:lpstr>                                       </vt:lpstr>
      <vt:lpstr>                                       </vt:lpstr>
      <vt:lpstr>                                       </vt:lpstr>
      <vt:lpstr>                                       </vt:lpstr>
      <vt:lpstr>                                       </vt:lpstr>
      <vt:lpstr>                                       </vt:lpstr>
      <vt:lpstr>                                       </vt:lpstr>
      <vt:lpstr>                                       </vt:lpstr>
      <vt:lpstr>PowerPoint prezentacija</vt:lpstr>
      <vt:lpstr>6. razred!</vt:lpstr>
      <vt:lpstr>                                       </vt:lpstr>
      <vt:lpstr>                                       </vt:lpstr>
      <vt:lpstr>                                       </vt:lpstr>
      <vt:lpstr>                                       </vt:lpstr>
      <vt:lpstr>                                       </vt:lpstr>
      <vt:lpstr>                                       </vt:lpstr>
      <vt:lpstr>                                       </vt:lpstr>
      <vt:lpstr>                                       </vt:lpstr>
      <vt:lpstr>                                       </vt:lpstr>
      <vt:lpstr>                                       </vt:lpstr>
      <vt:lpstr>                                       </vt:lpstr>
      <vt:lpstr>PowerPoint prezentacija</vt:lpstr>
      <vt:lpstr>7. razred!</vt:lpstr>
      <vt:lpstr>                                       </vt:lpstr>
      <vt:lpstr>                                       </vt:lpstr>
      <vt:lpstr>                                       </vt:lpstr>
      <vt:lpstr>                                       </vt:lpstr>
      <vt:lpstr>                                       </vt:lpstr>
      <vt:lpstr>                                       </vt:lpstr>
      <vt:lpstr>                                       </vt:lpstr>
      <vt:lpstr>                                       </vt:lpstr>
      <vt:lpstr>                                       </vt:lpstr>
      <vt:lpstr>PowerPoint prezentacija</vt:lpstr>
      <vt:lpstr>8. razred!</vt:lpstr>
      <vt:lpstr>                                       </vt:lpstr>
      <vt:lpstr>                                       </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Hvala na pažnji!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creator>Snježana Komadina</dc:creator>
  <cp:lastModifiedBy>Snježana Komadina</cp:lastModifiedBy>
  <cp:revision>3</cp:revision>
  <dcterms:created xsi:type="dcterms:W3CDTF">2022-06-08T13:35:21Z</dcterms:created>
  <dcterms:modified xsi:type="dcterms:W3CDTF">2022-06-08T13:45:23Z</dcterms:modified>
</cp:coreProperties>
</file>