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4"/>
  </p:sldMasterIdLst>
  <p:notesMasterIdLst>
    <p:notesMasterId r:id="rId33"/>
  </p:notesMasterIdLst>
  <p:sldIdLst>
    <p:sldId id="256" r:id="rId5"/>
    <p:sldId id="341" r:id="rId6"/>
    <p:sldId id="380" r:id="rId7"/>
    <p:sldId id="378" r:id="rId8"/>
    <p:sldId id="368" r:id="rId9"/>
    <p:sldId id="370" r:id="rId10"/>
    <p:sldId id="624" r:id="rId11"/>
    <p:sldId id="629" r:id="rId12"/>
    <p:sldId id="625" r:id="rId13"/>
    <p:sldId id="592" r:id="rId14"/>
    <p:sldId id="628" r:id="rId15"/>
    <p:sldId id="626" r:id="rId16"/>
    <p:sldId id="597" r:id="rId17"/>
    <p:sldId id="603" r:id="rId18"/>
    <p:sldId id="602" r:id="rId19"/>
    <p:sldId id="604" r:id="rId20"/>
    <p:sldId id="605" r:id="rId21"/>
    <p:sldId id="627" r:id="rId22"/>
    <p:sldId id="621" r:id="rId23"/>
    <p:sldId id="588" r:id="rId24"/>
    <p:sldId id="630" r:id="rId25"/>
    <p:sldId id="631" r:id="rId26"/>
    <p:sldId id="632" r:id="rId27"/>
    <p:sldId id="633" r:id="rId28"/>
    <p:sldId id="634" r:id="rId29"/>
    <p:sldId id="635" r:id="rId30"/>
    <p:sldId id="636" r:id="rId31"/>
    <p:sldId id="377" r:id="rId32"/>
  </p:sldIdLst>
  <p:sldSz cx="12192000" cy="6858000"/>
  <p:notesSz cx="6858000" cy="9144000"/>
  <p:embeddedFontLst>
    <p:embeddedFont>
      <p:font typeface="Tahoma" panose="020B0604030504040204" pitchFamily="34" charset="0"/>
      <p:regular r:id="rId34"/>
      <p:bold r:id="rId35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FFF"/>
    <a:srgbClr val="26D318"/>
    <a:srgbClr val="FF651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07520-D0E9-E05B-BBBB-EDC8CF94298B}" v="23" dt="2024-11-27T15:09:59.071"/>
    <p1510:client id="{B56D5FC8-8030-40B8-B588-2D31B68A7959}" v="591" dt="2024-11-27T20:45:04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drana Mikulić Crnković" userId="S::vmikulic@uniri.hr::d6b6552a-8768-4d25-8869-b50d48674830" providerId="AD" clId="Web-{4CA07520-D0E9-E05B-BBBB-EDC8CF94298B}"/>
    <pc:docChg chg="modSld">
      <pc:chgData name="Vedrana Mikulić Crnković" userId="S::vmikulic@uniri.hr::d6b6552a-8768-4d25-8869-b50d48674830" providerId="AD" clId="Web-{4CA07520-D0E9-E05B-BBBB-EDC8CF94298B}" dt="2024-11-27T15:09:57.446" v="20" actId="20577"/>
      <pc:docMkLst>
        <pc:docMk/>
      </pc:docMkLst>
      <pc:sldChg chg="modSp">
        <pc:chgData name="Vedrana Mikulić Crnković" userId="S::vmikulic@uniri.hr::d6b6552a-8768-4d25-8869-b50d48674830" providerId="AD" clId="Web-{4CA07520-D0E9-E05B-BBBB-EDC8CF94298B}" dt="2024-11-27T15:09:57.446" v="20" actId="20577"/>
        <pc:sldMkLst>
          <pc:docMk/>
          <pc:sldMk cId="3271324670" sldId="380"/>
        </pc:sldMkLst>
        <pc:spChg chg="mod">
          <ac:chgData name="Vedrana Mikulić Crnković" userId="S::vmikulic@uniri.hr::d6b6552a-8768-4d25-8869-b50d48674830" providerId="AD" clId="Web-{4CA07520-D0E9-E05B-BBBB-EDC8CF94298B}" dt="2024-11-27T15:09:57.446" v="20" actId="20577"/>
          <ac:spMkLst>
            <pc:docMk/>
            <pc:sldMk cId="3271324670" sldId="380"/>
            <ac:spMk id="3" creationId="{1618B085-78B2-4154-A05B-FD27F0B4B393}"/>
          </ac:spMkLst>
        </pc:spChg>
      </pc:sldChg>
    </pc:docChg>
  </pc:docChgLst>
  <pc:docChgLst>
    <pc:chgData name="Vedrana Mikulić Crnković" userId="d6b6552a-8768-4d25-8869-b50d48674830" providerId="ADAL" clId="{9FEEE0D5-E4C1-49DC-A996-9E0DA4403697}"/>
    <pc:docChg chg="custSel delSld modSld sldOrd">
      <pc:chgData name="Vedrana Mikulić Crnković" userId="d6b6552a-8768-4d25-8869-b50d48674830" providerId="ADAL" clId="{9FEEE0D5-E4C1-49DC-A996-9E0DA4403697}" dt="2024-03-13T17:29:23.435" v="131"/>
      <pc:docMkLst>
        <pc:docMk/>
      </pc:docMkLst>
      <pc:sldChg chg="modSp mod">
        <pc:chgData name="Vedrana Mikulić Crnković" userId="d6b6552a-8768-4d25-8869-b50d48674830" providerId="ADAL" clId="{9FEEE0D5-E4C1-49DC-A996-9E0DA4403697}" dt="2024-03-13T17:28:34.846" v="90" actId="20577"/>
        <pc:sldMkLst>
          <pc:docMk/>
          <pc:sldMk cId="4049367284" sldId="256"/>
        </pc:sldMkLst>
        <pc:spChg chg="mod">
          <ac:chgData name="Vedrana Mikulić Crnković" userId="d6b6552a-8768-4d25-8869-b50d48674830" providerId="ADAL" clId="{9FEEE0D5-E4C1-49DC-A996-9E0DA4403697}" dt="2024-03-13T17:28:34.846" v="90" actId="20577"/>
          <ac:spMkLst>
            <pc:docMk/>
            <pc:sldMk cId="4049367284" sldId="256"/>
            <ac:spMk id="2" creationId="{183C8995-1C7E-4C3D-6DF6-5913F30BBF6D}"/>
          </ac:spMkLst>
        </pc:spChg>
        <pc:spChg chg="mod">
          <ac:chgData name="Vedrana Mikulić Crnković" userId="d6b6552a-8768-4d25-8869-b50d48674830" providerId="ADAL" clId="{9FEEE0D5-E4C1-49DC-A996-9E0DA4403697}" dt="2024-03-13T15:53:58.015" v="43" actId="20577"/>
          <ac:spMkLst>
            <pc:docMk/>
            <pc:sldMk cId="4049367284" sldId="256"/>
            <ac:spMk id="3" creationId="{46C4E5FC-A6E5-EDA5-3B13-267BED804713}"/>
          </ac:spMkLst>
        </pc:spChg>
      </pc:sldChg>
      <pc:sldChg chg="del">
        <pc:chgData name="Vedrana Mikulić Crnković" userId="d6b6552a-8768-4d25-8869-b50d48674830" providerId="ADAL" clId="{9FEEE0D5-E4C1-49DC-A996-9E0DA4403697}" dt="2024-03-13T17:28:42" v="95" actId="47"/>
        <pc:sldMkLst>
          <pc:docMk/>
          <pc:sldMk cId="1139816258" sldId="317"/>
        </pc:sldMkLst>
      </pc:sldChg>
      <pc:sldChg chg="del">
        <pc:chgData name="Vedrana Mikulić Crnković" userId="d6b6552a-8768-4d25-8869-b50d48674830" providerId="ADAL" clId="{9FEEE0D5-E4C1-49DC-A996-9E0DA4403697}" dt="2024-03-13T17:28:41.066" v="94" actId="47"/>
        <pc:sldMkLst>
          <pc:docMk/>
          <pc:sldMk cId="1172201177" sldId="320"/>
        </pc:sldMkLst>
      </pc:sldChg>
      <pc:sldChg chg="del">
        <pc:chgData name="Vedrana Mikulić Crnković" userId="d6b6552a-8768-4d25-8869-b50d48674830" providerId="ADAL" clId="{9FEEE0D5-E4C1-49DC-A996-9E0DA4403697}" dt="2024-03-13T17:29:22.067" v="129" actId="47"/>
        <pc:sldMkLst>
          <pc:docMk/>
          <pc:sldMk cId="2401995270" sldId="332"/>
        </pc:sldMkLst>
      </pc:sldChg>
      <pc:sldChg chg="del">
        <pc:chgData name="Vedrana Mikulić Crnković" userId="d6b6552a-8768-4d25-8869-b50d48674830" providerId="ADAL" clId="{9FEEE0D5-E4C1-49DC-A996-9E0DA4403697}" dt="2024-03-13T17:28:38.380" v="91" actId="47"/>
        <pc:sldMkLst>
          <pc:docMk/>
          <pc:sldMk cId="3609313313" sldId="333"/>
        </pc:sldMkLst>
      </pc:sldChg>
      <pc:sldChg chg="del">
        <pc:chgData name="Vedrana Mikulić Crnković" userId="d6b6552a-8768-4d25-8869-b50d48674830" providerId="ADAL" clId="{9FEEE0D5-E4C1-49DC-A996-9E0DA4403697}" dt="2024-03-13T17:28:42.862" v="96" actId="47"/>
        <pc:sldMkLst>
          <pc:docMk/>
          <pc:sldMk cId="2731101771" sldId="337"/>
        </pc:sldMkLst>
      </pc:sldChg>
      <pc:sldChg chg="modSp mod ord">
        <pc:chgData name="Vedrana Mikulić Crnković" userId="d6b6552a-8768-4d25-8869-b50d48674830" providerId="ADAL" clId="{9FEEE0D5-E4C1-49DC-A996-9E0DA4403697}" dt="2024-03-13T17:29:23.435" v="131"/>
        <pc:sldMkLst>
          <pc:docMk/>
          <pc:sldMk cId="2695953698" sldId="341"/>
        </pc:sldMkLst>
        <pc:spChg chg="mod">
          <ac:chgData name="Vedrana Mikulić Crnković" userId="d6b6552a-8768-4d25-8869-b50d48674830" providerId="ADAL" clId="{9FEEE0D5-E4C1-49DC-A996-9E0DA4403697}" dt="2024-03-13T17:28:09.991" v="80" actId="20577"/>
          <ac:spMkLst>
            <pc:docMk/>
            <pc:sldMk cId="2695953698" sldId="341"/>
            <ac:spMk id="6" creationId="{645038F3-3902-4AF3-AD42-78E9DE344F47}"/>
          </ac:spMkLst>
        </pc:spChg>
        <pc:spChg chg="mod">
          <ac:chgData name="Vedrana Mikulić Crnković" userId="d6b6552a-8768-4d25-8869-b50d48674830" providerId="ADAL" clId="{9FEEE0D5-E4C1-49DC-A996-9E0DA4403697}" dt="2024-03-13T17:27:34.395" v="77" actId="20577"/>
          <ac:spMkLst>
            <pc:docMk/>
            <pc:sldMk cId="2695953698" sldId="341"/>
            <ac:spMk id="13" creationId="{67596244-641C-49B0-0C58-21A490C0C547}"/>
          </ac:spMkLst>
        </pc:spChg>
      </pc:sldChg>
      <pc:sldChg chg="del">
        <pc:chgData name="Vedrana Mikulić Crnković" userId="d6b6552a-8768-4d25-8869-b50d48674830" providerId="ADAL" clId="{9FEEE0D5-E4C1-49DC-A996-9E0DA4403697}" dt="2024-03-13T17:28:18.290" v="83" actId="47"/>
        <pc:sldMkLst>
          <pc:docMk/>
          <pc:sldMk cId="1904603888" sldId="350"/>
        </pc:sldMkLst>
      </pc:sldChg>
      <pc:sldChg chg="del">
        <pc:chgData name="Vedrana Mikulić Crnković" userId="d6b6552a-8768-4d25-8869-b50d48674830" providerId="ADAL" clId="{9FEEE0D5-E4C1-49DC-A996-9E0DA4403697}" dt="2024-03-13T17:28:16.729" v="82" actId="47"/>
        <pc:sldMkLst>
          <pc:docMk/>
          <pc:sldMk cId="3540236874" sldId="351"/>
        </pc:sldMkLst>
      </pc:sldChg>
      <pc:sldChg chg="del">
        <pc:chgData name="Vedrana Mikulić Crnković" userId="d6b6552a-8768-4d25-8869-b50d48674830" providerId="ADAL" clId="{9FEEE0D5-E4C1-49DC-A996-9E0DA4403697}" dt="2024-03-13T17:28:20.286" v="85" actId="47"/>
        <pc:sldMkLst>
          <pc:docMk/>
          <pc:sldMk cId="3585464186" sldId="352"/>
        </pc:sldMkLst>
      </pc:sldChg>
      <pc:sldChg chg="del">
        <pc:chgData name="Vedrana Mikulić Crnković" userId="d6b6552a-8768-4d25-8869-b50d48674830" providerId="ADAL" clId="{9FEEE0D5-E4C1-49DC-A996-9E0DA4403697}" dt="2024-03-13T17:28:19.428" v="84" actId="47"/>
        <pc:sldMkLst>
          <pc:docMk/>
          <pc:sldMk cId="4227544933" sldId="353"/>
        </pc:sldMkLst>
      </pc:sldChg>
      <pc:sldChg chg="modSp mod">
        <pc:chgData name="Vedrana Mikulić Crnković" userId="d6b6552a-8768-4d25-8869-b50d48674830" providerId="ADAL" clId="{9FEEE0D5-E4C1-49DC-A996-9E0DA4403697}" dt="2024-03-13T17:27:21.127" v="61" actId="20577"/>
        <pc:sldMkLst>
          <pc:docMk/>
          <pc:sldMk cId="586311281" sldId="368"/>
        </pc:sldMkLst>
        <pc:spChg chg="mod">
          <ac:chgData name="Vedrana Mikulić Crnković" userId="d6b6552a-8768-4d25-8869-b50d48674830" providerId="ADAL" clId="{9FEEE0D5-E4C1-49DC-A996-9E0DA4403697}" dt="2024-03-13T17:27:13.170" v="49" actId="20577"/>
          <ac:spMkLst>
            <pc:docMk/>
            <pc:sldMk cId="586311281" sldId="368"/>
            <ac:spMk id="2" creationId="{D70E8FB2-2DA3-4A7C-A565-20A339D6E3FA}"/>
          </ac:spMkLst>
        </pc:spChg>
        <pc:spChg chg="mod">
          <ac:chgData name="Vedrana Mikulić Crnković" userId="d6b6552a-8768-4d25-8869-b50d48674830" providerId="ADAL" clId="{9FEEE0D5-E4C1-49DC-A996-9E0DA4403697}" dt="2024-03-13T17:27:21.127" v="61" actId="20577"/>
          <ac:spMkLst>
            <pc:docMk/>
            <pc:sldMk cId="586311281" sldId="368"/>
            <ac:spMk id="3" creationId="{1618B085-78B2-4154-A05B-FD27F0B4B393}"/>
          </ac:spMkLst>
        </pc:spChg>
      </pc:sldChg>
      <pc:sldChg chg="del">
        <pc:chgData name="Vedrana Mikulić Crnković" userId="d6b6552a-8768-4d25-8869-b50d48674830" providerId="ADAL" clId="{9FEEE0D5-E4C1-49DC-A996-9E0DA4403697}" dt="2024-03-13T17:29:10.836" v="124" actId="47"/>
        <pc:sldMkLst>
          <pc:docMk/>
          <pc:sldMk cId="3435603969" sldId="372"/>
        </pc:sldMkLst>
      </pc:sldChg>
      <pc:sldChg chg="del">
        <pc:chgData name="Vedrana Mikulić Crnković" userId="d6b6552a-8768-4d25-8869-b50d48674830" providerId="ADAL" clId="{9FEEE0D5-E4C1-49DC-A996-9E0DA4403697}" dt="2024-03-13T17:28:44.927" v="98" actId="47"/>
        <pc:sldMkLst>
          <pc:docMk/>
          <pc:sldMk cId="340595767" sldId="389"/>
        </pc:sldMkLst>
      </pc:sldChg>
      <pc:sldChg chg="del">
        <pc:chgData name="Vedrana Mikulić Crnković" userId="d6b6552a-8768-4d25-8869-b50d48674830" providerId="ADAL" clId="{9FEEE0D5-E4C1-49DC-A996-9E0DA4403697}" dt="2024-03-13T17:29:11.622" v="125" actId="47"/>
        <pc:sldMkLst>
          <pc:docMk/>
          <pc:sldMk cId="1891992678" sldId="395"/>
        </pc:sldMkLst>
      </pc:sldChg>
      <pc:sldChg chg="del">
        <pc:chgData name="Vedrana Mikulić Crnković" userId="d6b6552a-8768-4d25-8869-b50d48674830" providerId="ADAL" clId="{9FEEE0D5-E4C1-49DC-A996-9E0DA4403697}" dt="2024-03-13T17:29:13.166" v="127" actId="47"/>
        <pc:sldMkLst>
          <pc:docMk/>
          <pc:sldMk cId="1642513873" sldId="398"/>
        </pc:sldMkLst>
      </pc:sldChg>
      <pc:sldChg chg="del">
        <pc:chgData name="Vedrana Mikulić Crnković" userId="d6b6552a-8768-4d25-8869-b50d48674830" providerId="ADAL" clId="{9FEEE0D5-E4C1-49DC-A996-9E0DA4403697}" dt="2024-03-13T17:28:54.220" v="108" actId="47"/>
        <pc:sldMkLst>
          <pc:docMk/>
          <pc:sldMk cId="884180907" sldId="440"/>
        </pc:sldMkLst>
      </pc:sldChg>
      <pc:sldChg chg="del">
        <pc:chgData name="Vedrana Mikulić Crnković" userId="d6b6552a-8768-4d25-8869-b50d48674830" providerId="ADAL" clId="{9FEEE0D5-E4C1-49DC-A996-9E0DA4403697}" dt="2024-03-13T17:29:16.919" v="128" actId="47"/>
        <pc:sldMkLst>
          <pc:docMk/>
          <pc:sldMk cId="1106292879" sldId="452"/>
        </pc:sldMkLst>
      </pc:sldChg>
      <pc:sldChg chg="del">
        <pc:chgData name="Vedrana Mikulić Crnković" userId="d6b6552a-8768-4d25-8869-b50d48674830" providerId="ADAL" clId="{9FEEE0D5-E4C1-49DC-A996-9E0DA4403697}" dt="2024-03-13T17:28:45.776" v="99" actId="47"/>
        <pc:sldMkLst>
          <pc:docMk/>
          <pc:sldMk cId="2613299175" sldId="461"/>
        </pc:sldMkLst>
      </pc:sldChg>
      <pc:sldChg chg="del">
        <pc:chgData name="Vedrana Mikulić Crnković" userId="d6b6552a-8768-4d25-8869-b50d48674830" providerId="ADAL" clId="{9FEEE0D5-E4C1-49DC-A996-9E0DA4403697}" dt="2024-03-13T17:28:46.860" v="100" actId="47"/>
        <pc:sldMkLst>
          <pc:docMk/>
          <pc:sldMk cId="2817758074" sldId="462"/>
        </pc:sldMkLst>
      </pc:sldChg>
      <pc:sldChg chg="del">
        <pc:chgData name="Vedrana Mikulić Crnković" userId="d6b6552a-8768-4d25-8869-b50d48674830" providerId="ADAL" clId="{9FEEE0D5-E4C1-49DC-A996-9E0DA4403697}" dt="2024-03-13T17:28:48.847" v="102" actId="47"/>
        <pc:sldMkLst>
          <pc:docMk/>
          <pc:sldMk cId="4290035476" sldId="463"/>
        </pc:sldMkLst>
      </pc:sldChg>
      <pc:sldChg chg="del">
        <pc:chgData name="Vedrana Mikulić Crnković" userId="d6b6552a-8768-4d25-8869-b50d48674830" providerId="ADAL" clId="{9FEEE0D5-E4C1-49DC-A996-9E0DA4403697}" dt="2024-03-13T17:28:49.639" v="103" actId="47"/>
        <pc:sldMkLst>
          <pc:docMk/>
          <pc:sldMk cId="1111063663" sldId="464"/>
        </pc:sldMkLst>
      </pc:sldChg>
      <pc:sldChg chg="del">
        <pc:chgData name="Vedrana Mikulić Crnković" userId="d6b6552a-8768-4d25-8869-b50d48674830" providerId="ADAL" clId="{9FEEE0D5-E4C1-49DC-A996-9E0DA4403697}" dt="2024-03-13T17:28:47.839" v="101" actId="47"/>
        <pc:sldMkLst>
          <pc:docMk/>
          <pc:sldMk cId="1587742953" sldId="465"/>
        </pc:sldMkLst>
      </pc:sldChg>
      <pc:sldChg chg="del">
        <pc:chgData name="Vedrana Mikulić Crnković" userId="d6b6552a-8768-4d25-8869-b50d48674830" providerId="ADAL" clId="{9FEEE0D5-E4C1-49DC-A996-9E0DA4403697}" dt="2024-03-13T17:28:50.489" v="104" actId="47"/>
        <pc:sldMkLst>
          <pc:docMk/>
          <pc:sldMk cId="1978657135" sldId="467"/>
        </pc:sldMkLst>
      </pc:sldChg>
      <pc:sldChg chg="del">
        <pc:chgData name="Vedrana Mikulić Crnković" userId="d6b6552a-8768-4d25-8869-b50d48674830" providerId="ADAL" clId="{9FEEE0D5-E4C1-49DC-A996-9E0DA4403697}" dt="2024-03-13T17:28:51.287" v="105" actId="47"/>
        <pc:sldMkLst>
          <pc:docMk/>
          <pc:sldMk cId="2572022073" sldId="468"/>
        </pc:sldMkLst>
      </pc:sldChg>
      <pc:sldChg chg="del">
        <pc:chgData name="Vedrana Mikulić Crnković" userId="d6b6552a-8768-4d25-8869-b50d48674830" providerId="ADAL" clId="{9FEEE0D5-E4C1-49DC-A996-9E0DA4403697}" dt="2024-03-13T17:28:53.257" v="107" actId="47"/>
        <pc:sldMkLst>
          <pc:docMk/>
          <pc:sldMk cId="3388296469" sldId="469"/>
        </pc:sldMkLst>
      </pc:sldChg>
      <pc:sldChg chg="del">
        <pc:chgData name="Vedrana Mikulić Crnković" userId="d6b6552a-8768-4d25-8869-b50d48674830" providerId="ADAL" clId="{9FEEE0D5-E4C1-49DC-A996-9E0DA4403697}" dt="2024-03-13T17:28:55.059" v="109" actId="47"/>
        <pc:sldMkLst>
          <pc:docMk/>
          <pc:sldMk cId="3057384155" sldId="472"/>
        </pc:sldMkLst>
      </pc:sldChg>
      <pc:sldChg chg="del">
        <pc:chgData name="Vedrana Mikulić Crnković" userId="d6b6552a-8768-4d25-8869-b50d48674830" providerId="ADAL" clId="{9FEEE0D5-E4C1-49DC-A996-9E0DA4403697}" dt="2024-03-13T17:28:56.565" v="110" actId="47"/>
        <pc:sldMkLst>
          <pc:docMk/>
          <pc:sldMk cId="2154359571" sldId="473"/>
        </pc:sldMkLst>
      </pc:sldChg>
      <pc:sldChg chg="del">
        <pc:chgData name="Vedrana Mikulić Crnković" userId="d6b6552a-8768-4d25-8869-b50d48674830" providerId="ADAL" clId="{9FEEE0D5-E4C1-49DC-A996-9E0DA4403697}" dt="2024-03-13T17:28:57.502" v="111" actId="47"/>
        <pc:sldMkLst>
          <pc:docMk/>
          <pc:sldMk cId="2201832374" sldId="475"/>
        </pc:sldMkLst>
      </pc:sldChg>
      <pc:sldChg chg="del">
        <pc:chgData name="Vedrana Mikulić Crnković" userId="d6b6552a-8768-4d25-8869-b50d48674830" providerId="ADAL" clId="{9FEEE0D5-E4C1-49DC-A996-9E0DA4403697}" dt="2024-03-13T17:28:58.330" v="112" actId="47"/>
        <pc:sldMkLst>
          <pc:docMk/>
          <pc:sldMk cId="2780579282" sldId="476"/>
        </pc:sldMkLst>
      </pc:sldChg>
      <pc:sldChg chg="del">
        <pc:chgData name="Vedrana Mikulić Crnković" userId="d6b6552a-8768-4d25-8869-b50d48674830" providerId="ADAL" clId="{9FEEE0D5-E4C1-49DC-A996-9E0DA4403697}" dt="2024-03-13T17:29:03.715" v="118" actId="47"/>
        <pc:sldMkLst>
          <pc:docMk/>
          <pc:sldMk cId="3554783034" sldId="479"/>
        </pc:sldMkLst>
      </pc:sldChg>
      <pc:sldChg chg="del">
        <pc:chgData name="Vedrana Mikulić Crnković" userId="d6b6552a-8768-4d25-8869-b50d48674830" providerId="ADAL" clId="{9FEEE0D5-E4C1-49DC-A996-9E0DA4403697}" dt="2024-03-13T17:28:59.986" v="114" actId="47"/>
        <pc:sldMkLst>
          <pc:docMk/>
          <pc:sldMk cId="323301673" sldId="481"/>
        </pc:sldMkLst>
      </pc:sldChg>
      <pc:sldChg chg="del">
        <pc:chgData name="Vedrana Mikulić Crnković" userId="d6b6552a-8768-4d25-8869-b50d48674830" providerId="ADAL" clId="{9FEEE0D5-E4C1-49DC-A996-9E0DA4403697}" dt="2024-03-13T17:29:00.837" v="115" actId="47"/>
        <pc:sldMkLst>
          <pc:docMk/>
          <pc:sldMk cId="2164133658" sldId="482"/>
        </pc:sldMkLst>
      </pc:sldChg>
      <pc:sldChg chg="del">
        <pc:chgData name="Vedrana Mikulić Crnković" userId="d6b6552a-8768-4d25-8869-b50d48674830" providerId="ADAL" clId="{9FEEE0D5-E4C1-49DC-A996-9E0DA4403697}" dt="2024-03-13T17:29:01.726" v="116" actId="47"/>
        <pc:sldMkLst>
          <pc:docMk/>
          <pc:sldMk cId="2832938624" sldId="483"/>
        </pc:sldMkLst>
      </pc:sldChg>
      <pc:sldChg chg="del">
        <pc:chgData name="Vedrana Mikulić Crnković" userId="d6b6552a-8768-4d25-8869-b50d48674830" providerId="ADAL" clId="{9FEEE0D5-E4C1-49DC-A996-9E0DA4403697}" dt="2024-03-13T17:29:02.986" v="117" actId="47"/>
        <pc:sldMkLst>
          <pc:docMk/>
          <pc:sldMk cId="674193260" sldId="484"/>
        </pc:sldMkLst>
      </pc:sldChg>
      <pc:sldChg chg="del">
        <pc:chgData name="Vedrana Mikulić Crnković" userId="d6b6552a-8768-4d25-8869-b50d48674830" providerId="ADAL" clId="{9FEEE0D5-E4C1-49DC-A996-9E0DA4403697}" dt="2024-03-13T17:28:52.213" v="106" actId="47"/>
        <pc:sldMkLst>
          <pc:docMk/>
          <pc:sldMk cId="1993104047" sldId="485"/>
        </pc:sldMkLst>
      </pc:sldChg>
      <pc:sldChg chg="del">
        <pc:chgData name="Vedrana Mikulić Crnković" userId="d6b6552a-8768-4d25-8869-b50d48674830" providerId="ADAL" clId="{9FEEE0D5-E4C1-49DC-A996-9E0DA4403697}" dt="2024-03-13T17:28:59.153" v="113" actId="47"/>
        <pc:sldMkLst>
          <pc:docMk/>
          <pc:sldMk cId="207154953" sldId="495"/>
        </pc:sldMkLst>
      </pc:sldChg>
      <pc:sldChg chg="del">
        <pc:chgData name="Vedrana Mikulić Crnković" userId="d6b6552a-8768-4d25-8869-b50d48674830" providerId="ADAL" clId="{9FEEE0D5-E4C1-49DC-A996-9E0DA4403697}" dt="2024-03-13T17:28:40.218" v="93" actId="47"/>
        <pc:sldMkLst>
          <pc:docMk/>
          <pc:sldMk cId="3228351372" sldId="498"/>
        </pc:sldMkLst>
      </pc:sldChg>
      <pc:sldChg chg="del">
        <pc:chgData name="Vedrana Mikulić Crnković" userId="d6b6552a-8768-4d25-8869-b50d48674830" providerId="ADAL" clId="{9FEEE0D5-E4C1-49DC-A996-9E0DA4403697}" dt="2024-03-13T17:29:06.959" v="120" actId="47"/>
        <pc:sldMkLst>
          <pc:docMk/>
          <pc:sldMk cId="1361625549" sldId="501"/>
        </pc:sldMkLst>
      </pc:sldChg>
      <pc:sldChg chg="del">
        <pc:chgData name="Vedrana Mikulić Crnković" userId="d6b6552a-8768-4d25-8869-b50d48674830" providerId="ADAL" clId="{9FEEE0D5-E4C1-49DC-A996-9E0DA4403697}" dt="2024-03-13T17:28:44.103" v="97" actId="47"/>
        <pc:sldMkLst>
          <pc:docMk/>
          <pc:sldMk cId="3442610925" sldId="515"/>
        </pc:sldMkLst>
      </pc:sldChg>
      <pc:sldChg chg="del">
        <pc:chgData name="Vedrana Mikulić Crnković" userId="d6b6552a-8768-4d25-8869-b50d48674830" providerId="ADAL" clId="{9FEEE0D5-E4C1-49DC-A996-9E0DA4403697}" dt="2024-03-13T17:29:04.533" v="119" actId="47"/>
        <pc:sldMkLst>
          <pc:docMk/>
          <pc:sldMk cId="2549357825" sldId="518"/>
        </pc:sldMkLst>
      </pc:sldChg>
      <pc:sldChg chg="del">
        <pc:chgData name="Vedrana Mikulić Crnković" userId="d6b6552a-8768-4d25-8869-b50d48674830" providerId="ADAL" clId="{9FEEE0D5-E4C1-49DC-A996-9E0DA4403697}" dt="2024-03-13T17:29:09.344" v="122" actId="47"/>
        <pc:sldMkLst>
          <pc:docMk/>
          <pc:sldMk cId="1979912680" sldId="523"/>
        </pc:sldMkLst>
      </pc:sldChg>
      <pc:sldChg chg="del">
        <pc:chgData name="Vedrana Mikulić Crnković" userId="d6b6552a-8768-4d25-8869-b50d48674830" providerId="ADAL" clId="{9FEEE0D5-E4C1-49DC-A996-9E0DA4403697}" dt="2024-03-13T17:29:12.425" v="126" actId="47"/>
        <pc:sldMkLst>
          <pc:docMk/>
          <pc:sldMk cId="608774590" sldId="526"/>
        </pc:sldMkLst>
      </pc:sldChg>
      <pc:sldChg chg="del">
        <pc:chgData name="Vedrana Mikulić Crnković" userId="d6b6552a-8768-4d25-8869-b50d48674830" providerId="ADAL" clId="{9FEEE0D5-E4C1-49DC-A996-9E0DA4403697}" dt="2024-03-13T17:28:13.793" v="81" actId="47"/>
        <pc:sldMkLst>
          <pc:docMk/>
          <pc:sldMk cId="1562785618" sldId="529"/>
        </pc:sldMkLst>
      </pc:sldChg>
      <pc:sldChg chg="del">
        <pc:chgData name="Vedrana Mikulić Crnković" userId="d6b6552a-8768-4d25-8869-b50d48674830" providerId="ADAL" clId="{9FEEE0D5-E4C1-49DC-A996-9E0DA4403697}" dt="2024-03-13T17:28:39.221" v="92" actId="47"/>
        <pc:sldMkLst>
          <pc:docMk/>
          <pc:sldMk cId="525039944" sldId="530"/>
        </pc:sldMkLst>
      </pc:sldChg>
      <pc:sldChg chg="del">
        <pc:chgData name="Vedrana Mikulić Crnković" userId="d6b6552a-8768-4d25-8869-b50d48674830" providerId="ADAL" clId="{9FEEE0D5-E4C1-49DC-A996-9E0DA4403697}" dt="2024-03-13T17:28:22.213" v="86" actId="47"/>
        <pc:sldMkLst>
          <pc:docMk/>
          <pc:sldMk cId="3690650837" sldId="531"/>
        </pc:sldMkLst>
      </pc:sldChg>
      <pc:sldChg chg="del">
        <pc:chgData name="Vedrana Mikulić Crnković" userId="d6b6552a-8768-4d25-8869-b50d48674830" providerId="ADAL" clId="{9FEEE0D5-E4C1-49DC-A996-9E0DA4403697}" dt="2024-03-13T17:29:10.142" v="123" actId="47"/>
        <pc:sldMkLst>
          <pc:docMk/>
          <pc:sldMk cId="3366918732" sldId="532"/>
        </pc:sldMkLst>
      </pc:sldChg>
      <pc:sldChg chg="del">
        <pc:chgData name="Vedrana Mikulić Crnković" userId="d6b6552a-8768-4d25-8869-b50d48674830" providerId="ADAL" clId="{9FEEE0D5-E4C1-49DC-A996-9E0DA4403697}" dt="2024-03-13T17:29:08.419" v="121" actId="47"/>
        <pc:sldMkLst>
          <pc:docMk/>
          <pc:sldMk cId="1845777863" sldId="533"/>
        </pc:sldMkLst>
      </pc:sldChg>
      <pc:sldMasterChg chg="delSldLayout">
        <pc:chgData name="Vedrana Mikulić Crnković" userId="d6b6552a-8768-4d25-8869-b50d48674830" providerId="ADAL" clId="{9FEEE0D5-E4C1-49DC-A996-9E0DA4403697}" dt="2024-03-13T17:29:08.419" v="121" actId="47"/>
        <pc:sldMasterMkLst>
          <pc:docMk/>
          <pc:sldMasterMk cId="3799029938" sldId="2147483660"/>
        </pc:sldMasterMkLst>
        <pc:sldLayoutChg chg="del">
          <pc:chgData name="Vedrana Mikulić Crnković" userId="d6b6552a-8768-4d25-8869-b50d48674830" providerId="ADAL" clId="{9FEEE0D5-E4C1-49DC-A996-9E0DA4403697}" dt="2024-03-13T17:29:08.419" v="121" actId="47"/>
          <pc:sldLayoutMkLst>
            <pc:docMk/>
            <pc:sldMasterMk cId="3799029938" sldId="2147483660"/>
            <pc:sldLayoutMk cId="1611574966" sldId="2147483668"/>
          </pc:sldLayoutMkLst>
        </pc:sldLayoutChg>
      </pc:sldMasterChg>
    </pc:docChg>
  </pc:docChgLst>
  <pc:docChgLst>
    <pc:chgData name="Martina Holenko Dlab" userId="S::mholenko@uniri.hr::f1ec9708-a973-41b9-a794-ba67d028f49d" providerId="AD" clId="Web-{C3DB4A0A-4E59-4F6D-99F0-756436151B0A}"/>
    <pc:docChg chg="modSld">
      <pc:chgData name="Martina Holenko Dlab" userId="S::mholenko@uniri.hr::f1ec9708-a973-41b9-a794-ba67d028f49d" providerId="AD" clId="Web-{C3DB4A0A-4E59-4F6D-99F0-756436151B0A}" dt="2023-11-14T09:14:55.456" v="1" actId="20577"/>
      <pc:docMkLst>
        <pc:docMk/>
      </pc:docMkLst>
      <pc:sldChg chg="modSp">
        <pc:chgData name="Martina Holenko Dlab" userId="S::mholenko@uniri.hr::f1ec9708-a973-41b9-a794-ba67d028f49d" providerId="AD" clId="Web-{C3DB4A0A-4E59-4F6D-99F0-756436151B0A}" dt="2023-11-14T09:14:55.456" v="1" actId="20577"/>
        <pc:sldMkLst>
          <pc:docMk/>
          <pc:sldMk cId="3609313313" sldId="333"/>
        </pc:sldMkLst>
        <pc:spChg chg="mod">
          <ac:chgData name="Martina Holenko Dlab" userId="S::mholenko@uniri.hr::f1ec9708-a973-41b9-a794-ba67d028f49d" providerId="AD" clId="Web-{C3DB4A0A-4E59-4F6D-99F0-756436151B0A}" dt="2023-11-14T09:14:55.456" v="1" actId="20577"/>
          <ac:spMkLst>
            <pc:docMk/>
            <pc:sldMk cId="3609313313" sldId="333"/>
            <ac:spMk id="3" creationId="{00000000-0000-0000-0000-000000000000}"/>
          </ac:spMkLst>
        </pc:spChg>
      </pc:sldChg>
    </pc:docChg>
  </pc:docChgLst>
  <pc:docChgLst>
    <pc:chgData name="Vedrana Mikulić Crnković" userId="d6b6552a-8768-4d25-8869-b50d48674830" providerId="ADAL" clId="{B56D5FC8-8030-40B8-B588-2D31B68A7959}"/>
    <pc:docChg chg="undo custSel addSld delSld modSld sldOrd">
      <pc:chgData name="Vedrana Mikulić Crnković" userId="d6b6552a-8768-4d25-8869-b50d48674830" providerId="ADAL" clId="{B56D5FC8-8030-40B8-B588-2D31B68A7959}" dt="2024-11-27T20:45:04.501" v="2556" actId="20577"/>
      <pc:docMkLst>
        <pc:docMk/>
      </pc:docMkLst>
      <pc:sldChg chg="modSp mod">
        <pc:chgData name="Vedrana Mikulić Crnković" userId="d6b6552a-8768-4d25-8869-b50d48674830" providerId="ADAL" clId="{B56D5FC8-8030-40B8-B588-2D31B68A7959}" dt="2024-11-27T20:40:55.069" v="2482" actId="27636"/>
        <pc:sldMkLst>
          <pc:docMk/>
          <pc:sldMk cId="4049367284" sldId="256"/>
        </pc:sldMkLst>
        <pc:spChg chg="mod">
          <ac:chgData name="Vedrana Mikulić Crnković" userId="d6b6552a-8768-4d25-8869-b50d48674830" providerId="ADAL" clId="{B56D5FC8-8030-40B8-B588-2D31B68A7959}" dt="2024-11-25T19:23:20.920" v="1" actId="27636"/>
          <ac:spMkLst>
            <pc:docMk/>
            <pc:sldMk cId="4049367284" sldId="256"/>
            <ac:spMk id="2" creationId="{183C8995-1C7E-4C3D-6DF6-5913F30BBF6D}"/>
          </ac:spMkLst>
        </pc:spChg>
        <pc:spChg chg="mod">
          <ac:chgData name="Vedrana Mikulić Crnković" userId="d6b6552a-8768-4d25-8869-b50d48674830" providerId="ADAL" clId="{B56D5FC8-8030-40B8-B588-2D31B68A7959}" dt="2024-11-27T20:40:55.069" v="2482" actId="27636"/>
          <ac:spMkLst>
            <pc:docMk/>
            <pc:sldMk cId="4049367284" sldId="256"/>
            <ac:spMk id="3" creationId="{46C4E5FC-A6E5-EDA5-3B13-267BED804713}"/>
          </ac:spMkLst>
        </pc:spChg>
      </pc:sldChg>
      <pc:sldChg chg="modSp mod">
        <pc:chgData name="Vedrana Mikulić Crnković" userId="d6b6552a-8768-4d25-8869-b50d48674830" providerId="ADAL" clId="{B56D5FC8-8030-40B8-B588-2D31B68A7959}" dt="2024-11-27T20:36:26.080" v="2324" actId="20577"/>
        <pc:sldMkLst>
          <pc:docMk/>
          <pc:sldMk cId="2695953698" sldId="341"/>
        </pc:sldMkLst>
        <pc:spChg chg="mod">
          <ac:chgData name="Vedrana Mikulić Crnković" userId="d6b6552a-8768-4d25-8869-b50d48674830" providerId="ADAL" clId="{B56D5FC8-8030-40B8-B588-2D31B68A7959}" dt="2024-11-27T20:36:26.080" v="2324" actId="20577"/>
          <ac:spMkLst>
            <pc:docMk/>
            <pc:sldMk cId="2695953698" sldId="341"/>
            <ac:spMk id="13" creationId="{67596244-641C-49B0-0C58-21A490C0C547}"/>
          </ac:spMkLst>
        </pc:spChg>
      </pc:sldChg>
      <pc:sldChg chg="modSp mod">
        <pc:chgData name="Vedrana Mikulić Crnković" userId="d6b6552a-8768-4d25-8869-b50d48674830" providerId="ADAL" clId="{B56D5FC8-8030-40B8-B588-2D31B68A7959}" dt="2024-11-25T19:43:40.869" v="930" actId="20577"/>
        <pc:sldMkLst>
          <pc:docMk/>
          <pc:sldMk cId="586311281" sldId="368"/>
        </pc:sldMkLst>
        <pc:spChg chg="mod">
          <ac:chgData name="Vedrana Mikulić Crnković" userId="d6b6552a-8768-4d25-8869-b50d48674830" providerId="ADAL" clId="{B56D5FC8-8030-40B8-B588-2D31B68A7959}" dt="2024-11-25T19:39:16.478" v="910" actId="20577"/>
          <ac:spMkLst>
            <pc:docMk/>
            <pc:sldMk cId="586311281" sldId="368"/>
            <ac:spMk id="2" creationId="{D70E8FB2-2DA3-4A7C-A565-20A339D6E3FA}"/>
          </ac:spMkLst>
        </pc:spChg>
        <pc:spChg chg="mod">
          <ac:chgData name="Vedrana Mikulić Crnković" userId="d6b6552a-8768-4d25-8869-b50d48674830" providerId="ADAL" clId="{B56D5FC8-8030-40B8-B588-2D31B68A7959}" dt="2024-11-25T19:43:40.869" v="930" actId="20577"/>
          <ac:spMkLst>
            <pc:docMk/>
            <pc:sldMk cId="586311281" sldId="368"/>
            <ac:spMk id="3" creationId="{1618B085-78B2-4154-A05B-FD27F0B4B393}"/>
          </ac:spMkLst>
        </pc:spChg>
      </pc:sldChg>
      <pc:sldChg chg="del">
        <pc:chgData name="Vedrana Mikulić Crnković" userId="d6b6552a-8768-4d25-8869-b50d48674830" providerId="ADAL" clId="{B56D5FC8-8030-40B8-B588-2D31B68A7959}" dt="2024-11-25T20:59:40.844" v="1688" actId="47"/>
        <pc:sldMkLst>
          <pc:docMk/>
          <pc:sldMk cId="2065395141" sldId="369"/>
        </pc:sldMkLst>
      </pc:sldChg>
      <pc:sldChg chg="modSp mod ord">
        <pc:chgData name="Vedrana Mikulić Crnković" userId="d6b6552a-8768-4d25-8869-b50d48674830" providerId="ADAL" clId="{B56D5FC8-8030-40B8-B588-2D31B68A7959}" dt="2024-11-25T19:47:23.744" v="961" actId="6549"/>
        <pc:sldMkLst>
          <pc:docMk/>
          <pc:sldMk cId="3412749335" sldId="370"/>
        </pc:sldMkLst>
        <pc:spChg chg="mod">
          <ac:chgData name="Vedrana Mikulić Crnković" userId="d6b6552a-8768-4d25-8869-b50d48674830" providerId="ADAL" clId="{B56D5FC8-8030-40B8-B588-2D31B68A7959}" dt="2024-11-25T19:47:16.584" v="960" actId="20577"/>
          <ac:spMkLst>
            <pc:docMk/>
            <pc:sldMk cId="3412749335" sldId="370"/>
            <ac:spMk id="6" creationId="{645038F3-3902-4AF3-AD42-78E9DE344F47}"/>
          </ac:spMkLst>
        </pc:spChg>
        <pc:spChg chg="mod">
          <ac:chgData name="Vedrana Mikulić Crnković" userId="d6b6552a-8768-4d25-8869-b50d48674830" providerId="ADAL" clId="{B56D5FC8-8030-40B8-B588-2D31B68A7959}" dt="2024-11-25T19:47:23.744" v="961" actId="6549"/>
          <ac:spMkLst>
            <pc:docMk/>
            <pc:sldMk cId="3412749335" sldId="370"/>
            <ac:spMk id="13" creationId="{67596244-641C-49B0-0C58-21A490C0C547}"/>
          </ac:spMkLst>
        </pc:spChg>
      </pc:sldChg>
      <pc:sldChg chg="del">
        <pc:chgData name="Vedrana Mikulić Crnković" userId="d6b6552a-8768-4d25-8869-b50d48674830" providerId="ADAL" clId="{B56D5FC8-8030-40B8-B588-2D31B68A7959}" dt="2024-11-25T20:59:42.708" v="1689" actId="47"/>
        <pc:sldMkLst>
          <pc:docMk/>
          <pc:sldMk cId="119527235" sldId="371"/>
        </pc:sldMkLst>
      </pc:sldChg>
      <pc:sldChg chg="del">
        <pc:chgData name="Vedrana Mikulić Crnković" userId="d6b6552a-8768-4d25-8869-b50d48674830" providerId="ADAL" clId="{B56D5FC8-8030-40B8-B588-2D31B68A7959}" dt="2024-11-25T20:59:38.028" v="1687" actId="47"/>
        <pc:sldMkLst>
          <pc:docMk/>
          <pc:sldMk cId="2320805165" sldId="372"/>
        </pc:sldMkLst>
      </pc:sldChg>
      <pc:sldChg chg="del">
        <pc:chgData name="Vedrana Mikulić Crnković" userId="d6b6552a-8768-4d25-8869-b50d48674830" providerId="ADAL" clId="{B56D5FC8-8030-40B8-B588-2D31B68A7959}" dt="2024-11-25T20:59:38.028" v="1687" actId="47"/>
        <pc:sldMkLst>
          <pc:docMk/>
          <pc:sldMk cId="674311236" sldId="373"/>
        </pc:sldMkLst>
      </pc:sldChg>
      <pc:sldChg chg="del">
        <pc:chgData name="Vedrana Mikulić Crnković" userId="d6b6552a-8768-4d25-8869-b50d48674830" providerId="ADAL" clId="{B56D5FC8-8030-40B8-B588-2D31B68A7959}" dt="2024-11-25T20:59:38.028" v="1687" actId="47"/>
        <pc:sldMkLst>
          <pc:docMk/>
          <pc:sldMk cId="3071777066" sldId="374"/>
        </pc:sldMkLst>
      </pc:sldChg>
      <pc:sldChg chg="del">
        <pc:chgData name="Vedrana Mikulić Crnković" userId="d6b6552a-8768-4d25-8869-b50d48674830" providerId="ADAL" clId="{B56D5FC8-8030-40B8-B588-2D31B68A7959}" dt="2024-11-25T20:59:38.028" v="1687" actId="47"/>
        <pc:sldMkLst>
          <pc:docMk/>
          <pc:sldMk cId="2499527136" sldId="375"/>
        </pc:sldMkLst>
      </pc:sldChg>
      <pc:sldChg chg="del">
        <pc:chgData name="Vedrana Mikulić Crnković" userId="d6b6552a-8768-4d25-8869-b50d48674830" providerId="ADAL" clId="{B56D5FC8-8030-40B8-B588-2D31B68A7959}" dt="2024-11-25T20:59:38.028" v="1687" actId="47"/>
        <pc:sldMkLst>
          <pc:docMk/>
          <pc:sldMk cId="3029379086" sldId="376"/>
        </pc:sldMkLst>
      </pc:sldChg>
      <pc:sldChg chg="addSp modSp mod">
        <pc:chgData name="Vedrana Mikulić Crnković" userId="d6b6552a-8768-4d25-8869-b50d48674830" providerId="ADAL" clId="{B56D5FC8-8030-40B8-B588-2D31B68A7959}" dt="2024-11-27T20:40:33.767" v="2435" actId="1076"/>
        <pc:sldMkLst>
          <pc:docMk/>
          <pc:sldMk cId="446039591" sldId="377"/>
        </pc:sldMkLst>
        <pc:spChg chg="mod">
          <ac:chgData name="Vedrana Mikulić Crnković" userId="d6b6552a-8768-4d25-8869-b50d48674830" providerId="ADAL" clId="{B56D5FC8-8030-40B8-B588-2D31B68A7959}" dt="2024-11-27T20:39:38.376" v="2349" actId="20577"/>
          <ac:spMkLst>
            <pc:docMk/>
            <pc:sldMk cId="446039591" sldId="377"/>
            <ac:spMk id="2" creationId="{183C8995-1C7E-4C3D-6DF6-5913F30BBF6D}"/>
          </ac:spMkLst>
        </pc:spChg>
        <pc:spChg chg="add mod">
          <ac:chgData name="Vedrana Mikulić Crnković" userId="d6b6552a-8768-4d25-8869-b50d48674830" providerId="ADAL" clId="{B56D5FC8-8030-40B8-B588-2D31B68A7959}" dt="2024-11-27T20:40:33.767" v="2435" actId="1076"/>
          <ac:spMkLst>
            <pc:docMk/>
            <pc:sldMk cId="446039591" sldId="377"/>
            <ac:spMk id="3" creationId="{45A454F3-8A73-09EF-2F48-420D04EF525B}"/>
          </ac:spMkLst>
        </pc:spChg>
      </pc:sldChg>
      <pc:sldChg chg="modSp mod">
        <pc:chgData name="Vedrana Mikulić Crnković" userId="d6b6552a-8768-4d25-8869-b50d48674830" providerId="ADAL" clId="{B56D5FC8-8030-40B8-B588-2D31B68A7959}" dt="2024-11-27T20:45:04.501" v="2556" actId="20577"/>
        <pc:sldMkLst>
          <pc:docMk/>
          <pc:sldMk cId="2899358045" sldId="378"/>
        </pc:sldMkLst>
        <pc:spChg chg="mod">
          <ac:chgData name="Vedrana Mikulić Crnković" userId="d6b6552a-8768-4d25-8869-b50d48674830" providerId="ADAL" clId="{B56D5FC8-8030-40B8-B588-2D31B68A7959}" dt="2024-11-27T20:45:04.501" v="2556" actId="20577"/>
          <ac:spMkLst>
            <pc:docMk/>
            <pc:sldMk cId="2899358045" sldId="378"/>
            <ac:spMk id="6" creationId="{645038F3-3902-4AF3-AD42-78E9DE344F47}"/>
          </ac:spMkLst>
        </pc:spChg>
        <pc:spChg chg="mod">
          <ac:chgData name="Vedrana Mikulić Crnković" userId="d6b6552a-8768-4d25-8869-b50d48674830" providerId="ADAL" clId="{B56D5FC8-8030-40B8-B588-2D31B68A7959}" dt="2024-11-25T19:27:08.313" v="152" actId="20577"/>
          <ac:spMkLst>
            <pc:docMk/>
            <pc:sldMk cId="2899358045" sldId="378"/>
            <ac:spMk id="13" creationId="{67596244-641C-49B0-0C58-21A490C0C547}"/>
          </ac:spMkLst>
        </pc:spChg>
      </pc:sldChg>
      <pc:sldChg chg="modSp mod">
        <pc:chgData name="Vedrana Mikulić Crnković" userId="d6b6552a-8768-4d25-8869-b50d48674830" providerId="ADAL" clId="{B56D5FC8-8030-40B8-B588-2D31B68A7959}" dt="2024-11-27T20:44:17.639" v="2554" actId="20577"/>
        <pc:sldMkLst>
          <pc:docMk/>
          <pc:sldMk cId="3271324670" sldId="380"/>
        </pc:sldMkLst>
        <pc:spChg chg="mod">
          <ac:chgData name="Vedrana Mikulić Crnković" userId="d6b6552a-8768-4d25-8869-b50d48674830" providerId="ADAL" clId="{B56D5FC8-8030-40B8-B588-2D31B68A7959}" dt="2024-11-27T20:44:17.639" v="2554" actId="20577"/>
          <ac:spMkLst>
            <pc:docMk/>
            <pc:sldMk cId="3271324670" sldId="380"/>
            <ac:spMk id="2" creationId="{D70E8FB2-2DA3-4A7C-A565-20A339D6E3FA}"/>
          </ac:spMkLst>
        </pc:spChg>
        <pc:spChg chg="mod">
          <ac:chgData name="Vedrana Mikulić Crnković" userId="d6b6552a-8768-4d25-8869-b50d48674830" providerId="ADAL" clId="{B56D5FC8-8030-40B8-B588-2D31B68A7959}" dt="2024-11-27T20:44:14.148" v="2547" actId="20577"/>
          <ac:spMkLst>
            <pc:docMk/>
            <pc:sldMk cId="3271324670" sldId="380"/>
            <ac:spMk id="3" creationId="{1618B085-78B2-4154-A05B-FD27F0B4B393}"/>
          </ac:spMkLst>
        </pc:spChg>
      </pc:sldChg>
      <pc:sldChg chg="del">
        <pc:chgData name="Vedrana Mikulić Crnković" userId="d6b6552a-8768-4d25-8869-b50d48674830" providerId="ADAL" clId="{B56D5FC8-8030-40B8-B588-2D31B68A7959}" dt="2024-11-25T20:59:38.028" v="1687" actId="47"/>
        <pc:sldMkLst>
          <pc:docMk/>
          <pc:sldMk cId="746806594" sldId="381"/>
        </pc:sldMkLst>
      </pc:sldChg>
      <pc:sldChg chg="del">
        <pc:chgData name="Vedrana Mikulić Crnković" userId="d6b6552a-8768-4d25-8869-b50d48674830" providerId="ADAL" clId="{B56D5FC8-8030-40B8-B588-2D31B68A7959}" dt="2024-11-25T20:59:38.028" v="1687" actId="47"/>
        <pc:sldMkLst>
          <pc:docMk/>
          <pc:sldMk cId="1186419445" sldId="382"/>
        </pc:sldMkLst>
      </pc:sldChg>
      <pc:sldChg chg="del">
        <pc:chgData name="Vedrana Mikulić Crnković" userId="d6b6552a-8768-4d25-8869-b50d48674830" providerId="ADAL" clId="{B56D5FC8-8030-40B8-B588-2D31B68A7959}" dt="2024-11-25T20:59:38.028" v="1687" actId="47"/>
        <pc:sldMkLst>
          <pc:docMk/>
          <pc:sldMk cId="1355217893" sldId="383"/>
        </pc:sldMkLst>
      </pc:sldChg>
      <pc:sldChg chg="modSp add mod">
        <pc:chgData name="Vedrana Mikulić Crnković" userId="d6b6552a-8768-4d25-8869-b50d48674830" providerId="ADAL" clId="{B56D5FC8-8030-40B8-B588-2D31B68A7959}" dt="2024-11-25T20:05:43.570" v="1393" actId="20577"/>
        <pc:sldMkLst>
          <pc:docMk/>
          <pc:sldMk cId="1867591511" sldId="588"/>
        </pc:sldMkLst>
        <pc:spChg chg="mod">
          <ac:chgData name="Vedrana Mikulić Crnković" userId="d6b6552a-8768-4d25-8869-b50d48674830" providerId="ADAL" clId="{B56D5FC8-8030-40B8-B588-2D31B68A7959}" dt="2024-11-25T20:05:43.570" v="1393" actId="20577"/>
          <ac:spMkLst>
            <pc:docMk/>
            <pc:sldMk cId="1867591511" sldId="588"/>
            <ac:spMk id="2" creationId="{00000000-0000-0000-0000-000000000000}"/>
          </ac:spMkLst>
        </pc:spChg>
      </pc:sldChg>
      <pc:sldChg chg="add">
        <pc:chgData name="Vedrana Mikulić Crnković" userId="d6b6552a-8768-4d25-8869-b50d48674830" providerId="ADAL" clId="{B56D5FC8-8030-40B8-B588-2D31B68A7959}" dt="2024-11-25T19:49:26.361" v="962"/>
        <pc:sldMkLst>
          <pc:docMk/>
          <pc:sldMk cId="1731504829" sldId="592"/>
        </pc:sldMkLst>
      </pc:sldChg>
      <pc:sldChg chg="add">
        <pc:chgData name="Vedrana Mikulić Crnković" userId="d6b6552a-8768-4d25-8869-b50d48674830" providerId="ADAL" clId="{B56D5FC8-8030-40B8-B588-2D31B68A7959}" dt="2024-11-25T19:49:26.361" v="962"/>
        <pc:sldMkLst>
          <pc:docMk/>
          <pc:sldMk cId="1659602410" sldId="597"/>
        </pc:sldMkLst>
      </pc:sldChg>
      <pc:sldChg chg="add">
        <pc:chgData name="Vedrana Mikulić Crnković" userId="d6b6552a-8768-4d25-8869-b50d48674830" providerId="ADAL" clId="{B56D5FC8-8030-40B8-B588-2D31B68A7959}" dt="2024-11-25T19:49:26.361" v="962"/>
        <pc:sldMkLst>
          <pc:docMk/>
          <pc:sldMk cId="836090291" sldId="602"/>
        </pc:sldMkLst>
      </pc:sldChg>
      <pc:sldChg chg="add">
        <pc:chgData name="Vedrana Mikulić Crnković" userId="d6b6552a-8768-4d25-8869-b50d48674830" providerId="ADAL" clId="{B56D5FC8-8030-40B8-B588-2D31B68A7959}" dt="2024-11-25T19:49:26.361" v="962"/>
        <pc:sldMkLst>
          <pc:docMk/>
          <pc:sldMk cId="4267787893" sldId="603"/>
        </pc:sldMkLst>
      </pc:sldChg>
      <pc:sldChg chg="add">
        <pc:chgData name="Vedrana Mikulić Crnković" userId="d6b6552a-8768-4d25-8869-b50d48674830" providerId="ADAL" clId="{B56D5FC8-8030-40B8-B588-2D31B68A7959}" dt="2024-11-25T19:49:26.361" v="962"/>
        <pc:sldMkLst>
          <pc:docMk/>
          <pc:sldMk cId="690750953" sldId="604"/>
        </pc:sldMkLst>
      </pc:sldChg>
      <pc:sldChg chg="add">
        <pc:chgData name="Vedrana Mikulić Crnković" userId="d6b6552a-8768-4d25-8869-b50d48674830" providerId="ADAL" clId="{B56D5FC8-8030-40B8-B588-2D31B68A7959}" dt="2024-11-25T19:49:26.361" v="962"/>
        <pc:sldMkLst>
          <pc:docMk/>
          <pc:sldMk cId="1603308034" sldId="605"/>
        </pc:sldMkLst>
      </pc:sldChg>
      <pc:sldChg chg="add">
        <pc:chgData name="Vedrana Mikulić Crnković" userId="d6b6552a-8768-4d25-8869-b50d48674830" providerId="ADAL" clId="{B56D5FC8-8030-40B8-B588-2D31B68A7959}" dt="2024-11-25T19:49:26.361" v="962"/>
        <pc:sldMkLst>
          <pc:docMk/>
          <pc:sldMk cId="322824987" sldId="621"/>
        </pc:sldMkLst>
      </pc:sldChg>
      <pc:sldChg chg="addSp delSp modSp add mod">
        <pc:chgData name="Vedrana Mikulić Crnković" userId="d6b6552a-8768-4d25-8869-b50d48674830" providerId="ADAL" clId="{B56D5FC8-8030-40B8-B588-2D31B68A7959}" dt="2024-11-25T22:03:35.167" v="2213" actId="1038"/>
        <pc:sldMkLst>
          <pc:docMk/>
          <pc:sldMk cId="2426310073" sldId="624"/>
        </pc:sldMkLst>
        <pc:spChg chg="mod">
          <ac:chgData name="Vedrana Mikulić Crnković" userId="d6b6552a-8768-4d25-8869-b50d48674830" providerId="ADAL" clId="{B56D5FC8-8030-40B8-B588-2D31B68A7959}" dt="2024-11-25T22:03:30.164" v="2199" actId="27636"/>
          <ac:spMkLst>
            <pc:docMk/>
            <pc:sldMk cId="2426310073" sldId="624"/>
            <ac:spMk id="3" creationId="{62E2CA4C-6F22-696B-3870-84513E296A07}"/>
          </ac:spMkLst>
        </pc:spChg>
        <pc:spChg chg="del mod">
          <ac:chgData name="Vedrana Mikulić Crnković" userId="d6b6552a-8768-4d25-8869-b50d48674830" providerId="ADAL" clId="{B56D5FC8-8030-40B8-B588-2D31B68A7959}" dt="2024-11-25T19:50:52.501" v="1022" actId="478"/>
          <ac:spMkLst>
            <pc:docMk/>
            <pc:sldMk cId="2426310073" sldId="624"/>
            <ac:spMk id="4" creationId="{D408BB7B-6BF2-D504-6D44-B0FE4E5E236F}"/>
          </ac:spMkLst>
        </pc:spChg>
        <pc:spChg chg="add del mod">
          <ac:chgData name="Vedrana Mikulić Crnković" userId="d6b6552a-8768-4d25-8869-b50d48674830" providerId="ADAL" clId="{B56D5FC8-8030-40B8-B588-2D31B68A7959}" dt="2024-11-25T19:50:54.291" v="1023" actId="478"/>
          <ac:spMkLst>
            <pc:docMk/>
            <pc:sldMk cId="2426310073" sldId="624"/>
            <ac:spMk id="6" creationId="{ACD0804D-7FD4-F6EB-1DCD-9A6DCAB5036F}"/>
          </ac:spMkLst>
        </pc:spChg>
        <pc:spChg chg="add mod">
          <ac:chgData name="Vedrana Mikulić Crnković" userId="d6b6552a-8768-4d25-8869-b50d48674830" providerId="ADAL" clId="{B56D5FC8-8030-40B8-B588-2D31B68A7959}" dt="2024-11-25T22:03:35.167" v="2213" actId="1038"/>
          <ac:spMkLst>
            <pc:docMk/>
            <pc:sldMk cId="2426310073" sldId="624"/>
            <ac:spMk id="7" creationId="{E4835CA5-7FCF-7C07-7D79-AD7C9C945BD7}"/>
          </ac:spMkLst>
        </pc:spChg>
      </pc:sldChg>
      <pc:sldChg chg="modSp add mod">
        <pc:chgData name="Vedrana Mikulić Crnković" userId="d6b6552a-8768-4d25-8869-b50d48674830" providerId="ADAL" clId="{B56D5FC8-8030-40B8-B588-2D31B68A7959}" dt="2024-11-27T20:41:33.532" v="2501" actId="20577"/>
        <pc:sldMkLst>
          <pc:docMk/>
          <pc:sldMk cId="2389775637" sldId="625"/>
        </pc:sldMkLst>
        <pc:spChg chg="mod">
          <ac:chgData name="Vedrana Mikulić Crnković" userId="d6b6552a-8768-4d25-8869-b50d48674830" providerId="ADAL" clId="{B56D5FC8-8030-40B8-B588-2D31B68A7959}" dt="2024-11-27T20:41:33.532" v="2501" actId="20577"/>
          <ac:spMkLst>
            <pc:docMk/>
            <pc:sldMk cId="2389775637" sldId="625"/>
            <ac:spMk id="3" creationId="{62E2CA4C-6F22-696B-3870-84513E296A07}"/>
          </ac:spMkLst>
        </pc:spChg>
        <pc:spChg chg="mod">
          <ac:chgData name="Vedrana Mikulić Crnković" userId="d6b6552a-8768-4d25-8869-b50d48674830" providerId="ADAL" clId="{B56D5FC8-8030-40B8-B588-2D31B68A7959}" dt="2024-11-27T20:41:25.327" v="2484" actId="27636"/>
          <ac:spMkLst>
            <pc:docMk/>
            <pc:sldMk cId="2389775637" sldId="625"/>
            <ac:spMk id="4" creationId="{D408BB7B-6BF2-D504-6D44-B0FE4E5E236F}"/>
          </ac:spMkLst>
        </pc:spChg>
      </pc:sldChg>
      <pc:sldChg chg="modSp add mod">
        <pc:chgData name="Vedrana Mikulić Crnković" userId="d6b6552a-8768-4d25-8869-b50d48674830" providerId="ADAL" clId="{B56D5FC8-8030-40B8-B588-2D31B68A7959}" dt="2024-11-25T21:59:18.732" v="2056" actId="20577"/>
        <pc:sldMkLst>
          <pc:docMk/>
          <pc:sldMk cId="3430740776" sldId="626"/>
        </pc:sldMkLst>
        <pc:spChg chg="mod">
          <ac:chgData name="Vedrana Mikulić Crnković" userId="d6b6552a-8768-4d25-8869-b50d48674830" providerId="ADAL" clId="{B56D5FC8-8030-40B8-B588-2D31B68A7959}" dt="2024-11-25T21:59:11.085" v="2050" actId="27636"/>
          <ac:spMkLst>
            <pc:docMk/>
            <pc:sldMk cId="3430740776" sldId="626"/>
            <ac:spMk id="3" creationId="{62E2CA4C-6F22-696B-3870-84513E296A07}"/>
          </ac:spMkLst>
        </pc:spChg>
        <pc:spChg chg="mod">
          <ac:chgData name="Vedrana Mikulić Crnković" userId="d6b6552a-8768-4d25-8869-b50d48674830" providerId="ADAL" clId="{B56D5FC8-8030-40B8-B588-2D31B68A7959}" dt="2024-11-25T21:59:18.732" v="2056" actId="20577"/>
          <ac:spMkLst>
            <pc:docMk/>
            <pc:sldMk cId="3430740776" sldId="626"/>
            <ac:spMk id="4" creationId="{D408BB7B-6BF2-D504-6D44-B0FE4E5E236F}"/>
          </ac:spMkLst>
        </pc:spChg>
        <pc:picChg chg="mod">
          <ac:chgData name="Vedrana Mikulić Crnković" userId="d6b6552a-8768-4d25-8869-b50d48674830" providerId="ADAL" clId="{B56D5FC8-8030-40B8-B588-2D31B68A7959}" dt="2024-11-25T20:00:19.673" v="1327" actId="1076"/>
          <ac:picMkLst>
            <pc:docMk/>
            <pc:sldMk cId="3430740776" sldId="626"/>
            <ac:picMk id="6" creationId="{65DFCCE1-0AF8-0622-BAF9-1D66BCD996F0}"/>
          </ac:picMkLst>
        </pc:picChg>
      </pc:sldChg>
      <pc:sldChg chg="modSp add mod">
        <pc:chgData name="Vedrana Mikulić Crnković" userId="d6b6552a-8768-4d25-8869-b50d48674830" providerId="ADAL" clId="{B56D5FC8-8030-40B8-B588-2D31B68A7959}" dt="2024-11-25T20:04:59.374" v="1391" actId="20577"/>
        <pc:sldMkLst>
          <pc:docMk/>
          <pc:sldMk cId="604635522" sldId="627"/>
        </pc:sldMkLst>
        <pc:spChg chg="mod">
          <ac:chgData name="Vedrana Mikulić Crnković" userId="d6b6552a-8768-4d25-8869-b50d48674830" providerId="ADAL" clId="{B56D5FC8-8030-40B8-B588-2D31B68A7959}" dt="2024-11-25T19:56:49.964" v="1210" actId="20577"/>
          <ac:spMkLst>
            <pc:docMk/>
            <pc:sldMk cId="604635522" sldId="627"/>
            <ac:spMk id="3" creationId="{62E2CA4C-6F22-696B-3870-84513E296A07}"/>
          </ac:spMkLst>
        </pc:spChg>
        <pc:spChg chg="mod">
          <ac:chgData name="Vedrana Mikulić Crnković" userId="d6b6552a-8768-4d25-8869-b50d48674830" providerId="ADAL" clId="{B56D5FC8-8030-40B8-B588-2D31B68A7959}" dt="2024-11-25T20:04:59.374" v="1391" actId="20577"/>
          <ac:spMkLst>
            <pc:docMk/>
            <pc:sldMk cId="604635522" sldId="627"/>
            <ac:spMk id="4" creationId="{D408BB7B-6BF2-D504-6D44-B0FE4E5E236F}"/>
          </ac:spMkLst>
        </pc:spChg>
      </pc:sldChg>
      <pc:sldChg chg="addSp delSp modSp add mod">
        <pc:chgData name="Vedrana Mikulić Crnković" userId="d6b6552a-8768-4d25-8869-b50d48674830" providerId="ADAL" clId="{B56D5FC8-8030-40B8-B588-2D31B68A7959}" dt="2024-11-27T20:42:59.824" v="2539" actId="1076"/>
        <pc:sldMkLst>
          <pc:docMk/>
          <pc:sldMk cId="3068136765" sldId="628"/>
        </pc:sldMkLst>
        <pc:spChg chg="mod">
          <ac:chgData name="Vedrana Mikulić Crnković" userId="d6b6552a-8768-4d25-8869-b50d48674830" providerId="ADAL" clId="{B56D5FC8-8030-40B8-B588-2D31B68A7959}" dt="2024-11-25T20:01:06.817" v="1374" actId="5793"/>
          <ac:spMkLst>
            <pc:docMk/>
            <pc:sldMk cId="3068136765" sldId="628"/>
            <ac:spMk id="2" creationId="{2DC88510-4643-B069-FF73-517E69F741FC}"/>
          </ac:spMkLst>
        </pc:spChg>
        <pc:spChg chg="del mod">
          <ac:chgData name="Vedrana Mikulić Crnković" userId="d6b6552a-8768-4d25-8869-b50d48674830" providerId="ADAL" clId="{B56D5FC8-8030-40B8-B588-2D31B68A7959}" dt="2024-11-25T20:02:46.382" v="1376" actId="478"/>
          <ac:spMkLst>
            <pc:docMk/>
            <pc:sldMk cId="3068136765" sldId="628"/>
            <ac:spMk id="3" creationId="{312A4C89-5D44-657B-F791-568FA84FE16A}"/>
          </ac:spMkLst>
        </pc:spChg>
        <pc:spChg chg="add mod">
          <ac:chgData name="Vedrana Mikulić Crnković" userId="d6b6552a-8768-4d25-8869-b50d48674830" providerId="ADAL" clId="{B56D5FC8-8030-40B8-B588-2D31B68A7959}" dt="2024-11-27T20:42:51.749" v="2537" actId="1035"/>
          <ac:spMkLst>
            <pc:docMk/>
            <pc:sldMk cId="3068136765" sldId="628"/>
            <ac:spMk id="4" creationId="{20EAEF39-7C37-F04E-2A42-F167961303C4}"/>
          </ac:spMkLst>
        </pc:spChg>
        <pc:spChg chg="add del mod">
          <ac:chgData name="Vedrana Mikulić Crnković" userId="d6b6552a-8768-4d25-8869-b50d48674830" providerId="ADAL" clId="{B56D5FC8-8030-40B8-B588-2D31B68A7959}" dt="2024-11-25T20:02:49.670" v="1377" actId="478"/>
          <ac:spMkLst>
            <pc:docMk/>
            <pc:sldMk cId="3068136765" sldId="628"/>
            <ac:spMk id="7" creationId="{5743CE91-AB8C-C3B9-6F48-9EEEE118B18E}"/>
          </ac:spMkLst>
        </pc:spChg>
        <pc:picChg chg="add del mod modCrop">
          <ac:chgData name="Vedrana Mikulić Crnković" userId="d6b6552a-8768-4d25-8869-b50d48674830" providerId="ADAL" clId="{B56D5FC8-8030-40B8-B588-2D31B68A7959}" dt="2024-11-25T20:03:21.864" v="1382" actId="478"/>
          <ac:picMkLst>
            <pc:docMk/>
            <pc:sldMk cId="3068136765" sldId="628"/>
            <ac:picMk id="5" creationId="{186EECC7-15D7-EA8B-4429-E5D4888E4AF5}"/>
          </ac:picMkLst>
        </pc:picChg>
        <pc:picChg chg="add mod">
          <ac:chgData name="Vedrana Mikulić Crnković" userId="d6b6552a-8768-4d25-8869-b50d48674830" providerId="ADAL" clId="{B56D5FC8-8030-40B8-B588-2D31B68A7959}" dt="2024-11-27T20:42:59.824" v="2539" actId="1076"/>
          <ac:picMkLst>
            <pc:docMk/>
            <pc:sldMk cId="3068136765" sldId="628"/>
            <ac:picMk id="9" creationId="{98329CC5-ADBB-30EB-2BCD-72BB58B949C4}"/>
          </ac:picMkLst>
        </pc:picChg>
      </pc:sldChg>
      <pc:sldChg chg="modSp add mod">
        <pc:chgData name="Vedrana Mikulić Crnković" userId="d6b6552a-8768-4d25-8869-b50d48674830" providerId="ADAL" clId="{B56D5FC8-8030-40B8-B588-2D31B68A7959}" dt="2024-11-25T21:52:14.225" v="1996" actId="20577"/>
        <pc:sldMkLst>
          <pc:docMk/>
          <pc:sldMk cId="2795301257" sldId="629"/>
        </pc:sldMkLst>
        <pc:spChg chg="mod">
          <ac:chgData name="Vedrana Mikulić Crnković" userId="d6b6552a-8768-4d25-8869-b50d48674830" providerId="ADAL" clId="{B56D5FC8-8030-40B8-B588-2D31B68A7959}" dt="2024-11-25T20:10:02.711" v="1416" actId="20577"/>
          <ac:spMkLst>
            <pc:docMk/>
            <pc:sldMk cId="2795301257" sldId="629"/>
            <ac:spMk id="2" creationId="{379C2105-B63A-13FC-9AF2-58F4DCFC40BE}"/>
          </ac:spMkLst>
        </pc:spChg>
        <pc:spChg chg="mod">
          <ac:chgData name="Vedrana Mikulić Crnković" userId="d6b6552a-8768-4d25-8869-b50d48674830" providerId="ADAL" clId="{B56D5FC8-8030-40B8-B588-2D31B68A7959}" dt="2024-11-25T21:52:14.225" v="1996" actId="20577"/>
          <ac:spMkLst>
            <pc:docMk/>
            <pc:sldMk cId="2795301257" sldId="629"/>
            <ac:spMk id="3" creationId="{0DAEEB3F-E755-C774-C7DD-FFE307B42AF7}"/>
          </ac:spMkLst>
        </pc:spChg>
      </pc:sldChg>
      <pc:sldChg chg="addSp delSp modSp add mod setBg">
        <pc:chgData name="Vedrana Mikulić Crnković" userId="d6b6552a-8768-4d25-8869-b50d48674830" providerId="ADAL" clId="{B56D5FC8-8030-40B8-B588-2D31B68A7959}" dt="2024-11-27T20:38:29.725" v="2328" actId="20577"/>
        <pc:sldMkLst>
          <pc:docMk/>
          <pc:sldMk cId="1148439205" sldId="630"/>
        </pc:sldMkLst>
        <pc:spChg chg="del">
          <ac:chgData name="Vedrana Mikulić Crnković" userId="d6b6552a-8768-4d25-8869-b50d48674830" providerId="ADAL" clId="{B56D5FC8-8030-40B8-B588-2D31B68A7959}" dt="2024-11-25T20:27:30.673" v="1679" actId="478"/>
          <ac:spMkLst>
            <pc:docMk/>
            <pc:sldMk cId="1148439205" sldId="630"/>
            <ac:spMk id="2" creationId="{D36559CB-88E9-D2EF-40CA-DCDE32168D8F}"/>
          </ac:spMkLst>
        </pc:spChg>
        <pc:spChg chg="add mod">
          <ac:chgData name="Vedrana Mikulić Crnković" userId="d6b6552a-8768-4d25-8869-b50d48674830" providerId="ADAL" clId="{B56D5FC8-8030-40B8-B588-2D31B68A7959}" dt="2024-11-27T20:38:29.725" v="2328" actId="20577"/>
          <ac:spMkLst>
            <pc:docMk/>
            <pc:sldMk cId="1148439205" sldId="630"/>
            <ac:spMk id="3" creationId="{0FA09721-36C2-61BE-7B6D-5C7CC2C64FC2}"/>
          </ac:spMkLst>
        </pc:spChg>
        <pc:spChg chg="del">
          <ac:chgData name="Vedrana Mikulić Crnković" userId="d6b6552a-8768-4d25-8869-b50d48674830" providerId="ADAL" clId="{B56D5FC8-8030-40B8-B588-2D31B68A7959}" dt="2024-11-25T20:27:36.191" v="1681" actId="478"/>
          <ac:spMkLst>
            <pc:docMk/>
            <pc:sldMk cId="1148439205" sldId="630"/>
            <ac:spMk id="3" creationId="{16684438-D1FE-3292-BD45-BC05141490D1}"/>
          </ac:spMkLst>
        </pc:spChg>
        <pc:spChg chg="add del mod">
          <ac:chgData name="Vedrana Mikulić Crnković" userId="d6b6552a-8768-4d25-8869-b50d48674830" providerId="ADAL" clId="{B56D5FC8-8030-40B8-B588-2D31B68A7959}" dt="2024-11-25T20:27:33.392" v="1680" actId="478"/>
          <ac:spMkLst>
            <pc:docMk/>
            <pc:sldMk cId="1148439205" sldId="630"/>
            <ac:spMk id="5" creationId="{A42FFBBB-A415-738A-D1DD-22A66C85A733}"/>
          </ac:spMkLst>
        </pc:spChg>
        <pc:spChg chg="add del mod">
          <ac:chgData name="Vedrana Mikulić Crnković" userId="d6b6552a-8768-4d25-8869-b50d48674830" providerId="ADAL" clId="{B56D5FC8-8030-40B8-B588-2D31B68A7959}" dt="2024-11-25T20:27:40.699" v="1682" actId="478"/>
          <ac:spMkLst>
            <pc:docMk/>
            <pc:sldMk cId="1148439205" sldId="630"/>
            <ac:spMk id="7" creationId="{D17799E8-C68E-C9E6-F28D-248ABD12453F}"/>
          </ac:spMkLst>
        </pc:spChg>
        <pc:spChg chg="add">
          <ac:chgData name="Vedrana Mikulić Crnković" userId="d6b6552a-8768-4d25-8869-b50d48674830" providerId="ADAL" clId="{B56D5FC8-8030-40B8-B588-2D31B68A7959}" dt="2024-11-25T21:30:04.310" v="1976" actId="26606"/>
          <ac:spMkLst>
            <pc:docMk/>
            <pc:sldMk cId="1148439205" sldId="630"/>
            <ac:spMk id="16" creationId="{A9F529C3-C941-49FD-8C67-82F134F64BDB}"/>
          </ac:spMkLst>
        </pc:spChg>
        <pc:spChg chg="add">
          <ac:chgData name="Vedrana Mikulić Crnković" userId="d6b6552a-8768-4d25-8869-b50d48674830" providerId="ADAL" clId="{B56D5FC8-8030-40B8-B588-2D31B68A7959}" dt="2024-11-25T21:30:04.310" v="1976" actId="26606"/>
          <ac:spMkLst>
            <pc:docMk/>
            <pc:sldMk cId="1148439205" sldId="630"/>
            <ac:spMk id="18" creationId="{20586029-32A0-47E5-9AEC-AE3ABA6B94D0}"/>
          </ac:spMkLst>
        </pc:spChg>
        <pc:picChg chg="add mod ord">
          <ac:chgData name="Vedrana Mikulić Crnković" userId="d6b6552a-8768-4d25-8869-b50d48674830" providerId="ADAL" clId="{B56D5FC8-8030-40B8-B588-2D31B68A7959}" dt="2024-11-25T21:30:04.310" v="1976" actId="26606"/>
          <ac:picMkLst>
            <pc:docMk/>
            <pc:sldMk cId="1148439205" sldId="630"/>
            <ac:picMk id="9" creationId="{58E79A05-6AC3-A896-2AA5-EBCEEAD4A1A8}"/>
          </ac:picMkLst>
        </pc:picChg>
        <pc:picChg chg="add mod">
          <ac:chgData name="Vedrana Mikulić Crnković" userId="d6b6552a-8768-4d25-8869-b50d48674830" providerId="ADAL" clId="{B56D5FC8-8030-40B8-B588-2D31B68A7959}" dt="2024-11-27T20:38:22.582" v="2325" actId="1076"/>
          <ac:picMkLst>
            <pc:docMk/>
            <pc:sldMk cId="1148439205" sldId="630"/>
            <ac:picMk id="11" creationId="{B551824C-04E5-802D-935C-A6BCFA13FDB9}"/>
          </ac:picMkLst>
        </pc:picChg>
        <pc:cxnChg chg="add">
          <ac:chgData name="Vedrana Mikulić Crnković" userId="d6b6552a-8768-4d25-8869-b50d48674830" providerId="ADAL" clId="{B56D5FC8-8030-40B8-B588-2D31B68A7959}" dt="2024-11-25T21:30:04.310" v="1976" actId="26606"/>
          <ac:cxnSpMkLst>
            <pc:docMk/>
            <pc:sldMk cId="1148439205" sldId="630"/>
            <ac:cxnSpMk id="20" creationId="{8C730EAB-A532-4295-A302-FB4B90DB9F5E}"/>
          </ac:cxnSpMkLst>
        </pc:cxnChg>
      </pc:sldChg>
      <pc:sldChg chg="modSp add mod ord">
        <pc:chgData name="Vedrana Mikulić Crnković" userId="d6b6552a-8768-4d25-8869-b50d48674830" providerId="ADAL" clId="{B56D5FC8-8030-40B8-B588-2D31B68A7959}" dt="2024-11-25T21:00:15.040" v="1727" actId="20577"/>
        <pc:sldMkLst>
          <pc:docMk/>
          <pc:sldMk cId="1979743601" sldId="631"/>
        </pc:sldMkLst>
        <pc:spChg chg="mod">
          <ac:chgData name="Vedrana Mikulić Crnković" userId="d6b6552a-8768-4d25-8869-b50d48674830" providerId="ADAL" clId="{B56D5FC8-8030-40B8-B588-2D31B68A7959}" dt="2024-11-25T21:00:02.203" v="1705" actId="20577"/>
          <ac:spMkLst>
            <pc:docMk/>
            <pc:sldMk cId="1979743601" sldId="631"/>
            <ac:spMk id="6" creationId="{50698483-BE09-1F6A-891D-4825641A291C}"/>
          </ac:spMkLst>
        </pc:spChg>
        <pc:spChg chg="mod">
          <ac:chgData name="Vedrana Mikulić Crnković" userId="d6b6552a-8768-4d25-8869-b50d48674830" providerId="ADAL" clId="{B56D5FC8-8030-40B8-B588-2D31B68A7959}" dt="2024-11-25T21:00:15.040" v="1727" actId="20577"/>
          <ac:spMkLst>
            <pc:docMk/>
            <pc:sldMk cId="1979743601" sldId="631"/>
            <ac:spMk id="13" creationId="{484D416D-8480-3476-9E91-7AA292773D1C}"/>
          </ac:spMkLst>
        </pc:spChg>
      </pc:sldChg>
      <pc:sldChg chg="addSp delSp modSp add mod">
        <pc:chgData name="Vedrana Mikulić Crnković" userId="d6b6552a-8768-4d25-8869-b50d48674830" providerId="ADAL" clId="{B56D5FC8-8030-40B8-B588-2D31B68A7959}" dt="2024-11-25T22:04:40.869" v="2223" actId="1076"/>
        <pc:sldMkLst>
          <pc:docMk/>
          <pc:sldMk cId="3485036108" sldId="632"/>
        </pc:sldMkLst>
        <pc:spChg chg="mod">
          <ac:chgData name="Vedrana Mikulić Crnković" userId="d6b6552a-8768-4d25-8869-b50d48674830" providerId="ADAL" clId="{B56D5FC8-8030-40B8-B588-2D31B68A7959}" dt="2024-11-25T21:17:58.018" v="1912" actId="20577"/>
          <ac:spMkLst>
            <pc:docMk/>
            <pc:sldMk cId="3485036108" sldId="632"/>
            <ac:spMk id="2" creationId="{4D1401BA-D84B-A57E-0CC6-52DD02BE7F18}"/>
          </ac:spMkLst>
        </pc:spChg>
        <pc:spChg chg="mod">
          <ac:chgData name="Vedrana Mikulić Crnković" userId="d6b6552a-8768-4d25-8869-b50d48674830" providerId="ADAL" clId="{B56D5FC8-8030-40B8-B588-2D31B68A7959}" dt="2024-11-25T21:08:30.099" v="1754" actId="20577"/>
          <ac:spMkLst>
            <pc:docMk/>
            <pc:sldMk cId="3485036108" sldId="632"/>
            <ac:spMk id="3" creationId="{9E9FBA7E-514D-610D-AE29-545AF8064267}"/>
          </ac:spMkLst>
        </pc:spChg>
        <pc:spChg chg="add del">
          <ac:chgData name="Vedrana Mikulić Crnković" userId="d6b6552a-8768-4d25-8869-b50d48674830" providerId="ADAL" clId="{B56D5FC8-8030-40B8-B588-2D31B68A7959}" dt="2024-11-25T21:22:46.165" v="1963" actId="478"/>
          <ac:spMkLst>
            <pc:docMk/>
            <pc:sldMk cId="3485036108" sldId="632"/>
            <ac:spMk id="4" creationId="{6D5B8935-7F2F-C7BB-74A8-F918F7641F75}"/>
          </ac:spMkLst>
        </pc:spChg>
        <pc:picChg chg="add del mod modCrop">
          <ac:chgData name="Vedrana Mikulić Crnković" userId="d6b6552a-8768-4d25-8869-b50d48674830" providerId="ADAL" clId="{B56D5FC8-8030-40B8-B588-2D31B68A7959}" dt="2024-11-25T22:04:12.321" v="2214" actId="478"/>
          <ac:picMkLst>
            <pc:docMk/>
            <pc:sldMk cId="3485036108" sldId="632"/>
            <ac:picMk id="6" creationId="{96FAC01D-AB34-FC79-3752-6253097EB436}"/>
          </ac:picMkLst>
        </pc:picChg>
        <pc:picChg chg="add mod modCrop">
          <ac:chgData name="Vedrana Mikulić Crnković" userId="d6b6552a-8768-4d25-8869-b50d48674830" providerId="ADAL" clId="{B56D5FC8-8030-40B8-B588-2D31B68A7959}" dt="2024-11-25T22:04:40.869" v="2223" actId="1076"/>
          <ac:picMkLst>
            <pc:docMk/>
            <pc:sldMk cId="3485036108" sldId="632"/>
            <ac:picMk id="8" creationId="{5B06342D-0D1E-516B-5B46-84C474367F63}"/>
          </ac:picMkLst>
        </pc:picChg>
      </pc:sldChg>
      <pc:sldChg chg="addSp modSp add mod">
        <pc:chgData name="Vedrana Mikulić Crnković" userId="d6b6552a-8768-4d25-8869-b50d48674830" providerId="ADAL" clId="{B56D5FC8-8030-40B8-B588-2D31B68A7959}" dt="2024-11-25T21:37:39.245" v="1983" actId="1076"/>
        <pc:sldMkLst>
          <pc:docMk/>
          <pc:sldMk cId="2919881857" sldId="633"/>
        </pc:sldMkLst>
        <pc:spChg chg="mod">
          <ac:chgData name="Vedrana Mikulić Crnković" userId="d6b6552a-8768-4d25-8869-b50d48674830" providerId="ADAL" clId="{B56D5FC8-8030-40B8-B588-2D31B68A7959}" dt="2024-11-25T21:18:07.637" v="1914" actId="20577"/>
          <ac:spMkLst>
            <pc:docMk/>
            <pc:sldMk cId="2919881857" sldId="633"/>
            <ac:spMk id="2" creationId="{911831DB-0AF7-7E6A-28AE-EAADB55CCF9C}"/>
          </ac:spMkLst>
        </pc:spChg>
        <pc:picChg chg="add mod modCrop">
          <ac:chgData name="Vedrana Mikulić Crnković" userId="d6b6552a-8768-4d25-8869-b50d48674830" providerId="ADAL" clId="{B56D5FC8-8030-40B8-B588-2D31B68A7959}" dt="2024-11-25T21:37:39.245" v="1983" actId="1076"/>
          <ac:picMkLst>
            <pc:docMk/>
            <pc:sldMk cId="2919881857" sldId="633"/>
            <ac:picMk id="5" creationId="{89A59DB0-D3BC-15C6-DD8C-D245D597DB55}"/>
          </ac:picMkLst>
        </pc:picChg>
      </pc:sldChg>
      <pc:sldChg chg="addSp modSp add mod">
        <pc:chgData name="Vedrana Mikulić Crnković" userId="d6b6552a-8768-4d25-8869-b50d48674830" providerId="ADAL" clId="{B56D5FC8-8030-40B8-B588-2D31B68A7959}" dt="2024-11-25T22:07:00.585" v="2235" actId="1076"/>
        <pc:sldMkLst>
          <pc:docMk/>
          <pc:sldMk cId="1471637872" sldId="634"/>
        </pc:sldMkLst>
        <pc:spChg chg="mod">
          <ac:chgData name="Vedrana Mikulić Crnković" userId="d6b6552a-8768-4d25-8869-b50d48674830" providerId="ADAL" clId="{B56D5FC8-8030-40B8-B588-2D31B68A7959}" dt="2024-11-25T22:05:10.470" v="2228" actId="20577"/>
          <ac:spMkLst>
            <pc:docMk/>
            <pc:sldMk cId="1471637872" sldId="634"/>
            <ac:spMk id="2" creationId="{4F9D96CA-A980-3A0D-E357-8615525E963C}"/>
          </ac:spMkLst>
        </pc:spChg>
        <pc:picChg chg="add mod modCrop">
          <ac:chgData name="Vedrana Mikulić Crnković" userId="d6b6552a-8768-4d25-8869-b50d48674830" providerId="ADAL" clId="{B56D5FC8-8030-40B8-B588-2D31B68A7959}" dt="2024-11-25T22:07:00.585" v="2235" actId="1076"/>
          <ac:picMkLst>
            <pc:docMk/>
            <pc:sldMk cId="1471637872" sldId="634"/>
            <ac:picMk id="5" creationId="{6C8BFF14-DD69-2BC6-4088-D2FFD362A090}"/>
          </ac:picMkLst>
        </pc:picChg>
      </pc:sldChg>
      <pc:sldChg chg="addSp modSp add mod">
        <pc:chgData name="Vedrana Mikulić Crnković" userId="d6b6552a-8768-4d25-8869-b50d48674830" providerId="ADAL" clId="{B56D5FC8-8030-40B8-B588-2D31B68A7959}" dt="2024-11-25T22:07:32.773" v="2241" actId="1076"/>
        <pc:sldMkLst>
          <pc:docMk/>
          <pc:sldMk cId="2118225842" sldId="635"/>
        </pc:sldMkLst>
        <pc:spChg chg="mod">
          <ac:chgData name="Vedrana Mikulić Crnković" userId="d6b6552a-8768-4d25-8869-b50d48674830" providerId="ADAL" clId="{B56D5FC8-8030-40B8-B588-2D31B68A7959}" dt="2024-11-25T21:18:20.782" v="1917" actId="20577"/>
          <ac:spMkLst>
            <pc:docMk/>
            <pc:sldMk cId="2118225842" sldId="635"/>
            <ac:spMk id="2" creationId="{FD9E4509-C0F2-257D-131C-88F0D1063C7C}"/>
          </ac:spMkLst>
        </pc:spChg>
        <pc:picChg chg="add mod modCrop">
          <ac:chgData name="Vedrana Mikulić Crnković" userId="d6b6552a-8768-4d25-8869-b50d48674830" providerId="ADAL" clId="{B56D5FC8-8030-40B8-B588-2D31B68A7959}" dt="2024-11-25T22:07:32.773" v="2241" actId="1076"/>
          <ac:picMkLst>
            <pc:docMk/>
            <pc:sldMk cId="2118225842" sldId="635"/>
            <ac:picMk id="5" creationId="{2367B252-A9E7-1FE5-5A29-2AB2600AC9EA}"/>
          </ac:picMkLst>
        </pc:picChg>
      </pc:sldChg>
      <pc:sldChg chg="modSp add mod ord">
        <pc:chgData name="Vedrana Mikulić Crnković" userId="d6b6552a-8768-4d25-8869-b50d48674830" providerId="ADAL" clId="{B56D5FC8-8030-40B8-B588-2D31B68A7959}" dt="2024-11-27T20:39:29.813" v="2330" actId="20577"/>
        <pc:sldMkLst>
          <pc:docMk/>
          <pc:sldMk cId="4240332152" sldId="636"/>
        </pc:sldMkLst>
        <pc:spChg chg="mod">
          <ac:chgData name="Vedrana Mikulić Crnković" userId="d6b6552a-8768-4d25-8869-b50d48674830" providerId="ADAL" clId="{B56D5FC8-8030-40B8-B588-2D31B68A7959}" dt="2024-11-25T21:18:41.067" v="1947" actId="5793"/>
          <ac:spMkLst>
            <pc:docMk/>
            <pc:sldMk cId="4240332152" sldId="636"/>
            <ac:spMk id="6" creationId="{904275A0-FDFB-2A11-E959-96B703AD6557}"/>
          </ac:spMkLst>
        </pc:spChg>
        <pc:spChg chg="mod">
          <ac:chgData name="Vedrana Mikulić Crnković" userId="d6b6552a-8768-4d25-8869-b50d48674830" providerId="ADAL" clId="{B56D5FC8-8030-40B8-B588-2D31B68A7959}" dt="2024-11-27T20:39:29.813" v="2330" actId="20577"/>
          <ac:spMkLst>
            <pc:docMk/>
            <pc:sldMk cId="4240332152" sldId="636"/>
            <ac:spMk id="13" creationId="{1426AAD2-4F7A-CFD4-A46F-1070FCD6ED70}"/>
          </ac:spMkLst>
        </pc:spChg>
      </pc:sldChg>
    </pc:docChg>
  </pc:docChgLst>
  <pc:docChgLst>
    <pc:chgData name="Ivona Traunkar" userId="S::inovak@uniri.hr::e9802a0d-9e78-435a-85f6-2ca14504a1e0" providerId="AD" clId="Web-{A91B217F-DFA1-4406-9420-DC36A73F6048}"/>
    <pc:docChg chg="modSld">
      <pc:chgData name="Ivona Traunkar" userId="S::inovak@uniri.hr::e9802a0d-9e78-435a-85f6-2ca14504a1e0" providerId="AD" clId="Web-{A91B217F-DFA1-4406-9420-DC36A73F6048}" dt="2024-11-25T21:57:28.859" v="52" actId="20577"/>
      <pc:docMkLst>
        <pc:docMk/>
      </pc:docMkLst>
      <pc:sldChg chg="modSp">
        <pc:chgData name="Ivona Traunkar" userId="S::inovak@uniri.hr::e9802a0d-9e78-435a-85f6-2ca14504a1e0" providerId="AD" clId="Web-{A91B217F-DFA1-4406-9420-DC36A73F6048}" dt="2024-11-25T21:52:45.423" v="25" actId="20577"/>
        <pc:sldMkLst>
          <pc:docMk/>
          <pc:sldMk cId="2426310073" sldId="624"/>
        </pc:sldMkLst>
        <pc:spChg chg="mod">
          <ac:chgData name="Ivona Traunkar" userId="S::inovak@uniri.hr::e9802a0d-9e78-435a-85f6-2ca14504a1e0" providerId="AD" clId="Web-{A91B217F-DFA1-4406-9420-DC36A73F6048}" dt="2024-11-25T21:52:45.423" v="25" actId="20577"/>
          <ac:spMkLst>
            <pc:docMk/>
            <pc:sldMk cId="2426310073" sldId="624"/>
            <ac:spMk id="3" creationId="{62E2CA4C-6F22-696B-3870-84513E296A07}"/>
          </ac:spMkLst>
        </pc:spChg>
      </pc:sldChg>
      <pc:sldChg chg="modSp">
        <pc:chgData name="Ivona Traunkar" userId="S::inovak@uniri.hr::e9802a0d-9e78-435a-85f6-2ca14504a1e0" providerId="AD" clId="Web-{A91B217F-DFA1-4406-9420-DC36A73F6048}" dt="2024-11-25T21:57:28.859" v="52" actId="20577"/>
        <pc:sldMkLst>
          <pc:docMk/>
          <pc:sldMk cId="604635522" sldId="627"/>
        </pc:sldMkLst>
        <pc:spChg chg="mod">
          <ac:chgData name="Ivona Traunkar" userId="S::inovak@uniri.hr::e9802a0d-9e78-435a-85f6-2ca14504a1e0" providerId="AD" clId="Web-{A91B217F-DFA1-4406-9420-DC36A73F6048}" dt="2024-11-25T21:57:28.859" v="52" actId="20577"/>
          <ac:spMkLst>
            <pc:docMk/>
            <pc:sldMk cId="604635522" sldId="627"/>
            <ac:spMk id="4" creationId="{D408BB7B-6BF2-D504-6D44-B0FE4E5E236F}"/>
          </ac:spMkLst>
        </pc:spChg>
      </pc:sldChg>
    </pc:docChg>
  </pc:docChgLst>
  <pc:docChgLst>
    <pc:chgData name="Ivona Traunkar" userId="e9802a0d-9e78-435a-85f6-2ca14504a1e0" providerId="ADAL" clId="{C7C28B15-206A-4A50-8075-BFC9D6674FD3}"/>
    <pc:docChg chg="modSld">
      <pc:chgData name="Ivona Traunkar" userId="e9802a0d-9e78-435a-85f6-2ca14504a1e0" providerId="ADAL" clId="{C7C28B15-206A-4A50-8075-BFC9D6674FD3}" dt="2024-05-21T07:29:58.167" v="5" actId="20577"/>
      <pc:docMkLst>
        <pc:docMk/>
      </pc:docMkLst>
      <pc:sldChg chg="modSp mod">
        <pc:chgData name="Ivona Traunkar" userId="e9802a0d-9e78-435a-85f6-2ca14504a1e0" providerId="ADAL" clId="{C7C28B15-206A-4A50-8075-BFC9D6674FD3}" dt="2024-05-20T17:34:04.858" v="3" actId="20577"/>
        <pc:sldMkLst>
          <pc:docMk/>
          <pc:sldMk cId="119527235" sldId="371"/>
        </pc:sldMkLst>
        <pc:spChg chg="mod">
          <ac:chgData name="Ivona Traunkar" userId="e9802a0d-9e78-435a-85f6-2ca14504a1e0" providerId="ADAL" clId="{C7C28B15-206A-4A50-8075-BFC9D6674FD3}" dt="2024-05-20T17:34:04.858" v="3" actId="20577"/>
          <ac:spMkLst>
            <pc:docMk/>
            <pc:sldMk cId="119527235" sldId="371"/>
            <ac:spMk id="3" creationId="{1618B085-78B2-4154-A05B-FD27F0B4B393}"/>
          </ac:spMkLst>
        </pc:spChg>
      </pc:sldChg>
      <pc:sldChg chg="modSp mod">
        <pc:chgData name="Ivona Traunkar" userId="e9802a0d-9e78-435a-85f6-2ca14504a1e0" providerId="ADAL" clId="{C7C28B15-206A-4A50-8075-BFC9D6674FD3}" dt="2024-05-21T07:29:58.167" v="5" actId="20577"/>
        <pc:sldMkLst>
          <pc:docMk/>
          <pc:sldMk cId="2320805165" sldId="372"/>
        </pc:sldMkLst>
        <pc:graphicFrameChg chg="modGraphic">
          <ac:chgData name="Ivona Traunkar" userId="e9802a0d-9e78-435a-85f6-2ca14504a1e0" providerId="ADAL" clId="{C7C28B15-206A-4A50-8075-BFC9D6674FD3}" dt="2024-05-21T07:29:58.167" v="5" actId="20577"/>
          <ac:graphicFrameMkLst>
            <pc:docMk/>
            <pc:sldMk cId="2320805165" sldId="372"/>
            <ac:graphicFrameMk id="5" creationId="{D22950F2-30F6-C3CB-D4BD-B92034F11614}"/>
          </ac:graphicFrameMkLst>
        </pc:graphicFrameChg>
      </pc:sldChg>
      <pc:sldChg chg="modSp mod">
        <pc:chgData name="Ivona Traunkar" userId="e9802a0d-9e78-435a-85f6-2ca14504a1e0" providerId="ADAL" clId="{C7C28B15-206A-4A50-8075-BFC9D6674FD3}" dt="2024-05-20T17:32:34.079" v="1" actId="20577"/>
        <pc:sldMkLst>
          <pc:docMk/>
          <pc:sldMk cId="3271324670" sldId="380"/>
        </pc:sldMkLst>
        <pc:spChg chg="mod">
          <ac:chgData name="Ivona Traunkar" userId="e9802a0d-9e78-435a-85f6-2ca14504a1e0" providerId="ADAL" clId="{C7C28B15-206A-4A50-8075-BFC9D6674FD3}" dt="2024-05-20T17:32:34.079" v="1" actId="20577"/>
          <ac:spMkLst>
            <pc:docMk/>
            <pc:sldMk cId="3271324670" sldId="380"/>
            <ac:spMk id="3" creationId="{1618B085-78B2-4154-A05B-FD27F0B4B393}"/>
          </ac:spMkLst>
        </pc:spChg>
      </pc:sldChg>
    </pc:docChg>
  </pc:docChgLst>
  <pc:docChgLst>
    <pc:chgData name="Vedrana Mikulić Crnković" userId="d6b6552a-8768-4d25-8869-b50d48674830" providerId="ADAL" clId="{939087A1-3EE9-45B7-8514-F23DF26366AA}"/>
    <pc:docChg chg="undo redo custSel addSld delSld modSld sldOrd">
      <pc:chgData name="Vedrana Mikulić Crnković" userId="d6b6552a-8768-4d25-8869-b50d48674830" providerId="ADAL" clId="{939087A1-3EE9-45B7-8514-F23DF26366AA}" dt="2024-06-20T06:23:36.424" v="2921" actId="20577"/>
      <pc:docMkLst>
        <pc:docMk/>
      </pc:docMkLst>
      <pc:sldChg chg="modSp mod">
        <pc:chgData name="Vedrana Mikulić Crnković" userId="d6b6552a-8768-4d25-8869-b50d48674830" providerId="ADAL" clId="{939087A1-3EE9-45B7-8514-F23DF26366AA}" dt="2024-06-20T06:23:36.424" v="2921" actId="20577"/>
        <pc:sldMkLst>
          <pc:docMk/>
          <pc:sldMk cId="4049367284" sldId="256"/>
        </pc:sldMkLst>
        <pc:spChg chg="mod">
          <ac:chgData name="Vedrana Mikulić Crnković" userId="d6b6552a-8768-4d25-8869-b50d48674830" providerId="ADAL" clId="{939087A1-3EE9-45B7-8514-F23DF26366AA}" dt="2024-05-17T07:56:56.093" v="22" actId="20577"/>
          <ac:spMkLst>
            <pc:docMk/>
            <pc:sldMk cId="4049367284" sldId="256"/>
            <ac:spMk id="2" creationId="{183C8995-1C7E-4C3D-6DF6-5913F30BBF6D}"/>
          </ac:spMkLst>
        </pc:spChg>
        <pc:spChg chg="mod">
          <ac:chgData name="Vedrana Mikulić Crnković" userId="d6b6552a-8768-4d25-8869-b50d48674830" providerId="ADAL" clId="{939087A1-3EE9-45B7-8514-F23DF26366AA}" dt="2024-06-20T06:23:36.424" v="2921" actId="20577"/>
          <ac:spMkLst>
            <pc:docMk/>
            <pc:sldMk cId="4049367284" sldId="256"/>
            <ac:spMk id="3" creationId="{46C4E5FC-A6E5-EDA5-3B13-267BED804713}"/>
          </ac:spMkLst>
        </pc:spChg>
      </pc:sldChg>
      <pc:sldChg chg="addSp delSp modSp mod">
        <pc:chgData name="Vedrana Mikulić Crnković" userId="d6b6552a-8768-4d25-8869-b50d48674830" providerId="ADAL" clId="{939087A1-3EE9-45B7-8514-F23DF26366AA}" dt="2024-05-17T17:33:45.395" v="1399" actId="478"/>
        <pc:sldMkLst>
          <pc:docMk/>
          <pc:sldMk cId="2695953698" sldId="341"/>
        </pc:sldMkLst>
        <pc:spChg chg="add del">
          <ac:chgData name="Vedrana Mikulić Crnković" userId="d6b6552a-8768-4d25-8869-b50d48674830" providerId="ADAL" clId="{939087A1-3EE9-45B7-8514-F23DF26366AA}" dt="2024-05-17T17:33:30.009" v="1395" actId="22"/>
          <ac:spMkLst>
            <pc:docMk/>
            <pc:sldMk cId="2695953698" sldId="341"/>
            <ac:spMk id="3" creationId="{66B6E2C2-9E9E-0655-EA10-943E64223585}"/>
          </ac:spMkLst>
        </pc:spChg>
        <pc:spChg chg="mod">
          <ac:chgData name="Vedrana Mikulić Crnković" userId="d6b6552a-8768-4d25-8869-b50d48674830" providerId="ADAL" clId="{939087A1-3EE9-45B7-8514-F23DF26366AA}" dt="2024-05-17T17:06:43.033" v="1387" actId="20577"/>
          <ac:spMkLst>
            <pc:docMk/>
            <pc:sldMk cId="2695953698" sldId="341"/>
            <ac:spMk id="6" creationId="{645038F3-3902-4AF3-AD42-78E9DE344F47}"/>
          </ac:spMkLst>
        </pc:spChg>
        <pc:spChg chg="add del">
          <ac:chgData name="Vedrana Mikulić Crnković" userId="d6b6552a-8768-4d25-8869-b50d48674830" providerId="ADAL" clId="{939087A1-3EE9-45B7-8514-F23DF26366AA}" dt="2024-05-17T17:33:36.092" v="1397" actId="22"/>
          <ac:spMkLst>
            <pc:docMk/>
            <pc:sldMk cId="2695953698" sldId="341"/>
            <ac:spMk id="9" creationId="{47F5A904-6769-F4FB-D949-DBE944596603}"/>
          </ac:spMkLst>
        </pc:spChg>
        <pc:spChg chg="add del">
          <ac:chgData name="Vedrana Mikulić Crnković" userId="d6b6552a-8768-4d25-8869-b50d48674830" providerId="ADAL" clId="{939087A1-3EE9-45B7-8514-F23DF26366AA}" dt="2024-05-17T17:33:45.395" v="1399" actId="478"/>
          <ac:spMkLst>
            <pc:docMk/>
            <pc:sldMk cId="2695953698" sldId="341"/>
            <ac:spMk id="11" creationId="{3E31BE55-2B2F-7C0E-3B96-764B42A87CB4}"/>
          </ac:spMkLst>
        </pc:spChg>
        <pc:spChg chg="mod">
          <ac:chgData name="Vedrana Mikulić Crnković" userId="d6b6552a-8768-4d25-8869-b50d48674830" providerId="ADAL" clId="{939087A1-3EE9-45B7-8514-F23DF26366AA}" dt="2024-05-17T17:07:44.586" v="1393"/>
          <ac:spMkLst>
            <pc:docMk/>
            <pc:sldMk cId="2695953698" sldId="341"/>
            <ac:spMk id="13" creationId="{67596244-641C-49B0-0C58-21A490C0C547}"/>
          </ac:spMkLst>
        </pc:spChg>
      </pc:sldChg>
      <pc:sldChg chg="modSp mod">
        <pc:chgData name="Vedrana Mikulić Crnković" userId="d6b6552a-8768-4d25-8869-b50d48674830" providerId="ADAL" clId="{939087A1-3EE9-45B7-8514-F23DF26366AA}" dt="2024-05-20T15:54:54.832" v="1509" actId="20577"/>
        <pc:sldMkLst>
          <pc:docMk/>
          <pc:sldMk cId="586311281" sldId="368"/>
        </pc:sldMkLst>
        <pc:spChg chg="mod">
          <ac:chgData name="Vedrana Mikulić Crnković" userId="d6b6552a-8768-4d25-8869-b50d48674830" providerId="ADAL" clId="{939087A1-3EE9-45B7-8514-F23DF26366AA}" dt="2024-05-17T08:57:08.581" v="339" actId="20577"/>
          <ac:spMkLst>
            <pc:docMk/>
            <pc:sldMk cId="586311281" sldId="368"/>
            <ac:spMk id="2" creationId="{D70E8FB2-2DA3-4A7C-A565-20A339D6E3FA}"/>
          </ac:spMkLst>
        </pc:spChg>
        <pc:spChg chg="mod">
          <ac:chgData name="Vedrana Mikulić Crnković" userId="d6b6552a-8768-4d25-8869-b50d48674830" providerId="ADAL" clId="{939087A1-3EE9-45B7-8514-F23DF26366AA}" dt="2024-05-20T15:54:54.832" v="1509" actId="20577"/>
          <ac:spMkLst>
            <pc:docMk/>
            <pc:sldMk cId="586311281" sldId="368"/>
            <ac:spMk id="3" creationId="{1618B085-78B2-4154-A05B-FD27F0B4B393}"/>
          </ac:spMkLst>
        </pc:spChg>
      </pc:sldChg>
      <pc:sldChg chg="modSp add del mod">
        <pc:chgData name="Vedrana Mikulić Crnković" userId="d6b6552a-8768-4d25-8869-b50d48674830" providerId="ADAL" clId="{939087A1-3EE9-45B7-8514-F23DF26366AA}" dt="2024-05-20T15:55:34.550" v="1517" actId="207"/>
        <pc:sldMkLst>
          <pc:docMk/>
          <pc:sldMk cId="2065395141" sldId="369"/>
        </pc:sldMkLst>
        <pc:spChg chg="mod">
          <ac:chgData name="Vedrana Mikulić Crnković" userId="d6b6552a-8768-4d25-8869-b50d48674830" providerId="ADAL" clId="{939087A1-3EE9-45B7-8514-F23DF26366AA}" dt="2024-05-17T09:00:30.942" v="358" actId="255"/>
          <ac:spMkLst>
            <pc:docMk/>
            <pc:sldMk cId="2065395141" sldId="369"/>
            <ac:spMk id="2" creationId="{D70E8FB2-2DA3-4A7C-A565-20A339D6E3FA}"/>
          </ac:spMkLst>
        </pc:spChg>
        <pc:spChg chg="mod">
          <ac:chgData name="Vedrana Mikulić Crnković" userId="d6b6552a-8768-4d25-8869-b50d48674830" providerId="ADAL" clId="{939087A1-3EE9-45B7-8514-F23DF26366AA}" dt="2024-05-20T15:55:34.550" v="1517" actId="207"/>
          <ac:spMkLst>
            <pc:docMk/>
            <pc:sldMk cId="2065395141" sldId="369"/>
            <ac:spMk id="3" creationId="{1618B085-78B2-4154-A05B-FD27F0B4B393}"/>
          </ac:spMkLst>
        </pc:spChg>
      </pc:sldChg>
      <pc:sldChg chg="modSp add mod ord">
        <pc:chgData name="Vedrana Mikulić Crnković" userId="d6b6552a-8768-4d25-8869-b50d48674830" providerId="ADAL" clId="{939087A1-3EE9-45B7-8514-F23DF26366AA}" dt="2024-05-17T16:25:26.003" v="535" actId="20577"/>
        <pc:sldMkLst>
          <pc:docMk/>
          <pc:sldMk cId="3412749335" sldId="370"/>
        </pc:sldMkLst>
        <pc:spChg chg="mod">
          <ac:chgData name="Vedrana Mikulić Crnković" userId="d6b6552a-8768-4d25-8869-b50d48674830" providerId="ADAL" clId="{939087A1-3EE9-45B7-8514-F23DF26366AA}" dt="2024-05-17T16:25:12.075" v="499" actId="20577"/>
          <ac:spMkLst>
            <pc:docMk/>
            <pc:sldMk cId="3412749335" sldId="370"/>
            <ac:spMk id="6" creationId="{645038F3-3902-4AF3-AD42-78E9DE344F47}"/>
          </ac:spMkLst>
        </pc:spChg>
        <pc:spChg chg="mod">
          <ac:chgData name="Vedrana Mikulić Crnković" userId="d6b6552a-8768-4d25-8869-b50d48674830" providerId="ADAL" clId="{939087A1-3EE9-45B7-8514-F23DF26366AA}" dt="2024-05-17T16:25:26.003" v="535" actId="20577"/>
          <ac:spMkLst>
            <pc:docMk/>
            <pc:sldMk cId="3412749335" sldId="370"/>
            <ac:spMk id="13" creationId="{67596244-641C-49B0-0C58-21A490C0C547}"/>
          </ac:spMkLst>
        </pc:spChg>
      </pc:sldChg>
      <pc:sldChg chg="modSp add mod ord">
        <pc:chgData name="Vedrana Mikulić Crnković" userId="d6b6552a-8768-4d25-8869-b50d48674830" providerId="ADAL" clId="{939087A1-3EE9-45B7-8514-F23DF26366AA}" dt="2024-06-18T20:36:07.517" v="1586" actId="20577"/>
        <pc:sldMkLst>
          <pc:docMk/>
          <pc:sldMk cId="119527235" sldId="371"/>
        </pc:sldMkLst>
        <pc:spChg chg="mod">
          <ac:chgData name="Vedrana Mikulić Crnković" userId="d6b6552a-8768-4d25-8869-b50d48674830" providerId="ADAL" clId="{939087A1-3EE9-45B7-8514-F23DF26366AA}" dt="2024-05-17T16:27:42.349" v="555" actId="20577"/>
          <ac:spMkLst>
            <pc:docMk/>
            <pc:sldMk cId="119527235" sldId="371"/>
            <ac:spMk id="2" creationId="{D70E8FB2-2DA3-4A7C-A565-20A339D6E3FA}"/>
          </ac:spMkLst>
        </pc:spChg>
        <pc:spChg chg="mod">
          <ac:chgData name="Vedrana Mikulić Crnković" userId="d6b6552a-8768-4d25-8869-b50d48674830" providerId="ADAL" clId="{939087A1-3EE9-45B7-8514-F23DF26366AA}" dt="2024-06-18T20:36:07.517" v="1586" actId="20577"/>
          <ac:spMkLst>
            <pc:docMk/>
            <pc:sldMk cId="119527235" sldId="371"/>
            <ac:spMk id="3" creationId="{1618B085-78B2-4154-A05B-FD27F0B4B393}"/>
          </ac:spMkLst>
        </pc:spChg>
      </pc:sldChg>
      <pc:sldChg chg="addSp modSp add mod ord modAnim">
        <pc:chgData name="Vedrana Mikulić Crnković" userId="d6b6552a-8768-4d25-8869-b50d48674830" providerId="ADAL" clId="{939087A1-3EE9-45B7-8514-F23DF26366AA}" dt="2024-05-18T12:14:19.494" v="1489" actId="20577"/>
        <pc:sldMkLst>
          <pc:docMk/>
          <pc:sldMk cId="2320805165" sldId="372"/>
        </pc:sldMkLst>
        <pc:spChg chg="mod">
          <ac:chgData name="Vedrana Mikulić Crnković" userId="d6b6552a-8768-4d25-8869-b50d48674830" providerId="ADAL" clId="{939087A1-3EE9-45B7-8514-F23DF26366AA}" dt="2024-05-17T16:36:14.133" v="1218" actId="20577"/>
          <ac:spMkLst>
            <pc:docMk/>
            <pc:sldMk cId="2320805165" sldId="372"/>
            <ac:spMk id="2" creationId="{D70E8FB2-2DA3-4A7C-A565-20A339D6E3FA}"/>
          </ac:spMkLst>
        </pc:spChg>
        <pc:spChg chg="mod">
          <ac:chgData name="Vedrana Mikulić Crnković" userId="d6b6552a-8768-4d25-8869-b50d48674830" providerId="ADAL" clId="{939087A1-3EE9-45B7-8514-F23DF26366AA}" dt="2024-05-17T16:40:44.894" v="1290" actId="255"/>
          <ac:spMkLst>
            <pc:docMk/>
            <pc:sldMk cId="2320805165" sldId="372"/>
            <ac:spMk id="3" creationId="{1618B085-78B2-4154-A05B-FD27F0B4B393}"/>
          </ac:spMkLst>
        </pc:spChg>
        <pc:graphicFrameChg chg="add mod modGraphic">
          <ac:chgData name="Vedrana Mikulić Crnković" userId="d6b6552a-8768-4d25-8869-b50d48674830" providerId="ADAL" clId="{939087A1-3EE9-45B7-8514-F23DF26366AA}" dt="2024-05-18T12:14:19.494" v="1489" actId="20577"/>
          <ac:graphicFrameMkLst>
            <pc:docMk/>
            <pc:sldMk cId="2320805165" sldId="372"/>
            <ac:graphicFrameMk id="5" creationId="{D22950F2-30F6-C3CB-D4BD-B92034F11614}"/>
          </ac:graphicFrameMkLst>
        </pc:graphicFrameChg>
      </pc:sldChg>
      <pc:sldChg chg="addSp modSp add mod ord">
        <pc:chgData name="Vedrana Mikulić Crnković" userId="d6b6552a-8768-4d25-8869-b50d48674830" providerId="ADAL" clId="{939087A1-3EE9-45B7-8514-F23DF26366AA}" dt="2024-06-18T21:37:29.748" v="2603" actId="14100"/>
        <pc:sldMkLst>
          <pc:docMk/>
          <pc:sldMk cId="674311236" sldId="373"/>
        </pc:sldMkLst>
        <pc:spChg chg="mod">
          <ac:chgData name="Vedrana Mikulić Crnković" userId="d6b6552a-8768-4d25-8869-b50d48674830" providerId="ADAL" clId="{939087A1-3EE9-45B7-8514-F23DF26366AA}" dt="2024-05-17T17:35:29.562" v="1441" actId="20577"/>
          <ac:spMkLst>
            <pc:docMk/>
            <pc:sldMk cId="674311236" sldId="373"/>
            <ac:spMk id="2" creationId="{D70E8FB2-2DA3-4A7C-A565-20A339D6E3FA}"/>
          </ac:spMkLst>
        </pc:spChg>
        <pc:spChg chg="mod">
          <ac:chgData name="Vedrana Mikulić Crnković" userId="d6b6552a-8768-4d25-8869-b50d48674830" providerId="ADAL" clId="{939087A1-3EE9-45B7-8514-F23DF26366AA}" dt="2024-06-18T21:37:25.832" v="2602" actId="20577"/>
          <ac:spMkLst>
            <pc:docMk/>
            <pc:sldMk cId="674311236" sldId="373"/>
            <ac:spMk id="3" creationId="{1618B085-78B2-4154-A05B-FD27F0B4B393}"/>
          </ac:spMkLst>
        </pc:spChg>
        <pc:picChg chg="add mod">
          <ac:chgData name="Vedrana Mikulić Crnković" userId="d6b6552a-8768-4d25-8869-b50d48674830" providerId="ADAL" clId="{939087A1-3EE9-45B7-8514-F23DF26366AA}" dt="2024-06-18T21:37:29.748" v="2603" actId="14100"/>
          <ac:picMkLst>
            <pc:docMk/>
            <pc:sldMk cId="674311236" sldId="373"/>
            <ac:picMk id="2050" creationId="{651F7248-6F46-D96F-DE57-FFAA5F1C6EA1}"/>
          </ac:picMkLst>
        </pc:picChg>
      </pc:sldChg>
      <pc:sldChg chg="addSp delSp modSp add mod">
        <pc:chgData name="Vedrana Mikulić Crnković" userId="d6b6552a-8768-4d25-8869-b50d48674830" providerId="ADAL" clId="{939087A1-3EE9-45B7-8514-F23DF26366AA}" dt="2024-06-18T21:38:13.696" v="2667" actId="1076"/>
        <pc:sldMkLst>
          <pc:docMk/>
          <pc:sldMk cId="3071777066" sldId="374"/>
        </pc:sldMkLst>
        <pc:spChg chg="mod">
          <ac:chgData name="Vedrana Mikulić Crnković" userId="d6b6552a-8768-4d25-8869-b50d48674830" providerId="ADAL" clId="{939087A1-3EE9-45B7-8514-F23DF26366AA}" dt="2024-06-18T21:20:45.360" v="2532" actId="20577"/>
          <ac:spMkLst>
            <pc:docMk/>
            <pc:sldMk cId="3071777066" sldId="374"/>
            <ac:spMk id="2" creationId="{D70E8FB2-2DA3-4A7C-A565-20A339D6E3FA}"/>
          </ac:spMkLst>
        </pc:spChg>
        <pc:spChg chg="del">
          <ac:chgData name="Vedrana Mikulić Crnković" userId="d6b6552a-8768-4d25-8869-b50d48674830" providerId="ADAL" clId="{939087A1-3EE9-45B7-8514-F23DF26366AA}" dt="2024-05-17T16:50:42.795" v="1341"/>
          <ac:spMkLst>
            <pc:docMk/>
            <pc:sldMk cId="3071777066" sldId="374"/>
            <ac:spMk id="3" creationId="{1618B085-78B2-4154-A05B-FD27F0B4B393}"/>
          </ac:spMkLst>
        </pc:spChg>
        <pc:spChg chg="add mod">
          <ac:chgData name="Vedrana Mikulić Crnković" userId="d6b6552a-8768-4d25-8869-b50d48674830" providerId="ADAL" clId="{939087A1-3EE9-45B7-8514-F23DF26366AA}" dt="2024-06-18T21:38:06.223" v="2665" actId="20577"/>
          <ac:spMkLst>
            <pc:docMk/>
            <pc:sldMk cId="3071777066" sldId="374"/>
            <ac:spMk id="3" creationId="{DF875106-D625-506C-787F-49447C73BE1B}"/>
          </ac:spMkLst>
        </pc:spChg>
        <pc:spChg chg="add del mod">
          <ac:chgData name="Vedrana Mikulić Crnković" userId="d6b6552a-8768-4d25-8869-b50d48674830" providerId="ADAL" clId="{939087A1-3EE9-45B7-8514-F23DF26366AA}" dt="2024-05-17T16:53:36.264" v="1353"/>
          <ac:spMkLst>
            <pc:docMk/>
            <pc:sldMk cId="3071777066" sldId="374"/>
            <ac:spMk id="5" creationId="{E7DA0560-8EBD-A9FE-9131-A785816E1A98}"/>
          </ac:spMkLst>
        </pc:spChg>
        <pc:picChg chg="del">
          <ac:chgData name="Vedrana Mikulić Crnković" userId="d6b6552a-8768-4d25-8869-b50d48674830" providerId="ADAL" clId="{939087A1-3EE9-45B7-8514-F23DF26366AA}" dt="2024-05-17T16:49:55.534" v="1340" actId="478"/>
          <ac:picMkLst>
            <pc:docMk/>
            <pc:sldMk cId="3071777066" sldId="374"/>
            <ac:picMk id="2050" creationId="{651F7248-6F46-D96F-DE57-FFAA5F1C6EA1}"/>
          </ac:picMkLst>
        </pc:picChg>
        <pc:picChg chg="add del mod">
          <ac:chgData name="Vedrana Mikulić Crnković" userId="d6b6552a-8768-4d25-8869-b50d48674830" providerId="ADAL" clId="{939087A1-3EE9-45B7-8514-F23DF26366AA}" dt="2024-06-18T21:38:13.696" v="2667" actId="1076"/>
          <ac:picMkLst>
            <pc:docMk/>
            <pc:sldMk cId="3071777066" sldId="374"/>
            <ac:picMk id="3074" creationId="{6934C27C-6D65-C09C-C3BA-EB77F7EC60C3}"/>
          </ac:picMkLst>
        </pc:picChg>
        <pc:picChg chg="add del">
          <ac:chgData name="Vedrana Mikulić Crnković" userId="d6b6552a-8768-4d25-8869-b50d48674830" providerId="ADAL" clId="{939087A1-3EE9-45B7-8514-F23DF26366AA}" dt="2024-05-17T16:53:37.038" v="1354" actId="478"/>
          <ac:picMkLst>
            <pc:docMk/>
            <pc:sldMk cId="3071777066" sldId="374"/>
            <ac:picMk id="3076" creationId="{6719EBBD-D25C-516A-FA9D-8F1B6DF1B1E1}"/>
          </ac:picMkLst>
        </pc:picChg>
        <pc:picChg chg="add">
          <ac:chgData name="Vedrana Mikulić Crnković" userId="d6b6552a-8768-4d25-8869-b50d48674830" providerId="ADAL" clId="{939087A1-3EE9-45B7-8514-F23DF26366AA}" dt="2024-05-17T16:53:11.888" v="1347"/>
          <ac:picMkLst>
            <pc:docMk/>
            <pc:sldMk cId="3071777066" sldId="374"/>
            <ac:picMk id="3078" creationId="{8E24F8C7-A99B-FFA5-A488-20569BF147BA}"/>
          </ac:picMkLst>
        </pc:picChg>
        <pc:picChg chg="add mod">
          <ac:chgData name="Vedrana Mikulić Crnković" userId="d6b6552a-8768-4d25-8869-b50d48674830" providerId="ADAL" clId="{939087A1-3EE9-45B7-8514-F23DF26366AA}" dt="2024-05-17T16:53:36.264" v="1353"/>
          <ac:picMkLst>
            <pc:docMk/>
            <pc:sldMk cId="3071777066" sldId="374"/>
            <ac:picMk id="3080" creationId="{1A65A907-0557-60FB-A9B1-003F05FA2D4F}"/>
          </ac:picMkLst>
        </pc:picChg>
      </pc:sldChg>
      <pc:sldChg chg="modSp add mod ord">
        <pc:chgData name="Vedrana Mikulić Crnković" userId="d6b6552a-8768-4d25-8869-b50d48674830" providerId="ADAL" clId="{939087A1-3EE9-45B7-8514-F23DF26366AA}" dt="2024-06-18T21:41:03.208" v="2833"/>
        <pc:sldMkLst>
          <pc:docMk/>
          <pc:sldMk cId="2499527136" sldId="375"/>
        </pc:sldMkLst>
        <pc:spChg chg="mod">
          <ac:chgData name="Vedrana Mikulić Crnković" userId="d6b6552a-8768-4d25-8869-b50d48674830" providerId="ADAL" clId="{939087A1-3EE9-45B7-8514-F23DF26366AA}" dt="2024-05-17T17:35:12.424" v="1425" actId="20577"/>
          <ac:spMkLst>
            <pc:docMk/>
            <pc:sldMk cId="2499527136" sldId="375"/>
            <ac:spMk id="2" creationId="{D70E8FB2-2DA3-4A7C-A565-20A339D6E3FA}"/>
          </ac:spMkLst>
        </pc:spChg>
        <pc:spChg chg="mod">
          <ac:chgData name="Vedrana Mikulić Crnković" userId="d6b6552a-8768-4d25-8869-b50d48674830" providerId="ADAL" clId="{939087A1-3EE9-45B7-8514-F23DF26366AA}" dt="2024-06-18T21:38:59.169" v="2752" actId="6549"/>
          <ac:spMkLst>
            <pc:docMk/>
            <pc:sldMk cId="2499527136" sldId="375"/>
            <ac:spMk id="3" creationId="{1618B085-78B2-4154-A05B-FD27F0B4B393}"/>
          </ac:spMkLst>
        </pc:spChg>
        <pc:picChg chg="mod">
          <ac:chgData name="Vedrana Mikulić Crnković" userId="d6b6552a-8768-4d25-8869-b50d48674830" providerId="ADAL" clId="{939087A1-3EE9-45B7-8514-F23DF26366AA}" dt="2024-06-18T21:38:39.048" v="2695" actId="14100"/>
          <ac:picMkLst>
            <pc:docMk/>
            <pc:sldMk cId="2499527136" sldId="375"/>
            <ac:picMk id="2050" creationId="{651F7248-6F46-D96F-DE57-FFAA5F1C6EA1}"/>
          </ac:picMkLst>
        </pc:picChg>
      </pc:sldChg>
      <pc:sldChg chg="addSp delSp modSp add mod">
        <pc:chgData name="Vedrana Mikulić Crnković" userId="d6b6552a-8768-4d25-8869-b50d48674830" providerId="ADAL" clId="{939087A1-3EE9-45B7-8514-F23DF26366AA}" dt="2024-06-19T08:51:45.516" v="2896"/>
        <pc:sldMkLst>
          <pc:docMk/>
          <pc:sldMk cId="3029379086" sldId="376"/>
        </pc:sldMkLst>
        <pc:spChg chg="mod">
          <ac:chgData name="Vedrana Mikulić Crnković" userId="d6b6552a-8768-4d25-8869-b50d48674830" providerId="ADAL" clId="{939087A1-3EE9-45B7-8514-F23DF26366AA}" dt="2024-06-18T21:41:29.295" v="2839" actId="20577"/>
          <ac:spMkLst>
            <pc:docMk/>
            <pc:sldMk cId="3029379086" sldId="376"/>
            <ac:spMk id="2" creationId="{D70E8FB2-2DA3-4A7C-A565-20A339D6E3FA}"/>
          </ac:spMkLst>
        </pc:spChg>
        <pc:spChg chg="del">
          <ac:chgData name="Vedrana Mikulić Crnković" userId="d6b6552a-8768-4d25-8869-b50d48674830" providerId="ADAL" clId="{939087A1-3EE9-45B7-8514-F23DF26366AA}" dt="2024-05-20T19:41:09.662" v="1522" actId="931"/>
          <ac:spMkLst>
            <pc:docMk/>
            <pc:sldMk cId="3029379086" sldId="376"/>
            <ac:spMk id="3" creationId="{1618B085-78B2-4154-A05B-FD27F0B4B393}"/>
          </ac:spMkLst>
        </pc:spChg>
        <pc:spChg chg="add del mod">
          <ac:chgData name="Vedrana Mikulić Crnković" userId="d6b6552a-8768-4d25-8869-b50d48674830" providerId="ADAL" clId="{939087A1-3EE9-45B7-8514-F23DF26366AA}" dt="2024-06-19T08:51:07.916" v="2888" actId="931"/>
          <ac:spMkLst>
            <pc:docMk/>
            <pc:sldMk cId="3029379086" sldId="376"/>
            <ac:spMk id="5" creationId="{D0F34743-6529-38C2-087E-AF56B5AC5114}"/>
          </ac:spMkLst>
        </pc:spChg>
        <pc:picChg chg="add del mod">
          <ac:chgData name="Vedrana Mikulić Crnković" userId="d6b6552a-8768-4d25-8869-b50d48674830" providerId="ADAL" clId="{939087A1-3EE9-45B7-8514-F23DF26366AA}" dt="2024-06-19T08:50:49.476" v="2887" actId="478"/>
          <ac:picMkLst>
            <pc:docMk/>
            <pc:sldMk cId="3029379086" sldId="376"/>
            <ac:picMk id="8" creationId="{96094A70-E97E-3959-2AAC-5CD600FF5DC6}"/>
          </ac:picMkLst>
        </pc:picChg>
        <pc:picChg chg="add mod">
          <ac:chgData name="Vedrana Mikulić Crnković" userId="d6b6552a-8768-4d25-8869-b50d48674830" providerId="ADAL" clId="{939087A1-3EE9-45B7-8514-F23DF26366AA}" dt="2024-06-19T08:51:45.516" v="2896"/>
          <ac:picMkLst>
            <pc:docMk/>
            <pc:sldMk cId="3029379086" sldId="376"/>
            <ac:picMk id="10" creationId="{1979AF18-C963-0650-6417-554191900089}"/>
          </ac:picMkLst>
        </pc:picChg>
        <pc:picChg chg="del">
          <ac:chgData name="Vedrana Mikulić Crnković" userId="d6b6552a-8768-4d25-8869-b50d48674830" providerId="ADAL" clId="{939087A1-3EE9-45B7-8514-F23DF26366AA}" dt="2024-05-17T17:06:05.814" v="1364" actId="478"/>
          <ac:picMkLst>
            <pc:docMk/>
            <pc:sldMk cId="3029379086" sldId="376"/>
            <ac:picMk id="2050" creationId="{651F7248-6F46-D96F-DE57-FFAA5F1C6EA1}"/>
          </ac:picMkLst>
        </pc:picChg>
        <pc:picChg chg="add mod">
          <ac:chgData name="Vedrana Mikulić Crnković" userId="d6b6552a-8768-4d25-8869-b50d48674830" providerId="ADAL" clId="{939087A1-3EE9-45B7-8514-F23DF26366AA}" dt="2024-05-20T19:38:44.391" v="1521" actId="1076"/>
          <ac:picMkLst>
            <pc:docMk/>
            <pc:sldMk cId="3029379086" sldId="376"/>
            <ac:picMk id="4098" creationId="{4D907CC6-2674-F318-5708-CEB9B83EA733}"/>
          </ac:picMkLst>
        </pc:picChg>
      </pc:sldChg>
      <pc:sldChg chg="addSp delSp modSp add mod ord">
        <pc:chgData name="Vedrana Mikulić Crnković" userId="d6b6552a-8768-4d25-8869-b50d48674830" providerId="ADAL" clId="{939087A1-3EE9-45B7-8514-F23DF26366AA}" dt="2024-05-17T17:36:02.535" v="1461" actId="478"/>
        <pc:sldMkLst>
          <pc:docMk/>
          <pc:sldMk cId="446039591" sldId="377"/>
        </pc:sldMkLst>
        <pc:spChg chg="mod">
          <ac:chgData name="Vedrana Mikulić Crnković" userId="d6b6552a-8768-4d25-8869-b50d48674830" providerId="ADAL" clId="{939087A1-3EE9-45B7-8514-F23DF26366AA}" dt="2024-05-17T17:35:57.006" v="1459" actId="20577"/>
          <ac:spMkLst>
            <pc:docMk/>
            <pc:sldMk cId="446039591" sldId="377"/>
            <ac:spMk id="2" creationId="{183C8995-1C7E-4C3D-6DF6-5913F30BBF6D}"/>
          </ac:spMkLst>
        </pc:spChg>
        <pc:spChg chg="del">
          <ac:chgData name="Vedrana Mikulić Crnković" userId="d6b6552a-8768-4d25-8869-b50d48674830" providerId="ADAL" clId="{939087A1-3EE9-45B7-8514-F23DF26366AA}" dt="2024-05-17T17:36:00.124" v="1460" actId="478"/>
          <ac:spMkLst>
            <pc:docMk/>
            <pc:sldMk cId="446039591" sldId="377"/>
            <ac:spMk id="3" creationId="{46C4E5FC-A6E5-EDA5-3B13-267BED804713}"/>
          </ac:spMkLst>
        </pc:spChg>
        <pc:spChg chg="add del mod">
          <ac:chgData name="Vedrana Mikulić Crnković" userId="d6b6552a-8768-4d25-8869-b50d48674830" providerId="ADAL" clId="{939087A1-3EE9-45B7-8514-F23DF26366AA}" dt="2024-05-17T17:36:02.535" v="1461" actId="478"/>
          <ac:spMkLst>
            <pc:docMk/>
            <pc:sldMk cId="446039591" sldId="377"/>
            <ac:spMk id="5" creationId="{581F94D1-5E06-E0C0-D85C-4967721F7A60}"/>
          </ac:spMkLst>
        </pc:spChg>
      </pc:sldChg>
      <pc:sldChg chg="add">
        <pc:chgData name="Vedrana Mikulić Crnković" userId="d6b6552a-8768-4d25-8869-b50d48674830" providerId="ADAL" clId="{939087A1-3EE9-45B7-8514-F23DF26366AA}" dt="2024-05-17T17:06:35.514" v="1373" actId="2890"/>
        <pc:sldMkLst>
          <pc:docMk/>
          <pc:sldMk cId="2899358045" sldId="378"/>
        </pc:sldMkLst>
      </pc:sldChg>
      <pc:sldChg chg="modSp add mod">
        <pc:chgData name="Vedrana Mikulić Crnković" userId="d6b6552a-8768-4d25-8869-b50d48674830" providerId="ADAL" clId="{939087A1-3EE9-45B7-8514-F23DF26366AA}" dt="2024-05-17T17:34:11.169" v="1401" actId="20577"/>
        <pc:sldMkLst>
          <pc:docMk/>
          <pc:sldMk cId="3271324670" sldId="380"/>
        </pc:sldMkLst>
        <pc:spChg chg="mod">
          <ac:chgData name="Vedrana Mikulić Crnković" userId="d6b6552a-8768-4d25-8869-b50d48674830" providerId="ADAL" clId="{939087A1-3EE9-45B7-8514-F23DF26366AA}" dt="2024-05-17T17:34:11.169" v="1401" actId="20577"/>
          <ac:spMkLst>
            <pc:docMk/>
            <pc:sldMk cId="3271324670" sldId="380"/>
            <ac:spMk id="3" creationId="{1618B085-78B2-4154-A05B-FD27F0B4B393}"/>
          </ac:spMkLst>
        </pc:spChg>
      </pc:sldChg>
      <pc:sldChg chg="addSp delSp modSp add mod ord">
        <pc:chgData name="Vedrana Mikulić Crnković" userId="d6b6552a-8768-4d25-8869-b50d48674830" providerId="ADAL" clId="{939087A1-3EE9-45B7-8514-F23DF26366AA}" dt="2024-05-20T19:54:24.743" v="1572" actId="122"/>
        <pc:sldMkLst>
          <pc:docMk/>
          <pc:sldMk cId="746806594" sldId="381"/>
        </pc:sldMkLst>
        <pc:spChg chg="add mod">
          <ac:chgData name="Vedrana Mikulić Crnković" userId="d6b6552a-8768-4d25-8869-b50d48674830" providerId="ADAL" clId="{939087A1-3EE9-45B7-8514-F23DF26366AA}" dt="2024-05-20T19:54:24.743" v="1572" actId="122"/>
          <ac:spMkLst>
            <pc:docMk/>
            <pc:sldMk cId="746806594" sldId="381"/>
            <ac:spMk id="2" creationId="{D2B274E7-DAFE-1FA7-BB24-A022B8E8046B}"/>
          </ac:spMkLst>
        </pc:spChg>
        <pc:spChg chg="add del mod">
          <ac:chgData name="Vedrana Mikulić Crnković" userId="d6b6552a-8768-4d25-8869-b50d48674830" providerId="ADAL" clId="{939087A1-3EE9-45B7-8514-F23DF26366AA}" dt="2024-05-17T17:39:08.714" v="1471" actId="478"/>
          <ac:spMkLst>
            <pc:docMk/>
            <pc:sldMk cId="746806594" sldId="381"/>
            <ac:spMk id="3" creationId="{5A7475C8-2B8B-7BCA-CD73-228508DB32CC}"/>
          </ac:spMkLst>
        </pc:spChg>
        <pc:spChg chg="del mod">
          <ac:chgData name="Vedrana Mikulić Crnković" userId="d6b6552a-8768-4d25-8869-b50d48674830" providerId="ADAL" clId="{939087A1-3EE9-45B7-8514-F23DF26366AA}" dt="2024-05-17T17:39:06.919" v="1470" actId="478"/>
          <ac:spMkLst>
            <pc:docMk/>
            <pc:sldMk cId="746806594" sldId="381"/>
            <ac:spMk id="6" creationId="{645038F3-3902-4AF3-AD42-78E9DE344F47}"/>
          </ac:spMkLst>
        </pc:spChg>
        <pc:spChg chg="del">
          <ac:chgData name="Vedrana Mikulić Crnković" userId="d6b6552a-8768-4d25-8869-b50d48674830" providerId="ADAL" clId="{939087A1-3EE9-45B7-8514-F23DF26366AA}" dt="2024-05-17T17:36:55.992" v="1466" actId="478"/>
          <ac:spMkLst>
            <pc:docMk/>
            <pc:sldMk cId="746806594" sldId="381"/>
            <ac:spMk id="13" creationId="{67596244-641C-49B0-0C58-21A490C0C547}"/>
          </ac:spMkLst>
        </pc:spChg>
        <pc:picChg chg="add mod">
          <ac:chgData name="Vedrana Mikulić Crnković" userId="d6b6552a-8768-4d25-8869-b50d48674830" providerId="ADAL" clId="{939087A1-3EE9-45B7-8514-F23DF26366AA}" dt="2024-05-20T19:53:23.755" v="1528" actId="1076"/>
          <ac:picMkLst>
            <pc:docMk/>
            <pc:sldMk cId="746806594" sldId="381"/>
            <ac:picMk id="9" creationId="{4ADAB11D-DAB5-E954-4F6B-00E07DDC20F6}"/>
          </ac:picMkLst>
        </pc:picChg>
      </pc:sldChg>
      <pc:sldChg chg="modSp add del mod">
        <pc:chgData name="Vedrana Mikulić Crnković" userId="d6b6552a-8768-4d25-8869-b50d48674830" providerId="ADAL" clId="{939087A1-3EE9-45B7-8514-F23DF26366AA}" dt="2024-06-18T20:52:44.258" v="1634" actId="2696"/>
        <pc:sldMkLst>
          <pc:docMk/>
          <pc:sldMk cId="443957497" sldId="382"/>
        </pc:sldMkLst>
        <pc:spChg chg="mod">
          <ac:chgData name="Vedrana Mikulić Crnković" userId="d6b6552a-8768-4d25-8869-b50d48674830" providerId="ADAL" clId="{939087A1-3EE9-45B7-8514-F23DF26366AA}" dt="2024-06-18T20:52:27.634" v="1633" actId="20577"/>
          <ac:spMkLst>
            <pc:docMk/>
            <pc:sldMk cId="443957497" sldId="382"/>
            <ac:spMk id="2" creationId="{D70E8FB2-2DA3-4A7C-A565-20A339D6E3FA}"/>
          </ac:spMkLst>
        </pc:spChg>
      </pc:sldChg>
      <pc:sldChg chg="addSp delSp modSp add mod ord modAnim">
        <pc:chgData name="Vedrana Mikulić Crnković" userId="d6b6552a-8768-4d25-8869-b50d48674830" providerId="ADAL" clId="{939087A1-3EE9-45B7-8514-F23DF26366AA}" dt="2024-06-19T06:59:52.932" v="2886" actId="14100"/>
        <pc:sldMkLst>
          <pc:docMk/>
          <pc:sldMk cId="1186419445" sldId="382"/>
        </pc:sldMkLst>
        <pc:spChg chg="mod">
          <ac:chgData name="Vedrana Mikulić Crnković" userId="d6b6552a-8768-4d25-8869-b50d48674830" providerId="ADAL" clId="{939087A1-3EE9-45B7-8514-F23DF26366AA}" dt="2024-06-18T20:53:06.490" v="1673" actId="20577"/>
          <ac:spMkLst>
            <pc:docMk/>
            <pc:sldMk cId="1186419445" sldId="382"/>
            <ac:spMk id="2" creationId="{D70E8FB2-2DA3-4A7C-A565-20A339D6E3FA}"/>
          </ac:spMkLst>
        </pc:spChg>
        <pc:spChg chg="mod">
          <ac:chgData name="Vedrana Mikulić Crnković" userId="d6b6552a-8768-4d25-8869-b50d48674830" providerId="ADAL" clId="{939087A1-3EE9-45B7-8514-F23DF26366AA}" dt="2024-06-18T21:13:24.517" v="2518" actId="14100"/>
          <ac:spMkLst>
            <pc:docMk/>
            <pc:sldMk cId="1186419445" sldId="382"/>
            <ac:spMk id="3" creationId="{1618B085-78B2-4154-A05B-FD27F0B4B393}"/>
          </ac:spMkLst>
        </pc:spChg>
        <pc:spChg chg="add del mod">
          <ac:chgData name="Vedrana Mikulić Crnković" userId="d6b6552a-8768-4d25-8869-b50d48674830" providerId="ADAL" clId="{939087A1-3EE9-45B7-8514-F23DF26366AA}" dt="2024-06-18T20:55:25.662" v="1749" actId="11529"/>
          <ac:spMkLst>
            <pc:docMk/>
            <pc:sldMk cId="1186419445" sldId="382"/>
            <ac:spMk id="5" creationId="{1649EA8E-C55E-034C-4700-29148AB36F2C}"/>
          </ac:spMkLst>
        </pc:spChg>
        <pc:spChg chg="add mod">
          <ac:chgData name="Vedrana Mikulić Crnković" userId="d6b6552a-8768-4d25-8869-b50d48674830" providerId="ADAL" clId="{939087A1-3EE9-45B7-8514-F23DF26366AA}" dt="2024-06-19T06:37:29.251" v="2852" actId="20577"/>
          <ac:spMkLst>
            <pc:docMk/>
            <pc:sldMk cId="1186419445" sldId="382"/>
            <ac:spMk id="9" creationId="{2F792819-C806-4E67-7746-7DA4F1C2F3F9}"/>
          </ac:spMkLst>
        </pc:spChg>
        <pc:spChg chg="add mod">
          <ac:chgData name="Vedrana Mikulić Crnković" userId="d6b6552a-8768-4d25-8869-b50d48674830" providerId="ADAL" clId="{939087A1-3EE9-45B7-8514-F23DF26366AA}" dt="2024-06-18T21:12:10.355" v="2473" actId="1036"/>
          <ac:spMkLst>
            <pc:docMk/>
            <pc:sldMk cId="1186419445" sldId="382"/>
            <ac:spMk id="10" creationId="{A72164AC-DBBC-93D8-0FBC-1D3DEB86678B}"/>
          </ac:spMkLst>
        </pc:spChg>
        <pc:spChg chg="add mod">
          <ac:chgData name="Vedrana Mikulić Crnković" userId="d6b6552a-8768-4d25-8869-b50d48674830" providerId="ADAL" clId="{939087A1-3EE9-45B7-8514-F23DF26366AA}" dt="2024-06-18T21:12:19.214" v="2477" actId="1035"/>
          <ac:spMkLst>
            <pc:docMk/>
            <pc:sldMk cId="1186419445" sldId="382"/>
            <ac:spMk id="11" creationId="{093822C5-3514-2BE6-6710-CA6A23321BB7}"/>
          </ac:spMkLst>
        </pc:spChg>
        <pc:spChg chg="add mod">
          <ac:chgData name="Vedrana Mikulić Crnković" userId="d6b6552a-8768-4d25-8869-b50d48674830" providerId="ADAL" clId="{939087A1-3EE9-45B7-8514-F23DF26366AA}" dt="2024-06-18T21:12:26.054" v="2479" actId="1037"/>
          <ac:spMkLst>
            <pc:docMk/>
            <pc:sldMk cId="1186419445" sldId="382"/>
            <ac:spMk id="12" creationId="{E7000CC6-F39D-9D3F-F3C7-460CF9B63F3E}"/>
          </ac:spMkLst>
        </pc:spChg>
        <pc:spChg chg="add mod">
          <ac:chgData name="Vedrana Mikulić Crnković" userId="d6b6552a-8768-4d25-8869-b50d48674830" providerId="ADAL" clId="{939087A1-3EE9-45B7-8514-F23DF26366AA}" dt="2024-06-19T06:59:52.932" v="2886" actId="14100"/>
          <ac:spMkLst>
            <pc:docMk/>
            <pc:sldMk cId="1186419445" sldId="382"/>
            <ac:spMk id="13" creationId="{D9052408-E14B-F770-8EA5-A7D31B77A78A}"/>
          </ac:spMkLst>
        </pc:spChg>
        <pc:graphicFrameChg chg="add del modGraphic">
          <ac:chgData name="Vedrana Mikulić Crnković" userId="d6b6552a-8768-4d25-8869-b50d48674830" providerId="ADAL" clId="{939087A1-3EE9-45B7-8514-F23DF26366AA}" dt="2024-06-18T20:58:45.410" v="1751" actId="1032"/>
          <ac:graphicFrameMkLst>
            <pc:docMk/>
            <pc:sldMk cId="1186419445" sldId="382"/>
            <ac:graphicFrameMk id="8" creationId="{901FC947-AC40-662D-9B3A-14FCF2CAAFDC}"/>
          </ac:graphicFrameMkLst>
        </pc:graphicFrameChg>
      </pc:sldChg>
      <pc:sldChg chg="addSp delSp modSp add mod">
        <pc:chgData name="Vedrana Mikulić Crnković" userId="d6b6552a-8768-4d25-8869-b50d48674830" providerId="ADAL" clId="{939087A1-3EE9-45B7-8514-F23DF26366AA}" dt="2024-06-18T21:41:25.249" v="2837" actId="20577"/>
        <pc:sldMkLst>
          <pc:docMk/>
          <pc:sldMk cId="1355217893" sldId="383"/>
        </pc:sldMkLst>
        <pc:spChg chg="mod">
          <ac:chgData name="Vedrana Mikulić Crnković" userId="d6b6552a-8768-4d25-8869-b50d48674830" providerId="ADAL" clId="{939087A1-3EE9-45B7-8514-F23DF26366AA}" dt="2024-06-18T21:41:25.249" v="2837" actId="20577"/>
          <ac:spMkLst>
            <pc:docMk/>
            <pc:sldMk cId="1355217893" sldId="383"/>
            <ac:spMk id="2" creationId="{D70E8FB2-2DA3-4A7C-A565-20A339D6E3FA}"/>
          </ac:spMkLst>
        </pc:spChg>
        <pc:spChg chg="mod">
          <ac:chgData name="Vedrana Mikulić Crnković" userId="d6b6552a-8768-4d25-8869-b50d48674830" providerId="ADAL" clId="{939087A1-3EE9-45B7-8514-F23DF26366AA}" dt="2024-06-18T21:40:54.261" v="2830" actId="20577"/>
          <ac:spMkLst>
            <pc:docMk/>
            <pc:sldMk cId="1355217893" sldId="383"/>
            <ac:spMk id="3" creationId="{DF875106-D625-506C-787F-49447C73BE1B}"/>
          </ac:spMkLst>
        </pc:spChg>
        <pc:spChg chg="add del mod">
          <ac:chgData name="Vedrana Mikulić Crnković" userId="d6b6552a-8768-4d25-8869-b50d48674830" providerId="ADAL" clId="{939087A1-3EE9-45B7-8514-F23DF26366AA}" dt="2024-06-18T21:40:27.424" v="2758" actId="478"/>
          <ac:spMkLst>
            <pc:docMk/>
            <pc:sldMk cId="1355217893" sldId="383"/>
            <ac:spMk id="5" creationId="{E583A99B-FA5D-6C1D-F255-F21217238FF6}"/>
          </ac:spMkLst>
        </pc:spChg>
        <pc:picChg chg="add mod">
          <ac:chgData name="Vedrana Mikulić Crnković" userId="d6b6552a-8768-4d25-8869-b50d48674830" providerId="ADAL" clId="{939087A1-3EE9-45B7-8514-F23DF26366AA}" dt="2024-06-18T21:40:58.237" v="2831" actId="1076"/>
          <ac:picMkLst>
            <pc:docMk/>
            <pc:sldMk cId="1355217893" sldId="383"/>
            <ac:picMk id="1026" creationId="{E4D5D507-8002-6822-B304-905DACEA3AE0}"/>
          </ac:picMkLst>
        </pc:picChg>
        <pc:picChg chg="del">
          <ac:chgData name="Vedrana Mikulić Crnković" userId="d6b6552a-8768-4d25-8869-b50d48674830" providerId="ADAL" clId="{939087A1-3EE9-45B7-8514-F23DF26366AA}" dt="2024-06-18T21:40:02.738" v="2754" actId="478"/>
          <ac:picMkLst>
            <pc:docMk/>
            <pc:sldMk cId="1355217893" sldId="383"/>
            <ac:picMk id="3074" creationId="{6934C27C-6D65-C09C-C3BA-EB77F7EC60C3}"/>
          </ac:picMkLst>
        </pc:picChg>
      </pc:sldChg>
    </pc:docChg>
  </pc:docChgLst>
  <pc:docChgLst>
    <pc:chgData name="Martina Holenko Dlab" userId="S::mholenko@uniri.hr::f1ec9708-a973-41b9-a794-ba67d028f49d" providerId="AD" clId="Web-{F1BAC835-3758-4EB5-8A30-6977C37DF3F4}"/>
    <pc:docChg chg="modSld">
      <pc:chgData name="Martina Holenko Dlab" userId="S::mholenko@uniri.hr::f1ec9708-a973-41b9-a794-ba67d028f49d" providerId="AD" clId="Web-{F1BAC835-3758-4EB5-8A30-6977C37DF3F4}" dt="2023-11-14T07:39:09.342" v="53" actId="20577"/>
      <pc:docMkLst>
        <pc:docMk/>
      </pc:docMkLst>
      <pc:sldChg chg="modSp">
        <pc:chgData name="Martina Holenko Dlab" userId="S::mholenko@uniri.hr::f1ec9708-a973-41b9-a794-ba67d028f49d" providerId="AD" clId="Web-{F1BAC835-3758-4EB5-8A30-6977C37DF3F4}" dt="2023-11-14T07:28:53.842" v="4" actId="20577"/>
        <pc:sldMkLst>
          <pc:docMk/>
          <pc:sldMk cId="1172201177" sldId="320"/>
        </pc:sldMkLst>
        <pc:spChg chg="mod">
          <ac:chgData name="Martina Holenko Dlab" userId="S::mholenko@uniri.hr::f1ec9708-a973-41b9-a794-ba67d028f49d" providerId="AD" clId="Web-{F1BAC835-3758-4EB5-8A30-6977C37DF3F4}" dt="2023-11-14T07:28:53.842" v="4" actId="20577"/>
          <ac:spMkLst>
            <pc:docMk/>
            <pc:sldMk cId="1172201177" sldId="320"/>
            <ac:spMk id="3" creationId="{00000000-0000-0000-0000-000000000000}"/>
          </ac:spMkLst>
        </pc:spChg>
      </pc:sldChg>
      <pc:sldChg chg="modSp">
        <pc:chgData name="Martina Holenko Dlab" userId="S::mholenko@uniri.hr::f1ec9708-a973-41b9-a794-ba67d028f49d" providerId="AD" clId="Web-{F1BAC835-3758-4EB5-8A30-6977C37DF3F4}" dt="2023-11-14T07:38:44.279" v="52" actId="20577"/>
        <pc:sldMkLst>
          <pc:docMk/>
          <pc:sldMk cId="3435603969" sldId="372"/>
        </pc:sldMkLst>
        <pc:spChg chg="mod">
          <ac:chgData name="Martina Holenko Dlab" userId="S::mholenko@uniri.hr::f1ec9708-a973-41b9-a794-ba67d028f49d" providerId="AD" clId="Web-{F1BAC835-3758-4EB5-8A30-6977C37DF3F4}" dt="2023-11-14T07:38:44.279" v="52" actId="20577"/>
          <ac:spMkLst>
            <pc:docMk/>
            <pc:sldMk cId="3435603969" sldId="372"/>
            <ac:spMk id="2" creationId="{A79B5A8B-B6D5-4436-A66F-D4D60370A28C}"/>
          </ac:spMkLst>
        </pc:spChg>
      </pc:sldChg>
      <pc:sldChg chg="modSp">
        <pc:chgData name="Martina Holenko Dlab" userId="S::mholenko@uniri.hr::f1ec9708-a973-41b9-a794-ba67d028f49d" providerId="AD" clId="Web-{F1BAC835-3758-4EB5-8A30-6977C37DF3F4}" dt="2023-11-14T07:39:09.342" v="53" actId="20577"/>
        <pc:sldMkLst>
          <pc:docMk/>
          <pc:sldMk cId="1891992678" sldId="395"/>
        </pc:sldMkLst>
        <pc:spChg chg="mod">
          <ac:chgData name="Martina Holenko Dlab" userId="S::mholenko@uniri.hr::f1ec9708-a973-41b9-a794-ba67d028f49d" providerId="AD" clId="Web-{F1BAC835-3758-4EB5-8A30-6977C37DF3F4}" dt="2023-11-14T07:39:09.342" v="53" actId="20577"/>
          <ac:spMkLst>
            <pc:docMk/>
            <pc:sldMk cId="1891992678" sldId="395"/>
            <ac:spMk id="8" creationId="{00000000-0000-0000-0000-000000000000}"/>
          </ac:spMkLst>
        </pc:spChg>
      </pc:sldChg>
      <pc:sldChg chg="modSp">
        <pc:chgData name="Martina Holenko Dlab" userId="S::mholenko@uniri.hr::f1ec9708-a973-41b9-a794-ba67d028f49d" providerId="AD" clId="Web-{F1BAC835-3758-4EB5-8A30-6977C37DF3F4}" dt="2023-11-14T07:32:59.942" v="19" actId="20577"/>
        <pc:sldMkLst>
          <pc:docMk/>
          <pc:sldMk cId="884180907" sldId="440"/>
        </pc:sldMkLst>
        <pc:spChg chg="mod">
          <ac:chgData name="Martina Holenko Dlab" userId="S::mholenko@uniri.hr::f1ec9708-a973-41b9-a794-ba67d028f49d" providerId="AD" clId="Web-{F1BAC835-3758-4EB5-8A30-6977C37DF3F4}" dt="2023-11-14T07:32:59.942" v="19" actId="20577"/>
          <ac:spMkLst>
            <pc:docMk/>
            <pc:sldMk cId="884180907" sldId="440"/>
            <ac:spMk id="3" creationId="{00000000-0000-0000-0000-000000000000}"/>
          </ac:spMkLst>
        </pc:spChg>
      </pc:sldChg>
      <pc:sldChg chg="modSp">
        <pc:chgData name="Martina Holenko Dlab" userId="S::mholenko@uniri.hr::f1ec9708-a973-41b9-a794-ba67d028f49d" providerId="AD" clId="Web-{F1BAC835-3758-4EB5-8A30-6977C37DF3F4}" dt="2023-11-14T07:31:44.674" v="16" actId="20577"/>
        <pc:sldMkLst>
          <pc:docMk/>
          <pc:sldMk cId="1111063663" sldId="464"/>
        </pc:sldMkLst>
        <pc:spChg chg="mod">
          <ac:chgData name="Martina Holenko Dlab" userId="S::mholenko@uniri.hr::f1ec9708-a973-41b9-a794-ba67d028f49d" providerId="AD" clId="Web-{F1BAC835-3758-4EB5-8A30-6977C37DF3F4}" dt="2023-11-14T07:31:44.674" v="16" actId="20577"/>
          <ac:spMkLst>
            <pc:docMk/>
            <pc:sldMk cId="1111063663" sldId="464"/>
            <ac:spMk id="2" creationId="{00000000-0000-0000-0000-000000000000}"/>
          </ac:spMkLst>
        </pc:spChg>
      </pc:sldChg>
      <pc:sldChg chg="addSp modSp">
        <pc:chgData name="Martina Holenko Dlab" userId="S::mholenko@uniri.hr::f1ec9708-a973-41b9-a794-ba67d028f49d" providerId="AD" clId="Web-{F1BAC835-3758-4EB5-8A30-6977C37DF3F4}" dt="2023-11-14T07:37:49.184" v="38" actId="1076"/>
        <pc:sldMkLst>
          <pc:docMk/>
          <pc:sldMk cId="1845777863" sldId="533"/>
        </pc:sldMkLst>
        <pc:spChg chg="mod">
          <ac:chgData name="Martina Holenko Dlab" userId="S::mholenko@uniri.hr::f1ec9708-a973-41b9-a794-ba67d028f49d" providerId="AD" clId="Web-{F1BAC835-3758-4EB5-8A30-6977C37DF3F4}" dt="2023-11-14T07:37:38.090" v="32" actId="20577"/>
          <ac:spMkLst>
            <pc:docMk/>
            <pc:sldMk cId="1845777863" sldId="533"/>
            <ac:spMk id="4" creationId="{00000000-0000-0000-0000-000000000000}"/>
          </ac:spMkLst>
        </pc:spChg>
        <pc:spChg chg="mod">
          <ac:chgData name="Martina Holenko Dlab" userId="S::mholenko@uniri.hr::f1ec9708-a973-41b9-a794-ba67d028f49d" providerId="AD" clId="Web-{F1BAC835-3758-4EB5-8A30-6977C37DF3F4}" dt="2023-11-14T07:37:46.809" v="37" actId="20577"/>
          <ac:spMkLst>
            <pc:docMk/>
            <pc:sldMk cId="1845777863" sldId="533"/>
            <ac:spMk id="5" creationId="{00000000-0000-0000-0000-000000000000}"/>
          </ac:spMkLst>
        </pc:spChg>
        <pc:picChg chg="add mod">
          <ac:chgData name="Martina Holenko Dlab" userId="S::mholenko@uniri.hr::f1ec9708-a973-41b9-a794-ba67d028f49d" providerId="AD" clId="Web-{F1BAC835-3758-4EB5-8A30-6977C37DF3F4}" dt="2023-11-14T07:35:55.493" v="21" actId="1076"/>
          <ac:picMkLst>
            <pc:docMk/>
            <pc:sldMk cId="1845777863" sldId="533"/>
            <ac:picMk id="2" creationId="{BA48EBE8-A312-7654-0F54-139E2F5863F7}"/>
          </ac:picMkLst>
        </pc:picChg>
        <pc:picChg chg="add mod">
          <ac:chgData name="Martina Holenko Dlab" userId="S::mholenko@uniri.hr::f1ec9708-a973-41b9-a794-ba67d028f49d" providerId="AD" clId="Web-{F1BAC835-3758-4EB5-8A30-6977C37DF3F4}" dt="2023-11-14T07:36:27.182" v="24" actId="1076"/>
          <ac:picMkLst>
            <pc:docMk/>
            <pc:sldMk cId="1845777863" sldId="533"/>
            <ac:picMk id="3" creationId="{B0FF69E8-F4B3-54CE-A678-0A48803A2445}"/>
          </ac:picMkLst>
        </pc:picChg>
        <pc:picChg chg="add mod">
          <ac:chgData name="Martina Holenko Dlab" userId="S::mholenko@uniri.hr::f1ec9708-a973-41b9-a794-ba67d028f49d" providerId="AD" clId="Web-{F1BAC835-3758-4EB5-8A30-6977C37DF3F4}" dt="2023-11-14T07:37:00.401" v="27" actId="1076"/>
          <ac:picMkLst>
            <pc:docMk/>
            <pc:sldMk cId="1845777863" sldId="533"/>
            <ac:picMk id="6" creationId="{1E6DAF12-209D-A484-AE88-466038AB9D41}"/>
          </ac:picMkLst>
        </pc:picChg>
        <pc:picChg chg="add mod">
          <ac:chgData name="Martina Holenko Dlab" userId="S::mholenko@uniri.hr::f1ec9708-a973-41b9-a794-ba67d028f49d" providerId="AD" clId="Web-{F1BAC835-3758-4EB5-8A30-6977C37DF3F4}" dt="2023-11-14T07:37:49.184" v="38" actId="1076"/>
          <ac:picMkLst>
            <pc:docMk/>
            <pc:sldMk cId="1845777863" sldId="533"/>
            <ac:picMk id="7" creationId="{CF48A1DD-A75D-8846-EE55-776B3B50C8E0}"/>
          </ac:picMkLst>
        </pc:picChg>
      </pc:sldChg>
    </pc:docChg>
  </pc:docChgLst>
  <pc:docChgLst>
    <pc:chgData name="Vedrana Mikulić Crnković" userId="S::vmikulic@uniri.hr::d6b6552a-8768-4d25-8869-b50d48674830" providerId="AD" clId="Web-{3A82B03E-2305-BDB3-CF40-E4A3FB1A23C9}"/>
    <pc:docChg chg="modSld">
      <pc:chgData name="Vedrana Mikulić Crnković" userId="S::vmikulic@uniri.hr::d6b6552a-8768-4d25-8869-b50d48674830" providerId="AD" clId="Web-{3A82B03E-2305-BDB3-CF40-E4A3FB1A23C9}" dt="2024-06-19T15:32:46.596" v="7" actId="20577"/>
      <pc:docMkLst>
        <pc:docMk/>
      </pc:docMkLst>
      <pc:sldChg chg="modSp">
        <pc:chgData name="Vedrana Mikulić Crnković" userId="S::vmikulic@uniri.hr::d6b6552a-8768-4d25-8869-b50d48674830" providerId="AD" clId="Web-{3A82B03E-2305-BDB3-CF40-E4A3FB1A23C9}" dt="2024-06-19T15:32:46.596" v="7" actId="20577"/>
        <pc:sldMkLst>
          <pc:docMk/>
          <pc:sldMk cId="4049367284" sldId="256"/>
        </pc:sldMkLst>
        <pc:spChg chg="mod">
          <ac:chgData name="Vedrana Mikulić Crnković" userId="S::vmikulic@uniri.hr::d6b6552a-8768-4d25-8869-b50d48674830" providerId="AD" clId="Web-{3A82B03E-2305-BDB3-CF40-E4A3FB1A23C9}" dt="2024-06-19T15:32:46.596" v="7" actId="20577"/>
          <ac:spMkLst>
            <pc:docMk/>
            <pc:sldMk cId="4049367284" sldId="256"/>
            <ac:spMk id="3" creationId="{46C4E5FC-A6E5-EDA5-3B13-267BED804713}"/>
          </ac:spMkLst>
        </pc:spChg>
      </pc:sldChg>
    </pc:docChg>
  </pc:docChgLst>
  <pc:docChgLst>
    <pc:chgData clId="Web-{4CA07520-D0E9-E05B-BBBB-EDC8CF94298B}"/>
    <pc:docChg chg="modSld">
      <pc:chgData name="" userId="" providerId="" clId="Web-{4CA07520-D0E9-E05B-BBBB-EDC8CF94298B}" dt="2024-11-27T15:09:39.007" v="0" actId="20577"/>
      <pc:docMkLst>
        <pc:docMk/>
      </pc:docMkLst>
      <pc:sldChg chg="modSp">
        <pc:chgData name="" userId="" providerId="" clId="Web-{4CA07520-D0E9-E05B-BBBB-EDC8CF94298B}" dt="2024-11-27T15:09:39.007" v="0" actId="20577"/>
        <pc:sldMkLst>
          <pc:docMk/>
          <pc:sldMk cId="3271324670" sldId="380"/>
        </pc:sldMkLst>
        <pc:spChg chg="mod">
          <ac:chgData name="" userId="" providerId="" clId="Web-{4CA07520-D0E9-E05B-BBBB-EDC8CF94298B}" dt="2024-11-27T15:09:39.007" v="0" actId="20577"/>
          <ac:spMkLst>
            <pc:docMk/>
            <pc:sldMk cId="3271324670" sldId="380"/>
            <ac:spMk id="3" creationId="{1618B085-78B2-4154-A05B-FD27F0B4B3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60C55-B7ED-484A-96F3-88A6762EC496}" type="datetimeFigureOut">
              <a:rPr lang="hr-HR" smtClean="0"/>
              <a:t>27.11.2024.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AB6D-5D60-451B-AD05-197EE513BF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318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, aimed at enhancing STEM skills and promoting science with </a:t>
            </a:r>
            <a:endParaRPr lang="hr-HR" sz="1200"/>
          </a:p>
          <a:p>
            <a:endParaRPr lang="en-GB" sz="1200"/>
          </a:p>
          <a:p>
            <a:r>
              <a:rPr lang="en-GB" sz="1200"/>
              <a:t>the theme matched the theme perfectly</a:t>
            </a:r>
            <a:endParaRPr lang="hr-HR" sz="120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D2342-3AA3-45D7-B8B6-AC65A1802E3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52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/>
              <a:t>the aim is to increase students' interest in these games, which are easily accessible to them, so that they play them at home as often as possible</a:t>
            </a:r>
            <a:endParaRPr lang="hr-HR" sz="1200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/>
              <a:t>G</a:t>
            </a:r>
            <a:r>
              <a:rPr lang="en-GB" sz="1200" err="1"/>
              <a:t>ames</a:t>
            </a:r>
            <a:r>
              <a:rPr lang="hr-HR" sz="1200"/>
              <a:t> </a:t>
            </a:r>
            <a:r>
              <a:rPr lang="hr-HR" sz="1200" err="1"/>
              <a:t>that</a:t>
            </a:r>
            <a:r>
              <a:rPr lang="en-GB" sz="1200"/>
              <a:t> introduce students to complex concepts</a:t>
            </a:r>
            <a:r>
              <a:rPr lang="hr-HR" sz="1200"/>
              <a:t> </a:t>
            </a:r>
            <a:r>
              <a:rPr lang="en-GB"/>
              <a:t>in an engaging manner.</a:t>
            </a:r>
            <a:endParaRPr lang="hr-HR"/>
          </a:p>
          <a:p>
            <a:endParaRPr lang="hr-HR"/>
          </a:p>
          <a:p>
            <a:r>
              <a:rPr lang="hr-HR" sz="1200">
                <a:sym typeface="Wingdings" panose="05000000000000000000" pitchFamily="2" charset="2"/>
              </a:rPr>
              <a:t>p</a:t>
            </a:r>
            <a:r>
              <a:rPr lang="en-GB" sz="1200"/>
              <a:t>layers identify unique sets of cards with differing attributes</a:t>
            </a:r>
            <a:endParaRPr lang="hr-HR" sz="1200"/>
          </a:p>
          <a:p>
            <a:endParaRPr lang="hr-HR"/>
          </a:p>
          <a:p>
            <a:r>
              <a:rPr lang="en-GB"/>
              <a:t>spot the same symbol on a pair of cards</a:t>
            </a:r>
            <a:r>
              <a:rPr lang="hr-HR"/>
              <a:t> </a:t>
            </a:r>
            <a:r>
              <a:rPr lang="hr-HR">
                <a:sym typeface="Wingdings" panose="05000000000000000000" pitchFamily="2" charset="2"/>
              </a:rPr>
              <a:t> </a:t>
            </a:r>
            <a:r>
              <a:rPr lang="en-GB"/>
              <a:t>identifying matching symbols between cards</a:t>
            </a:r>
            <a:endParaRPr lang="hr-HR"/>
          </a:p>
          <a:p>
            <a:endParaRPr lang="hr-HR"/>
          </a:p>
          <a:p>
            <a:r>
              <a:rPr lang="hr-HR" err="1"/>
              <a:t>Block</a:t>
            </a:r>
            <a:r>
              <a:rPr lang="hr-HR"/>
              <a:t> design </a:t>
            </a:r>
            <a:r>
              <a:rPr lang="hr-HR" err="1"/>
              <a:t>in</a:t>
            </a:r>
            <a:r>
              <a:rPr lang="hr-HR"/>
              <a:t> </a:t>
            </a:r>
            <a:r>
              <a:rPr lang="hr-HR" err="1"/>
              <a:t>combinatorics</a:t>
            </a:r>
            <a:r>
              <a:rPr lang="hr-HR"/>
              <a:t> (2-design):</a:t>
            </a:r>
          </a:p>
          <a:p>
            <a:r>
              <a:rPr lang="hr-H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2-(57,8,1)</a:t>
            </a:r>
            <a:r>
              <a:rPr lang="hr-H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   57 karata, svaka 8 simbola, dvije karte imaju jedan</a:t>
            </a:r>
            <a:r>
              <a:rPr lang="hr-HR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zajednički simbol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D2342-3AA3-45D7-B8B6-AC65A1802E3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535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BE8251-B93D-1FD2-691A-FC98B0C30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414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65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644FB50-F1C5-D02E-C610-9621AA5D2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259"/>
            <a:ext cx="9144000" cy="7048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3B35B6-20FA-16E7-AEF6-092EC018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52E3-2CFE-4CC6-A7D3-A3BD42755373}" type="datetime1">
              <a:rPr lang="hr-HR" smtClean="0"/>
              <a:t>27.11.2024.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3927030-4246-B01B-EF0E-CB1A9486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SciMaG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7988C2-247E-3CCE-F789-38ECC366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51B0-765A-4A57-800B-DF327F942FA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 descr="Slika na kojoj se prikazuje grafika, snimka zaslona, grafički dizajn, Font&#10;&#10;Opis je automatski generiran">
            <a:extLst>
              <a:ext uri="{FF2B5EF4-FFF2-40B4-BE49-F238E27FC236}">
                <a16:creationId xmlns:a16="http://schemas.microsoft.com/office/drawing/2014/main" id="{4FEFAEF9-2B00-124E-16DF-FC7A9E50E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06375"/>
            <a:ext cx="3790838" cy="2369274"/>
          </a:xfrm>
          <a:prstGeom prst="rect">
            <a:avLst/>
          </a:prstGeom>
        </p:spPr>
      </p:pic>
      <p:pic>
        <p:nvPicPr>
          <p:cNvPr id="1030" name="Picture 6" descr="Sufinancirano sredstvima programa Europske unije Erasmus+ (tekst desno)">
            <a:extLst>
              <a:ext uri="{FF2B5EF4-FFF2-40B4-BE49-F238E27FC236}">
                <a16:creationId xmlns:a16="http://schemas.microsoft.com/office/drawing/2014/main" id="{B8D721A4-99F6-A531-B08D-B05762223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0"/>
            <a:ext cx="4371975" cy="9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5578776A-48E7-2A3B-E966-2D26D410CB31}"/>
              </a:ext>
            </a:extLst>
          </p:cNvPr>
          <p:cNvGrpSpPr/>
          <p:nvPr userDrawn="1"/>
        </p:nvGrpSpPr>
        <p:grpSpPr>
          <a:xfrm>
            <a:off x="10747216" y="5545070"/>
            <a:ext cx="973330" cy="683697"/>
            <a:chOff x="-100525" y="227809"/>
            <a:chExt cx="1467988" cy="1011235"/>
          </a:xfrm>
        </p:grpSpPr>
        <p:pic>
          <p:nvPicPr>
            <p:cNvPr id="17" name="Grafika 16" descr="Pawn with solid fill">
              <a:extLst>
                <a:ext uri="{FF2B5EF4-FFF2-40B4-BE49-F238E27FC236}">
                  <a16:creationId xmlns:a16="http://schemas.microsoft.com/office/drawing/2014/main" id="{76DAA176-2FA2-3002-2145-89225D36B9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00525" y="234159"/>
              <a:ext cx="914400" cy="914400"/>
            </a:xfrm>
            <a:prstGeom prst="rect">
              <a:avLst/>
            </a:prstGeom>
          </p:spPr>
        </p:pic>
        <p:pic>
          <p:nvPicPr>
            <p:cNvPr id="18" name="Grafika 17" descr="Pawn with solid fill">
              <a:extLst>
                <a:ext uri="{FF2B5EF4-FFF2-40B4-BE49-F238E27FC236}">
                  <a16:creationId xmlns:a16="http://schemas.microsoft.com/office/drawing/2014/main" id="{4445BE34-395A-2A5B-3D3D-109794BF17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3063" y="227809"/>
              <a:ext cx="914400" cy="914400"/>
            </a:xfrm>
            <a:prstGeom prst="rect">
              <a:avLst/>
            </a:prstGeom>
          </p:spPr>
        </p:pic>
        <p:pic>
          <p:nvPicPr>
            <p:cNvPr id="19" name="Grafika 18" descr="Pawn with solid fill">
              <a:extLst>
                <a:ext uri="{FF2B5EF4-FFF2-40B4-BE49-F238E27FC236}">
                  <a16:creationId xmlns:a16="http://schemas.microsoft.com/office/drawing/2014/main" id="{E5D8B835-7D8F-AA19-F13A-6377193E5C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6269" y="324644"/>
              <a:ext cx="914400" cy="914400"/>
            </a:xfrm>
            <a:prstGeom prst="rect">
              <a:avLst/>
            </a:prstGeom>
          </p:spPr>
        </p:pic>
      </p:grpSp>
      <p:pic>
        <p:nvPicPr>
          <p:cNvPr id="21" name="Grafika 20" descr="Abacus outline">
            <a:extLst>
              <a:ext uri="{FF2B5EF4-FFF2-40B4-BE49-F238E27FC236}">
                <a16:creationId xmlns:a16="http://schemas.microsoft.com/office/drawing/2014/main" id="{ED91B39F-1F7C-0459-88F6-69302A0746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81861" y="4966365"/>
            <a:ext cx="704040" cy="704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149" y="6086944"/>
            <a:ext cx="697465" cy="618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6306">
            <a:off x="10409477" y="6056492"/>
            <a:ext cx="580576" cy="5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FFDFAF-CB7F-9A8C-D7D6-1245926E7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B2FDF20-C55E-3420-734E-92C6BE7B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42A7-CDF4-4F73-95D9-C95B480C0712}" type="datetime1">
              <a:rPr lang="hr-HR" smtClean="0"/>
              <a:t>27.11.2024.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5B9BE4-8FBC-9112-111F-24786754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err="1"/>
              <a:t>SciMaG</a:t>
            </a: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3CE7B5-9869-1602-1054-CDB98A3F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51B0-765A-4A57-800B-DF327F942FA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 descr="Slika na kojoj se prikazuje grafika, snimka zaslona, grafički dizajn, Font&#10;&#10;Opis je automatski generiran">
            <a:extLst>
              <a:ext uri="{FF2B5EF4-FFF2-40B4-BE49-F238E27FC236}">
                <a16:creationId xmlns:a16="http://schemas.microsoft.com/office/drawing/2014/main" id="{6D5E048C-D679-30F4-E88F-239C24282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13" r="52574"/>
          <a:stretch/>
        </p:blipFill>
        <p:spPr>
          <a:xfrm>
            <a:off x="10629899" y="0"/>
            <a:ext cx="1181101" cy="1802607"/>
          </a:xfrm>
          <a:prstGeom prst="rect">
            <a:avLst/>
          </a:prstGeom>
        </p:spPr>
      </p:pic>
      <p:sp>
        <p:nvSpPr>
          <p:cNvPr id="8" name="Rezervirano mjesto naslova 1">
            <a:extLst>
              <a:ext uri="{FF2B5EF4-FFF2-40B4-BE49-F238E27FC236}">
                <a16:creationId xmlns:a16="http://schemas.microsoft.com/office/drawing/2014/main" id="{65A1E222-7C90-A3B3-C851-33A4DBC2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86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70647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65F493-1606-0A80-CBE3-2A2A24526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6D3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/>
              <a:t>Kliknite da biste uredili stil naslova matrice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41B678-2ADC-6AB2-0328-A2A948F8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3344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8A54CD-03D6-9096-93BC-A4EEBC85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2B24-8066-4464-9431-912169C9FD71}" type="datetime1">
              <a:rPr lang="hr-HR" smtClean="0"/>
              <a:t>27.11.2024.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9512B76-6196-E18E-34A3-C2CE6BFA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SciMaG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9545C55-0DBC-4936-2D32-611BFB6E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51B0-765A-4A57-800B-DF327F942FAF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 descr="Slika na kojoj se prikazuje grafika, snimka zaslona, grafički dizajn, Font&#10;&#10;Opis je automatski generiran">
            <a:extLst>
              <a:ext uri="{FF2B5EF4-FFF2-40B4-BE49-F238E27FC236}">
                <a16:creationId xmlns:a16="http://schemas.microsoft.com/office/drawing/2014/main" id="{E9FFD92B-564F-8D11-AA28-013C0E1C0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13" r="52574"/>
          <a:stretch/>
        </p:blipFill>
        <p:spPr>
          <a:xfrm>
            <a:off x="10467293" y="4287043"/>
            <a:ext cx="1181101" cy="1802607"/>
          </a:xfrm>
          <a:prstGeom prst="rect">
            <a:avLst/>
          </a:prstGeom>
        </p:spPr>
      </p:pic>
      <p:pic>
        <p:nvPicPr>
          <p:cNvPr id="7" name="Grafika 6" descr="Domino Tile outline">
            <a:extLst>
              <a:ext uri="{FF2B5EF4-FFF2-40B4-BE49-F238E27FC236}">
                <a16:creationId xmlns:a16="http://schemas.microsoft.com/office/drawing/2014/main" id="{76D71BAA-DB5E-871D-B8EF-BF943A65E0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9759" y="1506998"/>
            <a:ext cx="967267" cy="967267"/>
          </a:xfrm>
          <a:prstGeom prst="rect">
            <a:avLst/>
          </a:prstGeom>
        </p:spPr>
      </p:pic>
      <p:pic>
        <p:nvPicPr>
          <p:cNvPr id="9" name="Grafika 8" descr="Dice outline">
            <a:extLst>
              <a:ext uri="{FF2B5EF4-FFF2-40B4-BE49-F238E27FC236}">
                <a16:creationId xmlns:a16="http://schemas.microsoft.com/office/drawing/2014/main" id="{7DAD4C1A-2589-AD00-C81E-A7BD809174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6634" y="1127686"/>
            <a:ext cx="1079879" cy="1079879"/>
          </a:xfrm>
          <a:prstGeom prst="rect">
            <a:avLst/>
          </a:prstGeom>
        </p:spPr>
      </p:pic>
      <p:pic>
        <p:nvPicPr>
          <p:cNvPr id="14" name="Grafika 13" descr="Puzzle pieces outline">
            <a:extLst>
              <a:ext uri="{FF2B5EF4-FFF2-40B4-BE49-F238E27FC236}">
                <a16:creationId xmlns:a16="http://schemas.microsoft.com/office/drawing/2014/main" id="{B8F64773-255D-44C0-A887-46C44C3AED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16574" y="411454"/>
            <a:ext cx="1181101" cy="1181101"/>
          </a:xfrm>
          <a:prstGeom prst="rect">
            <a:avLst/>
          </a:prstGeom>
        </p:spPr>
      </p:pic>
      <p:pic>
        <p:nvPicPr>
          <p:cNvPr id="18" name="Grafika 17" descr="Pawn outline">
            <a:extLst>
              <a:ext uri="{FF2B5EF4-FFF2-40B4-BE49-F238E27FC236}">
                <a16:creationId xmlns:a16="http://schemas.microsoft.com/office/drawing/2014/main" id="{FB5EED06-A0BE-970B-7A20-9382B990EA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85697" y="163837"/>
            <a:ext cx="1012324" cy="101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A0B460-F077-3C52-2348-9573D762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339461-9F04-43C0-433F-ACF1D2EF7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07FBA5B-1006-E365-D09C-518B4E5EF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07D5656-97DD-7BED-F0E8-A64C440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3C24-0B4D-40B2-BD1C-8CE61C944A4A}" type="datetime1">
              <a:rPr lang="hr-HR" smtClean="0"/>
              <a:t>27.11.2024.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9F9BD41-034F-AE5D-BB19-AA44B8D9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SciMaG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7A2B123-AC8C-0904-863A-200495EA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51B0-765A-4A57-800B-DF327F942FAF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 descr="Slika na kojoj se prikazuje grafika, snimka zaslona, grafički dizajn, Font&#10;&#10;Opis je automatski generiran">
            <a:extLst>
              <a:ext uri="{FF2B5EF4-FFF2-40B4-BE49-F238E27FC236}">
                <a16:creationId xmlns:a16="http://schemas.microsoft.com/office/drawing/2014/main" id="{033286C7-3A84-82B2-1F50-D36C82D1C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13" r="52574"/>
          <a:stretch/>
        </p:blipFill>
        <p:spPr>
          <a:xfrm>
            <a:off x="10629899" y="0"/>
            <a:ext cx="1181101" cy="18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4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B98F13-E72A-B38A-61C9-A295CFD5E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628187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0A78A45-DA13-59F0-23C3-48E090DA5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6E0B542-1F33-51F8-2F47-2C6D147EB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67147D4-A1AB-3C0D-229D-793682991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AEA13CC-5579-825C-0D3F-FF9945C2F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88C6F77-1512-FDFB-0C5D-1F03680C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F268-C468-4EF4-BE49-0FEC0F54F6BC}" type="datetime1">
              <a:rPr lang="hr-HR" smtClean="0"/>
              <a:t>27.11.2024.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7791B8F-7761-C0DB-3BF3-CF12C5EC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SciMaG</a:t>
            </a: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C60D26B-F6D4-996F-2214-745F4886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51B0-765A-4A57-800B-DF327F942FAF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Slika 9" descr="Slika na kojoj se prikazuje grafika, snimka zaslona, grafički dizajn, Font&#10;&#10;Opis je automatski generiran">
            <a:extLst>
              <a:ext uri="{FF2B5EF4-FFF2-40B4-BE49-F238E27FC236}">
                <a16:creationId xmlns:a16="http://schemas.microsoft.com/office/drawing/2014/main" id="{DB0ACB7D-5A31-2497-9DBC-AB9EDFC8C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13" r="52574"/>
          <a:stretch/>
        </p:blipFill>
        <p:spPr>
          <a:xfrm>
            <a:off x="10629899" y="0"/>
            <a:ext cx="1181101" cy="18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6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1EDA62-0F8D-777A-F94E-D8820E07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1022D6C-7D17-41C2-8A15-338F85E2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E9C9-1463-47EF-9EBB-F61D9AFD78C3}" type="datetime1">
              <a:rPr lang="hr-HR" smtClean="0"/>
              <a:t>27.11.2024.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1C3CD01-7A03-BC72-04AC-4861ACAC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SciMaG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F625BFA-FE45-D30B-51F3-CCA4A0DF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51B0-765A-4A57-800B-DF327F942FA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Slika 5" descr="Slika na kojoj se prikazuje grafika, snimka zaslona, grafički dizajn, Font&#10;&#10;Opis je automatski generiran">
            <a:extLst>
              <a:ext uri="{FF2B5EF4-FFF2-40B4-BE49-F238E27FC236}">
                <a16:creationId xmlns:a16="http://schemas.microsoft.com/office/drawing/2014/main" id="{24D42CE4-D0BA-A550-D41C-F895E3861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13" r="52574"/>
          <a:stretch/>
        </p:blipFill>
        <p:spPr>
          <a:xfrm>
            <a:off x="10629899" y="0"/>
            <a:ext cx="1181101" cy="18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C9F0384-34CC-2303-13B7-92C09FD3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A959-C80C-452D-A053-732CC127648A}" type="datetime1">
              <a:rPr lang="hr-HR" smtClean="0"/>
              <a:t>27.11.2024.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77C3A0E-5D42-8FE0-C027-8395708D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SciMaG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4FF36A3-68F7-7788-7841-7910D783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451B0-765A-4A57-800B-DF327F942FAF}" type="slidenum">
              <a:rPr lang="hr-HR" smtClean="0"/>
              <a:t>‹#›</a:t>
            </a:fld>
            <a:endParaRPr lang="hr-HR"/>
          </a:p>
        </p:txBody>
      </p:sp>
      <p:pic>
        <p:nvPicPr>
          <p:cNvPr id="5" name="Slika 4" descr="Slika na kojoj se prikazuje grafika, snimka zaslona, grafički dizajn, Font&#10;&#10;Opis je automatski generiran">
            <a:extLst>
              <a:ext uri="{FF2B5EF4-FFF2-40B4-BE49-F238E27FC236}">
                <a16:creationId xmlns:a16="http://schemas.microsoft.com/office/drawing/2014/main" id="{20C0A1EE-8E50-1449-AB92-DFD0CF205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13" r="52574"/>
          <a:stretch/>
        </p:blipFill>
        <p:spPr>
          <a:xfrm>
            <a:off x="10629899" y="0"/>
            <a:ext cx="1181101" cy="18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2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12F5403-A273-9CE7-726C-51E6448E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86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7ADD89-A2A8-AFE1-D761-EC13D06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E5F48D-3A30-937D-1B93-146F2D8D3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7DDE-2549-41A4-B5EE-B9401E518F8F}" type="datetime1">
              <a:rPr lang="hr-HR" smtClean="0"/>
              <a:t>27.11.2024.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577EB1-A52B-8212-45F0-8E2BA6D48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err="1"/>
              <a:t>SciMaG</a:t>
            </a: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1264D68-2FD3-E781-780F-41A0D7FB9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451B0-765A-4A57-800B-DF327F942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902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CFF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uniri.hr/javno-djelovanje/popularizacija/vecer-matematike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amath.uniri.hr/scima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cri.uniri.hr/istrazivaci-i-skole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ojan.crnkovic@math.uniri.hr" TargetMode="External"/><Relationship Id="rId2" Type="http://schemas.openxmlformats.org/officeDocument/2006/relationships/hyperlink" Target="mailto:vmikulic@math.uniri.h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ovak@math.uniri.h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amath.uniri.hr/inamat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3C8995-1C7E-4C3D-6DF6-5913F30BB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Igre u nastavi matematike: Složi i zaigraju sudoku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6C4E5FC-A6E5-EDA5-3B13-267BED804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0259"/>
            <a:ext cx="9144000" cy="18056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Bojan Crnković, Vedrana Mikulić Crnković, Ivona </a:t>
            </a:r>
            <a:r>
              <a:rPr lang="hr-HR" err="1"/>
              <a:t>Traunkar</a:t>
            </a:r>
            <a:endParaRPr lang="hr-HR"/>
          </a:p>
          <a:p>
            <a:r>
              <a:rPr lang="hr-HR"/>
              <a:t>Fakultet za matematiku Sveučilišta u Rijeci</a:t>
            </a:r>
          </a:p>
          <a:p>
            <a:r>
              <a:rPr lang="hr-HR" sz="1700"/>
              <a:t>Županijsko stručno vijeće nastavnika matematika u gimnazijama i srednjim strukovnim školama PGŽ</a:t>
            </a:r>
          </a:p>
          <a:p>
            <a:r>
              <a:rPr lang="hr-HR" sz="1700"/>
              <a:t>27. studeni 2024. godine</a:t>
            </a:r>
            <a:endParaRPr lang="hr-HR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36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Noć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istraživača</a:t>
            </a:r>
            <a:r>
              <a:rPr lang="en-US">
                <a:cs typeface="Calibri"/>
              </a:rPr>
              <a:t> 2023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cs typeface="Calibri"/>
              </a:rPr>
              <a:t>Igra</a:t>
            </a:r>
            <a:r>
              <a:rPr lang="en-US">
                <a:cs typeface="Calibri"/>
              </a:rPr>
              <a:t> Ja </a:t>
            </a:r>
            <a:r>
              <a:rPr lang="en-US" err="1">
                <a:cs typeface="Calibri"/>
              </a:rPr>
              <a:t>istražujem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Noć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istraživača</a:t>
            </a:r>
            <a:r>
              <a:rPr lang="en-US">
                <a:cs typeface="Calibri"/>
              </a:rPr>
              <a:t> 2024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cs typeface="Calibri"/>
              </a:rPr>
              <a:t>Igre</a:t>
            </a:r>
            <a:r>
              <a:rPr lang="en-US">
                <a:cs typeface="Calibri"/>
              </a:rPr>
              <a:t>: Ja </a:t>
            </a:r>
            <a:r>
              <a:rPr lang="en-US" err="1">
                <a:cs typeface="Calibri"/>
              </a:rPr>
              <a:t>istražujem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Otvori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škrinju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evolucijom</a:t>
            </a: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cs typeface="Calibri"/>
              </a:rPr>
              <a:t>Slagalica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Popuni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prostor</a:t>
            </a: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cs typeface="Calibri"/>
              </a:rPr>
              <a:t>Slagalice</a:t>
            </a:r>
            <a:r>
              <a:rPr lang="en-US">
                <a:cs typeface="Calibri"/>
              </a:rPr>
              <a:t>: Tangram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Escherovske</a:t>
            </a:r>
            <a:r>
              <a:rPr lang="en-US">
                <a:cs typeface="Calibri"/>
              </a:rPr>
              <a:t> puzzle</a:t>
            </a:r>
          </a:p>
          <a:p>
            <a:r>
              <a:rPr lang="en-US" err="1">
                <a:cs typeface="Calibri"/>
              </a:rPr>
              <a:t>Noć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istraživača</a:t>
            </a:r>
            <a:r>
              <a:rPr lang="en-US">
                <a:cs typeface="Calibri"/>
              </a:rPr>
              <a:t> 2024 – </a:t>
            </a:r>
            <a:r>
              <a:rPr lang="en-US" err="1">
                <a:cs typeface="Calibri"/>
              </a:rPr>
              <a:t>predstavljanje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SciMaG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projekta</a:t>
            </a: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cs typeface="Calibri"/>
              </a:rPr>
              <a:t>Igra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Potraga</a:t>
            </a:r>
            <a:r>
              <a:rPr lang="en-US">
                <a:cs typeface="Calibri"/>
              </a:rPr>
              <a:t> za </a:t>
            </a:r>
            <a:r>
              <a:rPr lang="en-US" err="1">
                <a:cs typeface="Calibri"/>
              </a:rPr>
              <a:t>blagom</a:t>
            </a:r>
            <a:r>
              <a:rPr lang="en-US">
                <a:cs typeface="Calibri"/>
              </a:rPr>
              <a:t> u Pi </a:t>
            </a:r>
            <a:r>
              <a:rPr lang="en-US" err="1">
                <a:cs typeface="Calibri"/>
              </a:rPr>
              <a:t>ritmu</a:t>
            </a: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cs typeface="Calibri"/>
              </a:rPr>
              <a:t>Igre</a:t>
            </a:r>
            <a:r>
              <a:rPr lang="en-US">
                <a:cs typeface="Calibri"/>
              </a:rPr>
              <a:t>: Sudoku za </a:t>
            </a:r>
            <a:r>
              <a:rPr lang="en-US" err="1">
                <a:cs typeface="Calibri"/>
              </a:rPr>
              <a:t>malene</a:t>
            </a:r>
            <a:r>
              <a:rPr lang="en-US">
                <a:cs typeface="Calibri"/>
              </a:rPr>
              <a:t>, Klokan </a:t>
            </a:r>
            <a:r>
              <a:rPr lang="en-US" err="1">
                <a:cs typeface="Calibri"/>
              </a:rPr>
              <a:t>igra</a:t>
            </a:r>
            <a:r>
              <a:rPr lang="en-US">
                <a:cs typeface="Calibri"/>
              </a:rPr>
              <a:t> sudoku, </a:t>
            </a:r>
            <a:r>
              <a:rPr lang="en-US" err="1">
                <a:cs typeface="Calibri"/>
              </a:rPr>
              <a:t>Otkrij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broj</a:t>
            </a:r>
            <a:r>
              <a:rPr lang="en-US">
                <a:cs typeface="Calibri"/>
              </a:rPr>
              <a:t> Pi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PRIMJER: Noć istraživača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0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68E6D-F0B1-9C14-09C3-A9FCAE792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C88510-4643-B069-FF73-517E69F74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329CC5-ADBB-30EB-2BCD-72BB58B94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109" y="216891"/>
            <a:ext cx="4113781" cy="6154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EAEF39-7C37-F04E-2A42-F167961303C4}"/>
              </a:ext>
            </a:extLst>
          </p:cNvPr>
          <p:cNvSpPr txBox="1"/>
          <p:nvPr/>
        </p:nvSpPr>
        <p:spPr>
          <a:xfrm>
            <a:off x="2255879" y="6493743"/>
            <a:ext cx="7059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3"/>
              </a:rPr>
              <a:t>https://math.uniri.hr/javno-djelovanje/popularizacija/vecer-matematike/</a:t>
            </a:r>
            <a:r>
              <a:rPr lang="hr-H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813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DA60-49C5-E18D-CAA3-20601942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err="1">
                <a:latin typeface="Tahoma"/>
                <a:ea typeface="Tahoma"/>
                <a:cs typeface="Tahoma"/>
              </a:rPr>
              <a:t>SciMaG</a:t>
            </a:r>
            <a:r>
              <a:rPr lang="hr-HR">
                <a:latin typeface="Tahoma"/>
                <a:ea typeface="Tahoma"/>
                <a:cs typeface="Tahoma"/>
              </a:rPr>
              <a:t> igre u izvannastavnim aktivnostima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CA4C-6F22-696B-3870-84513E296A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>
                <a:cs typeface="Calibri"/>
              </a:rPr>
              <a:t>Pi dan 2024</a:t>
            </a:r>
          </a:p>
          <a:p>
            <a:r>
              <a:rPr lang="hr-HR" sz="2400">
                <a:cs typeface="Calibri"/>
              </a:rPr>
              <a:t>Posjet SŠ </a:t>
            </a:r>
            <a:r>
              <a:rPr lang="hr-HR" sz="2400" err="1">
                <a:cs typeface="Calibri"/>
              </a:rPr>
              <a:t>Markantuna</a:t>
            </a:r>
            <a:r>
              <a:rPr lang="hr-HR" sz="2400">
                <a:cs typeface="Calibri"/>
              </a:rPr>
              <a:t> de Dominisa Rab</a:t>
            </a:r>
          </a:p>
          <a:p>
            <a:r>
              <a:rPr lang="hr-HR" sz="2400">
                <a:cs typeface="Calibri"/>
              </a:rPr>
              <a:t>Posjet učenika Palači </a:t>
            </a:r>
            <a:r>
              <a:rPr lang="hr-HR" sz="2400" err="1">
                <a:cs typeface="Calibri"/>
              </a:rPr>
              <a:t>Moise</a:t>
            </a:r>
            <a:r>
              <a:rPr lang="hr-HR" sz="2400">
                <a:cs typeface="Calibri"/>
              </a:rPr>
              <a:t> (Cres)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8BB7B-6BF2-D504-6D44-B0FE4E5E23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>
                <a:cs typeface="Calibri"/>
              </a:rPr>
              <a:t>Utrka neposlušnih robota</a:t>
            </a:r>
            <a:endParaRPr lang="en-US" sz="2400">
              <a:cs typeface="Calibri"/>
            </a:endParaRPr>
          </a:p>
          <a:p>
            <a:r>
              <a:rPr lang="hr-HR" sz="2400">
                <a:cs typeface="Calibri"/>
              </a:rPr>
              <a:t>Igre u Pi ritmu</a:t>
            </a:r>
            <a:endParaRPr lang="en-US" sz="2400">
              <a:cs typeface="Calibri"/>
            </a:endParaRPr>
          </a:p>
          <a:p>
            <a:pPr lvl="1"/>
            <a:r>
              <a:rPr lang="hr-HR" sz="2000">
                <a:cs typeface="Calibri"/>
              </a:rPr>
              <a:t>Pčelica pleše u Pi ritmu</a:t>
            </a:r>
          </a:p>
          <a:p>
            <a:pPr lvl="1"/>
            <a:r>
              <a:rPr lang="hr-HR" sz="2000">
                <a:cs typeface="Calibri"/>
              </a:rPr>
              <a:t>Potraga za blagom u Pi ritmu</a:t>
            </a:r>
            <a:endParaRPr lang="en-US" sz="2000">
              <a:cs typeface="Calibri"/>
            </a:endParaRPr>
          </a:p>
          <a:p>
            <a:r>
              <a:rPr lang="hr-HR" sz="2400">
                <a:cs typeface="Calibri"/>
              </a:rPr>
              <a:t>Složi i zaigraj sudoku</a:t>
            </a:r>
            <a:endParaRPr lang="en-US" sz="2400">
              <a:cs typeface="Calibri"/>
            </a:endParaRPr>
          </a:p>
          <a:p>
            <a:pPr lvl="1"/>
            <a:r>
              <a:rPr lang="hr-HR" sz="2000">
                <a:cs typeface="Calibri"/>
              </a:rPr>
              <a:t>Sudoku za malene (</a:t>
            </a:r>
            <a:r>
              <a:rPr lang="hr-HR" sz="2000" err="1">
                <a:cs typeface="Calibri"/>
              </a:rPr>
              <a:t>Cubetto</a:t>
            </a:r>
            <a:r>
              <a:rPr lang="hr-HR" sz="2000">
                <a:cs typeface="Calibri"/>
              </a:rPr>
              <a:t> igra sudoku)</a:t>
            </a:r>
          </a:p>
          <a:p>
            <a:pPr lvl="1"/>
            <a:r>
              <a:rPr lang="hr-HR" sz="2000">
                <a:cs typeface="Calibri"/>
              </a:rPr>
              <a:t>Kornjača igra Sudoku</a:t>
            </a:r>
          </a:p>
          <a:p>
            <a:pPr lvl="1"/>
            <a:r>
              <a:rPr lang="hr-HR" sz="2000">
                <a:cs typeface="Calibri"/>
              </a:rPr>
              <a:t>Sudoku u koordinatnom sustav</a:t>
            </a:r>
          </a:p>
          <a:p>
            <a:r>
              <a:rPr lang="hr-HR" sz="2400">
                <a:cs typeface="Calibri"/>
              </a:rPr>
              <a:t>Potraga za tajnom</a:t>
            </a:r>
          </a:p>
          <a:p>
            <a:r>
              <a:rPr lang="hr-HR" sz="2400">
                <a:cs typeface="Calibri"/>
              </a:rPr>
              <a:t>Matematika drugim riječima</a:t>
            </a:r>
          </a:p>
        </p:txBody>
      </p:sp>
      <p:pic>
        <p:nvPicPr>
          <p:cNvPr id="6" name="Slika 4" descr="Slika na kojoj se prikazuje odijevanje, osoba, dječak, djevojka&#10;&#10;Opis je automatski generiran">
            <a:extLst>
              <a:ext uri="{FF2B5EF4-FFF2-40B4-BE49-F238E27FC236}">
                <a16:creationId xmlns:a16="http://schemas.microsoft.com/office/drawing/2014/main" id="{65DFCCE1-0AF8-0622-BAF9-1D66BCD99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r="-1" b="15907"/>
          <a:stretch/>
        </p:blipFill>
        <p:spPr>
          <a:xfrm>
            <a:off x="2014386" y="3649159"/>
            <a:ext cx="2721076" cy="3056032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074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08624172" descr="Slika na kojoj se prikazuje u dvorani, šumska kuća, pod, košarka&#10;&#10;Opis je automatski generiran">
            <a:extLst>
              <a:ext uri="{FF2B5EF4-FFF2-40B4-BE49-F238E27FC236}">
                <a16:creationId xmlns:a16="http://schemas.microsoft.com/office/drawing/2014/main" id="{46D710DC-0D24-28D3-1CFC-83271E4C7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" b="1"/>
          <a:stretch/>
        </p:blipFill>
        <p:spPr bwMode="auto">
          <a:xfrm>
            <a:off x="5790562" y="1916936"/>
            <a:ext cx="6159064" cy="436818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FFA2C5-9F1B-FF61-A0C1-D439CACEF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9723" cy="4351338"/>
          </a:xfrm>
        </p:spPr>
        <p:txBody>
          <a:bodyPr>
            <a:noAutofit/>
          </a:bodyPr>
          <a:lstStyle/>
          <a:p>
            <a:r>
              <a:rPr lang="hr-HR"/>
              <a:t>14. </a:t>
            </a:r>
            <a:r>
              <a:rPr lang="en-US" err="1"/>
              <a:t>ožujka</a:t>
            </a:r>
            <a:r>
              <a:rPr lang="en-US"/>
              <a:t> 2024., </a:t>
            </a:r>
            <a:r>
              <a:rPr lang="hr-HR"/>
              <a:t>OŠ Sv. Matej, </a:t>
            </a:r>
            <a:r>
              <a:rPr lang="hr-HR" err="1"/>
              <a:t>Viškovo</a:t>
            </a:r>
            <a:endParaRPr lang="hr-HR"/>
          </a:p>
          <a:p>
            <a:r>
              <a:rPr lang="en-US" err="1"/>
              <a:t>Aktivnosti</a:t>
            </a:r>
            <a:r>
              <a:rPr lang="en-US"/>
              <a:t> </a:t>
            </a:r>
            <a:r>
              <a:rPr lang="en-US" err="1"/>
              <a:t>usklađene</a:t>
            </a:r>
            <a:r>
              <a:rPr lang="en-US"/>
              <a:t> s </a:t>
            </a:r>
            <a:r>
              <a:rPr lang="en-US" err="1"/>
              <a:t>temom</a:t>
            </a:r>
            <a:r>
              <a:rPr lang="en-US"/>
              <a:t> IDM-a </a:t>
            </a:r>
            <a:r>
              <a:rPr lang="hr-HR"/>
              <a:t>(matematičke igre) </a:t>
            </a:r>
            <a:r>
              <a:rPr lang="hr-HR">
                <a:sym typeface="Wingdings" panose="05000000000000000000" pitchFamily="2" charset="2"/>
              </a:rPr>
              <a:t> fokus stavljen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matematiku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računalno</a:t>
            </a:r>
            <a:r>
              <a:rPr lang="en-US"/>
              <a:t> </a:t>
            </a:r>
            <a:r>
              <a:rPr lang="en-US" err="1"/>
              <a:t>razmišljanje</a:t>
            </a:r>
            <a:endParaRPr lang="hr-HR"/>
          </a:p>
          <a:p>
            <a:r>
              <a:rPr lang="en-US" err="1"/>
              <a:t>Sudionici</a:t>
            </a:r>
            <a:r>
              <a:rPr lang="en-US"/>
              <a:t>:</a:t>
            </a:r>
            <a:endParaRPr lang="hr-HR"/>
          </a:p>
          <a:p>
            <a:pPr lvl="1"/>
            <a:r>
              <a:rPr lang="hr-HR"/>
              <a:t>408 </a:t>
            </a:r>
            <a:r>
              <a:rPr lang="en-US" err="1"/>
              <a:t>učenika</a:t>
            </a:r>
            <a:r>
              <a:rPr lang="en-US"/>
              <a:t>, 1.-7. </a:t>
            </a:r>
            <a:r>
              <a:rPr lang="en-US" err="1"/>
              <a:t>razred</a:t>
            </a:r>
            <a:endParaRPr lang="hr-HR"/>
          </a:p>
          <a:p>
            <a:pPr lvl="1"/>
            <a:r>
              <a:rPr lang="en-US"/>
              <a:t>19 </a:t>
            </a:r>
            <a:r>
              <a:rPr lang="en-US" err="1"/>
              <a:t>učitelja</a:t>
            </a:r>
            <a:endParaRPr lang="hr-HR"/>
          </a:p>
          <a:p>
            <a:pPr lvl="1"/>
            <a:r>
              <a:rPr lang="en-US"/>
              <a:t>11 </a:t>
            </a:r>
            <a:r>
              <a:rPr lang="en-US" err="1"/>
              <a:t>volontera</a:t>
            </a:r>
            <a:r>
              <a:rPr lang="en-US"/>
              <a:t> – </a:t>
            </a:r>
            <a:r>
              <a:rPr lang="en-US" err="1"/>
              <a:t>učenika</a:t>
            </a:r>
            <a:r>
              <a:rPr lang="en-US"/>
              <a:t> </a:t>
            </a:r>
            <a:r>
              <a:rPr lang="hr-HR"/>
              <a:t>PSHG </a:t>
            </a:r>
            <a:endParaRPr lang="en-US"/>
          </a:p>
          <a:p>
            <a:endParaRPr lang="en-US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D5867C9-7053-DD2A-618F-3AFEC3B3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PRIMJER: Pi dan</a:t>
            </a:r>
            <a:endParaRPr lang="en-US" noProof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552FD2F-2C52-F442-62F6-2BCFF2C05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969" y="264405"/>
            <a:ext cx="3856556" cy="13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0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Pi dan – postaje za igranje (skica)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758509"/>
            <a:ext cx="107061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8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Pi dan – raspored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58" y="1755469"/>
            <a:ext cx="10621867" cy="49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E6CF7B-43A1-CAE0-A92D-9F716FB1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640595" cy="43513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600"/>
              <a:t>SET </a:t>
            </a:r>
            <a:endParaRPr lang="en-GB" sz="220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err="1"/>
              <a:t>Tantrix</a:t>
            </a:r>
            <a:r>
              <a:rPr lang="en-GB" sz="2600"/>
              <a:t> </a:t>
            </a:r>
            <a:endParaRPr lang="hr-HR" sz="2600"/>
          </a:p>
          <a:p>
            <a:pPr>
              <a:buFont typeface="Arial" panose="020B0604020202020204" pitchFamily="34" charset="0"/>
              <a:buChar char="•"/>
            </a:pPr>
            <a:r>
              <a:rPr lang="en-GB" sz="2600"/>
              <a:t>Spot It!</a:t>
            </a:r>
            <a:endParaRPr lang="hr-HR" sz="260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5AB2146-C1D2-E488-866A-E9720A3C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Komercijalne igre</a:t>
            </a:r>
          </a:p>
        </p:txBody>
      </p:sp>
      <p:pic>
        <p:nvPicPr>
          <p:cNvPr id="4098" name="Picture 2" descr="Buy Tantrix - Board Game - Gigamic">
            <a:extLst>
              <a:ext uri="{FF2B5EF4-FFF2-40B4-BE49-F238E27FC236}">
                <a16:creationId xmlns:a16="http://schemas.microsoft.com/office/drawing/2014/main" id="{B811EE90-0D8C-7A97-07B1-4FFE38171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9" b="31852"/>
          <a:stretch/>
        </p:blipFill>
        <p:spPr bwMode="auto">
          <a:xfrm>
            <a:off x="5623959" y="4605050"/>
            <a:ext cx="5195693" cy="1916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pot It! — Games for Young Minds">
            <a:extLst>
              <a:ext uri="{FF2B5EF4-FFF2-40B4-BE49-F238E27FC236}">
                <a16:creationId xmlns:a16="http://schemas.microsoft.com/office/drawing/2014/main" id="{5F998298-33B8-B251-4608-FBDFA462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332696" y="1977917"/>
            <a:ext cx="2131623" cy="2560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t, The Card Game: A Rich Classic Review - Learn Richly">
            <a:extLst>
              <a:ext uri="{FF2B5EF4-FFF2-40B4-BE49-F238E27FC236}">
                <a16:creationId xmlns:a16="http://schemas.microsoft.com/office/drawing/2014/main" id="{5C0CBAE1-5CE3-9097-6CFC-90406495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7671" y="2201189"/>
            <a:ext cx="2578687" cy="2128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50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44C8CB-B74C-64C0-DD29-CD6507F4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664" y="3040655"/>
            <a:ext cx="5041135" cy="3136308"/>
          </a:xfrm>
        </p:spPr>
        <p:txBody>
          <a:bodyPr>
            <a:normAutofit/>
          </a:bodyPr>
          <a:lstStyle/>
          <a:p>
            <a:r>
              <a:rPr lang="hr-HR" sz="2600" noProof="0"/>
              <a:t>Matematika drugim riječima</a:t>
            </a:r>
            <a:endParaRPr lang="en-US" sz="2600" noProof="0"/>
          </a:p>
          <a:p>
            <a:pPr lvl="2"/>
            <a:endParaRPr lang="en-US" sz="1800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D68F22-E591-BF0C-8BF1-CC364723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598" y="365125"/>
            <a:ext cx="4256527" cy="2356041"/>
          </a:xfrm>
        </p:spPr>
        <p:txBody>
          <a:bodyPr anchor="b">
            <a:normAutofit/>
          </a:bodyPr>
          <a:lstStyle/>
          <a:p>
            <a:r>
              <a:rPr lang="en-US" sz="4000" noProof="0"/>
              <a:t>SciMaG </a:t>
            </a:r>
            <a:r>
              <a:rPr lang="hr-HR" sz="4000" noProof="0"/>
              <a:t>igre inspirirane komercijalnim igrama</a:t>
            </a:r>
            <a:endParaRPr lang="en-US" sz="4000" noProof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2CFDBEB-7A7F-EDAC-4E50-CA1445823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3" r="22796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30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DA60-49C5-E18D-CAA3-20601942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err="1">
                <a:latin typeface="Tahoma"/>
                <a:ea typeface="Tahoma"/>
                <a:cs typeface="Tahoma"/>
              </a:rPr>
              <a:t>SciMaG</a:t>
            </a:r>
            <a:r>
              <a:rPr lang="hr-HR">
                <a:latin typeface="Tahoma"/>
                <a:ea typeface="Tahoma"/>
                <a:cs typeface="Tahoma"/>
              </a:rPr>
              <a:t> igre u nastavi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CA4C-6F22-696B-3870-84513E296A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>
                <a:cs typeface="Calibri"/>
              </a:rPr>
              <a:t>Otvoreni dan 2024</a:t>
            </a:r>
          </a:p>
          <a:p>
            <a:endParaRPr lang="hr-HR" sz="2400">
              <a:cs typeface="Calibri"/>
            </a:endParaRPr>
          </a:p>
          <a:p>
            <a:r>
              <a:rPr lang="hr-HR" sz="2400">
                <a:cs typeface="Calibri"/>
              </a:rPr>
              <a:t>OŠ Trsat</a:t>
            </a:r>
          </a:p>
          <a:p>
            <a:r>
              <a:rPr lang="hr-HR" sz="2400">
                <a:cs typeface="Calibri"/>
              </a:rPr>
              <a:t>OŠ Čavle (proljeće 2024.)</a:t>
            </a:r>
          </a:p>
          <a:p>
            <a:r>
              <a:rPr lang="hr-HR" sz="2400">
                <a:cs typeface="Calibri"/>
              </a:rPr>
              <a:t>OŠ Čavle (studeni 2024.)</a:t>
            </a:r>
          </a:p>
          <a:p>
            <a:r>
              <a:rPr lang="hr-HR" sz="2400">
                <a:cs typeface="Calibri"/>
              </a:rPr>
              <a:t>OŠ Ivana Rabljanina Rab</a:t>
            </a:r>
          </a:p>
          <a:p>
            <a:endParaRPr lang="hr-HR" sz="2400">
              <a:cs typeface="Calibri"/>
            </a:endParaRPr>
          </a:p>
          <a:p>
            <a:r>
              <a:rPr lang="hr-HR" sz="2400">
                <a:cs typeface="Calibri"/>
              </a:rPr>
              <a:t>Posjeti škola Fakultetu za matematiku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8BB7B-6BF2-D504-6D44-B0FE4E5E23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Kornjača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dabar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igraju</a:t>
            </a:r>
            <a:r>
              <a:rPr lang="en-US">
                <a:cs typeface="Calibri"/>
              </a:rPr>
              <a:t> sudoku</a:t>
            </a:r>
          </a:p>
          <a:p>
            <a:r>
              <a:rPr lang="en-US">
                <a:cs typeface="Calibri"/>
              </a:rPr>
              <a:t>Sudoku u </a:t>
            </a:r>
            <a:r>
              <a:rPr lang="en-US" err="1">
                <a:cs typeface="Calibri"/>
              </a:rPr>
              <a:t>kooridinatnom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sustavu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Potraga</a:t>
            </a:r>
            <a:r>
              <a:rPr lang="en-US">
                <a:cs typeface="Calibri"/>
              </a:rPr>
              <a:t> za </a:t>
            </a:r>
            <a:r>
              <a:rPr lang="en-US" err="1">
                <a:cs typeface="Calibri"/>
              </a:rPr>
              <a:t>blagom</a:t>
            </a:r>
            <a:r>
              <a:rPr lang="en-US">
                <a:cs typeface="Calibri"/>
              </a:rPr>
              <a:t> u Pi </a:t>
            </a:r>
            <a:r>
              <a:rPr lang="en-US" err="1">
                <a:cs typeface="Calibri"/>
              </a:rPr>
              <a:t>ritmu</a:t>
            </a:r>
            <a:endParaRPr lang="hr-HR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Ja </a:t>
            </a:r>
            <a:r>
              <a:rPr lang="en-US" err="1">
                <a:cs typeface="Calibri"/>
              </a:rPr>
              <a:t>istražujem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Scratchu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Ja </a:t>
            </a:r>
            <a:r>
              <a:rPr lang="en-US" err="1">
                <a:cs typeface="Calibri"/>
              </a:rPr>
              <a:t>istažujem</a:t>
            </a:r>
            <a:r>
              <a:rPr lang="en-US">
                <a:cs typeface="Calibri"/>
              </a:rPr>
              <a:t> u Logu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463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Aktivnosti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okviru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Otvorenog</a:t>
            </a:r>
            <a:r>
              <a:rPr lang="en-US">
                <a:cs typeface="Calibri"/>
              </a:rPr>
              <a:t> dana 2024</a:t>
            </a:r>
          </a:p>
          <a:p>
            <a:r>
              <a:rPr lang="en-US" err="1">
                <a:cs typeface="Calibri"/>
              </a:rPr>
              <a:t>Dva</a:t>
            </a:r>
            <a:r>
              <a:rPr lang="en-US">
                <a:cs typeface="Calibri"/>
              </a:rPr>
              <a:t> 5. </a:t>
            </a:r>
            <a:r>
              <a:rPr lang="en-US" err="1">
                <a:cs typeface="Calibri"/>
              </a:rPr>
              <a:t>razreda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svaki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svom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terminu</a:t>
            </a:r>
            <a:endParaRPr lang="en-US">
              <a:ea typeface="Calibri"/>
              <a:cs typeface="Calibri"/>
            </a:endParaRPr>
          </a:p>
          <a:p>
            <a:r>
              <a:rPr lang="en-US" err="1">
                <a:cs typeface="Calibri"/>
              </a:rPr>
              <a:t>Igra</a:t>
            </a:r>
            <a:r>
              <a:rPr lang="en-US">
                <a:cs typeface="Calibri"/>
              </a:rPr>
              <a:t> Ja </a:t>
            </a:r>
            <a:r>
              <a:rPr lang="en-US" err="1">
                <a:cs typeface="Calibri"/>
              </a:rPr>
              <a:t>istražujem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Naredba</a:t>
            </a:r>
            <a:r>
              <a:rPr lang="en-US">
                <a:cs typeface="Calibri"/>
              </a:rPr>
              <a:t> If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varijable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programu</a:t>
            </a:r>
            <a:r>
              <a:rPr lang="en-US">
                <a:cs typeface="Calibri"/>
              </a:rPr>
              <a:t> Scratch</a:t>
            </a: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PRIMJER: Otvoreni dan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5038F3-3902-4AF3-AD42-78E9DE34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hr-HR"/>
              <a:t>Projekt </a:t>
            </a:r>
            <a:r>
              <a:rPr lang="hr-HR" err="1"/>
              <a:t>SciMaG</a:t>
            </a:r>
            <a:endParaRPr lang="hr-HR" noProof="0"/>
          </a:p>
        </p:txBody>
      </p:sp>
      <p:sp>
        <p:nvSpPr>
          <p:cNvPr id="13" name="Rezervirano mjesto teksta 12">
            <a:extLst>
              <a:ext uri="{FF2B5EF4-FFF2-40B4-BE49-F238E27FC236}">
                <a16:creationId xmlns:a16="http://schemas.microsoft.com/office/drawing/2014/main" id="{67596244-641C-49B0-0C58-21A490C0C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Science&amp;Math</a:t>
            </a:r>
            <a:r>
              <a:rPr lang="en-GB"/>
              <a:t> educational games from preschool to university</a:t>
            </a:r>
            <a:endParaRPr lang="hr-HR"/>
          </a:p>
          <a:p>
            <a:r>
              <a:rPr lang="hr-HR">
                <a:hlinkClick r:id="rId2"/>
              </a:rPr>
              <a:t>https://inamath.uniri.hr/scimag/</a:t>
            </a:r>
            <a:r>
              <a:rPr lang="hr-HR"/>
              <a:t> 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DFF8852-0F9B-3B86-40DD-3D5D0FF4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5996408-B9A5-49CC-A2E5-79FFE6BDC546}" type="datetime1">
              <a:rPr lang="hr-HR" smtClean="0"/>
              <a:pPr/>
              <a:t>27.11.2024.</a:t>
            </a:fld>
            <a:endParaRPr lang="hr-HR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7FBB386A-F9BE-D8CB-C956-8A3414B4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r-HR"/>
              <a:t>SciMaG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18D420DD-ADD3-621F-8F82-1B630FA2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36451B0-765A-4A57-800B-DF327F942FAF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595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OŠ </a:t>
            </a:r>
            <a:r>
              <a:rPr lang="en-US" err="1">
                <a:cs typeface="Calibri"/>
              </a:rPr>
              <a:t>Trsat</a:t>
            </a: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Sudoku u </a:t>
            </a:r>
            <a:r>
              <a:rPr lang="en-US" err="1">
                <a:cs typeface="Calibri"/>
              </a:rPr>
              <a:t>koordinatnom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sustavu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nastavi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matematike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OŠ </a:t>
            </a:r>
            <a:r>
              <a:rPr lang="en-US" err="1">
                <a:cs typeface="Calibri"/>
              </a:rPr>
              <a:t>Čavle</a:t>
            </a: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cs typeface="Calibri"/>
              </a:rPr>
              <a:t>projektni</a:t>
            </a:r>
            <a:r>
              <a:rPr lang="en-US">
                <a:cs typeface="Calibri"/>
              </a:rPr>
              <a:t> dan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cs typeface="Calibri"/>
              </a:rPr>
              <a:t>aktivnosti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učionicama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</a:t>
            </a:r>
            <a:r>
              <a:rPr lang="en-US">
                <a:cs typeface="Calibri"/>
              </a:rPr>
              <a:t> 20-25 </a:t>
            </a:r>
            <a:r>
              <a:rPr lang="en-US" err="1">
                <a:cs typeface="Calibri"/>
              </a:rPr>
              <a:t>učenike</a:t>
            </a: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Sudoku u </a:t>
            </a:r>
            <a:r>
              <a:rPr lang="en-US" err="1">
                <a:cs typeface="Calibri"/>
              </a:rPr>
              <a:t>koordinatnom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sustavu</a:t>
            </a: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cs typeface="Calibri"/>
              </a:rPr>
              <a:t>Potraga</a:t>
            </a:r>
            <a:r>
              <a:rPr lang="en-US">
                <a:cs typeface="Calibri"/>
              </a:rPr>
              <a:t> za </a:t>
            </a:r>
            <a:r>
              <a:rPr lang="en-US" err="1">
                <a:cs typeface="Calibri"/>
              </a:rPr>
              <a:t>blagom</a:t>
            </a:r>
            <a:r>
              <a:rPr lang="en-US">
                <a:cs typeface="Calibri"/>
              </a:rPr>
              <a:t> u Pi </a:t>
            </a:r>
            <a:r>
              <a:rPr lang="en-US" err="1">
                <a:cs typeface="Calibri"/>
              </a:rPr>
              <a:t>ritmu</a:t>
            </a:r>
            <a:endParaRPr lang="en-US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cs typeface="Calibri"/>
              </a:rPr>
              <a:t>Kornjača</a:t>
            </a:r>
            <a:r>
              <a:rPr lang="en-US">
                <a:cs typeface="Calibri"/>
              </a:rPr>
              <a:t> </a:t>
            </a:r>
            <a:r>
              <a:rPr lang="hr-HR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dabar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igraju</a:t>
            </a:r>
            <a:r>
              <a:rPr lang="en-US">
                <a:cs typeface="Calibri"/>
              </a:rPr>
              <a:t> sudoku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Tahoma"/>
                <a:ea typeface="Tahoma"/>
                <a:cs typeface="Tahoma"/>
              </a:rPr>
              <a:t>PRIMJER: OŠ Trsat i OŠ Čavle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91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A3DFC9-F6A9-4E78-E3F0-01EC3FF00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different colored squares&#10;&#10;Description automatically generated">
            <a:extLst>
              <a:ext uri="{FF2B5EF4-FFF2-40B4-BE49-F238E27FC236}">
                <a16:creationId xmlns:a16="http://schemas.microsoft.com/office/drawing/2014/main" id="{B551824C-04E5-802D-935C-A6BCFA13F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7" y="1143000"/>
            <a:ext cx="5294716" cy="309740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8E79A05-6AC3-A896-2AA5-EBCEEAD4A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916" y="643467"/>
            <a:ext cx="4136516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A09721-36C2-61BE-7B6D-5C7CC2C64FC2}"/>
              </a:ext>
            </a:extLst>
          </p:cNvPr>
          <p:cNvSpPr txBox="1"/>
          <p:nvPr/>
        </p:nvSpPr>
        <p:spPr>
          <a:xfrm>
            <a:off x="1222568" y="49033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4"/>
              </a:rPr>
              <a:t>https://socri.uniri.hr/istrazivaci-i-skole/</a:t>
            </a:r>
            <a:r>
              <a:rPr lang="hr-H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439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5EE24-5017-963A-4E26-0D0F6B8B9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698483-BE09-1F6A-891D-4825641A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hr-HR"/>
              <a:t>A sad vi …</a:t>
            </a:r>
            <a:endParaRPr lang="hr-HR" noProof="0"/>
          </a:p>
        </p:txBody>
      </p:sp>
      <p:sp>
        <p:nvSpPr>
          <p:cNvPr id="13" name="Rezervirano mjesto teksta 12">
            <a:extLst>
              <a:ext uri="{FF2B5EF4-FFF2-40B4-BE49-F238E27FC236}">
                <a16:creationId xmlns:a16="http://schemas.microsoft.com/office/drawing/2014/main" id="{484D416D-8480-3476-9E91-7AA292773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Složi i zaigraj sudoku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C182DD4-0033-BE8F-86A1-27A00E95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5996408-B9A5-49CC-A2E5-79FFE6BDC546}" type="datetime1">
              <a:rPr lang="hr-HR" smtClean="0"/>
              <a:pPr/>
              <a:t>27.11.2024.</a:t>
            </a:fld>
            <a:endParaRPr lang="hr-HR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91296C89-9C54-87CE-C6A1-7EFBFFF6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r-HR"/>
              <a:t>SciMaG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F9CEF78B-F869-682D-7675-368E978C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36451B0-765A-4A57-800B-DF327F942FAF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74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77646-E043-5D29-040C-A6DF06EBC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1401BA-D84B-A57E-0CC6-52DD02BE7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cs typeface="Calibri"/>
              </a:rPr>
              <a:t>Klokan igra sudoku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9FBA7E-514D-610D-AE29-545AF806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Tahoma"/>
                <a:ea typeface="Tahoma"/>
                <a:cs typeface="Tahoma"/>
              </a:rPr>
              <a:t>Složi i zaigraj sudoku</a:t>
            </a:r>
            <a:endParaRPr lang="en-US"/>
          </a:p>
        </p:txBody>
      </p:sp>
      <p:pic>
        <p:nvPicPr>
          <p:cNvPr id="8" name="Picture 7" descr="A group of people looking at cards&#10;&#10;Description automatically generated">
            <a:extLst>
              <a:ext uri="{FF2B5EF4-FFF2-40B4-BE49-F238E27FC236}">
                <a16:creationId xmlns:a16="http://schemas.microsoft.com/office/drawing/2014/main" id="{5B06342D-0D1E-516B-5B46-84C47436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t="23556" r="14668"/>
          <a:stretch/>
        </p:blipFill>
        <p:spPr>
          <a:xfrm>
            <a:off x="5018405" y="1949450"/>
            <a:ext cx="5653547" cy="46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36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49902-F6FF-ADAE-B27F-6FB6D735F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831DB-0AF7-7E6A-28AE-EAADB55CC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cs typeface="Calibri"/>
              </a:rPr>
              <a:t>Sudoku za malene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989875-31EA-BD49-B313-FFD4A841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Tahoma"/>
                <a:ea typeface="Tahoma"/>
                <a:cs typeface="Tahoma"/>
              </a:rPr>
              <a:t>Složi i zaigraj sudoku</a:t>
            </a:r>
            <a:endParaRPr lang="en-US"/>
          </a:p>
        </p:txBody>
      </p:sp>
      <p:pic>
        <p:nvPicPr>
          <p:cNvPr id="5" name="Picture 4" descr="A group of people playing hopscotch&#10;&#10;Description automatically generated">
            <a:extLst>
              <a:ext uri="{FF2B5EF4-FFF2-40B4-BE49-F238E27FC236}">
                <a16:creationId xmlns:a16="http://schemas.microsoft.com/office/drawing/2014/main" id="{89A59DB0-D3BC-15C6-DD8C-D245D597D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5"/>
          <a:stretch/>
        </p:blipFill>
        <p:spPr>
          <a:xfrm>
            <a:off x="5288627" y="1825625"/>
            <a:ext cx="4312103" cy="454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81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4C184-058D-7442-828F-E6B2C696B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D96CA-A980-3A0D-E357-8615525E9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cs typeface="Calibri"/>
              </a:rPr>
              <a:t>Kornjača igra sudoku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0D80C4-5162-AFD2-5776-16EB32E0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Tahoma"/>
                <a:ea typeface="Tahoma"/>
                <a:cs typeface="Tahoma"/>
              </a:rPr>
              <a:t>Složi i zaigraj sudoku</a:t>
            </a:r>
            <a:endParaRPr lang="en-US"/>
          </a:p>
        </p:txBody>
      </p:sp>
      <p:pic>
        <p:nvPicPr>
          <p:cNvPr id="5" name="Picture 4" descr="A group of people playing a game&#10;&#10;Description automatically generated">
            <a:extLst>
              <a:ext uri="{FF2B5EF4-FFF2-40B4-BE49-F238E27FC236}">
                <a16:creationId xmlns:a16="http://schemas.microsoft.com/office/drawing/2014/main" id="{6C8BFF14-DD69-2BC6-4088-D2FFD362A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5324"/>
          <a:stretch/>
        </p:blipFill>
        <p:spPr>
          <a:xfrm>
            <a:off x="4886960" y="1825625"/>
            <a:ext cx="5516880" cy="44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37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71090-77E8-3E1F-F897-2B7CE7DC4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9E4509-C0F2-257D-131C-88F0D106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cs typeface="Calibri"/>
              </a:rPr>
              <a:t>Sudoku u koordinatnom sustavu</a:t>
            </a:r>
            <a:endParaRPr lang="en-US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B6CEE6-F023-0B3A-8EBB-54D90304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Tahoma"/>
                <a:ea typeface="Tahoma"/>
                <a:cs typeface="Tahoma"/>
              </a:rPr>
              <a:t>Složi i zaigraj sudoku</a:t>
            </a:r>
            <a:endParaRPr lang="en-US"/>
          </a:p>
        </p:txBody>
      </p:sp>
      <p:pic>
        <p:nvPicPr>
          <p:cNvPr id="5" name="Picture 4" descr="A group of people sitting on the floor&#10;&#10;Description automatically generated">
            <a:extLst>
              <a:ext uri="{FF2B5EF4-FFF2-40B4-BE49-F238E27FC236}">
                <a16:creationId xmlns:a16="http://schemas.microsoft.com/office/drawing/2014/main" id="{2367B252-A9E7-1FE5-5A29-2AB2600AC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/>
          <a:stretch/>
        </p:blipFill>
        <p:spPr>
          <a:xfrm>
            <a:off x="4795145" y="2273600"/>
            <a:ext cx="6736455" cy="42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25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A73AF-5E78-B571-937E-B7DF3DED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4275A0-FDFB-2A11-E959-96B703AD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hr-HR"/>
              <a:t>Ako se želite uključiti…</a:t>
            </a:r>
            <a:endParaRPr lang="hr-HR" noProof="0"/>
          </a:p>
        </p:txBody>
      </p:sp>
      <p:sp>
        <p:nvSpPr>
          <p:cNvPr id="13" name="Rezervirano mjesto teksta 12">
            <a:extLst>
              <a:ext uri="{FF2B5EF4-FFF2-40B4-BE49-F238E27FC236}">
                <a16:creationId xmlns:a16="http://schemas.microsoft.com/office/drawing/2014/main" id="{1426AAD2-4F7A-CFD4-A46F-1070FCD6E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Dobrodošli!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829222C-57FF-0C30-5E60-57C7B276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5996408-B9A5-49CC-A2E5-79FFE6BDC546}" type="datetime1">
              <a:rPr lang="hr-HR" smtClean="0"/>
              <a:pPr/>
              <a:t>27.11.2024.</a:t>
            </a:fld>
            <a:endParaRPr lang="hr-HR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2E665A44-4B5B-986B-0803-76623B62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r-HR"/>
              <a:t>SciMaG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DFCAD1EE-81D3-BF18-BE06-AFC44558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36451B0-765A-4A57-800B-DF327F942FAF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0332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3C8995-1C7E-4C3D-6DF6-5913F30BB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Hvala na pažnji!</a:t>
            </a:r>
            <a:br>
              <a:rPr lang="hr-HR"/>
            </a:br>
            <a:endParaRPr lang="hr-H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454F3-8A73-09EF-2F48-420D04EF525B}"/>
              </a:ext>
            </a:extLst>
          </p:cNvPr>
          <p:cNvSpPr txBox="1"/>
          <p:nvPr/>
        </p:nvSpPr>
        <p:spPr>
          <a:xfrm>
            <a:off x="4600879" y="4139381"/>
            <a:ext cx="2990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>
                <a:hlinkClick r:id="rId2"/>
              </a:rPr>
              <a:t>vmikulic@math.uniri.hr</a:t>
            </a:r>
            <a:endParaRPr lang="hr-HR"/>
          </a:p>
          <a:p>
            <a:r>
              <a:rPr lang="hr-HR">
                <a:hlinkClick r:id="rId3"/>
              </a:rPr>
              <a:t>bojan.crnkovic@math.uniri.hr</a:t>
            </a:r>
            <a:endParaRPr lang="hr-HR"/>
          </a:p>
          <a:p>
            <a:r>
              <a:rPr lang="hr-HR">
                <a:hlinkClick r:id="rId4"/>
              </a:rPr>
              <a:t>inovak@math.uniri.hr</a:t>
            </a:r>
            <a:r>
              <a:rPr lang="hr-H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603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8FB2-2DA3-4A7C-A565-20A339D6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86925" cy="1325563"/>
          </a:xfrm>
        </p:spPr>
        <p:txBody>
          <a:bodyPr>
            <a:normAutofit/>
          </a:bodyPr>
          <a:lstStyle/>
          <a:p>
            <a:r>
              <a:rPr lang="hr-HR" noProof="0"/>
              <a:t>O projektu SciMaG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8B085-78B2-4154-A05B-FD27F0B4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solidFill>
                  <a:srgbClr val="000000"/>
                </a:solidFill>
                <a:ea typeface="Calibri"/>
                <a:cs typeface="Calibri"/>
              </a:rPr>
              <a:t>Nastavak projekta </a:t>
            </a:r>
            <a:r>
              <a:rPr lang="hr-HR" err="1">
                <a:solidFill>
                  <a:srgbClr val="000000"/>
                </a:solidFill>
                <a:ea typeface="Calibri"/>
                <a:cs typeface="Calibri"/>
              </a:rPr>
              <a:t>InAMath</a:t>
            </a:r>
            <a:r>
              <a:rPr lang="hr-HR">
                <a:solidFill>
                  <a:srgbClr val="000000"/>
                </a:solidFill>
                <a:ea typeface="Calibri"/>
                <a:cs typeface="Calibri"/>
              </a:rPr>
              <a:t> (Interdisciplinarni pristup poučavanju matematike u razrednoj nastavi): </a:t>
            </a:r>
            <a:r>
              <a:rPr lang="hr-HR">
                <a:solidFill>
                  <a:srgbClr val="000000"/>
                </a:solidFill>
                <a:ea typeface="Calibri"/>
                <a:cs typeface="Calibri"/>
                <a:hlinkClick r:id="rId2"/>
              </a:rPr>
              <a:t>https://inamath.uniri.hr/inamath/</a:t>
            </a:r>
            <a:r>
              <a:rPr lang="hr-HR">
                <a:solidFill>
                  <a:srgbClr val="000000"/>
                </a:solidFill>
                <a:ea typeface="Calibri"/>
                <a:cs typeface="Calibri"/>
              </a:rPr>
              <a:t> </a:t>
            </a:r>
            <a:endParaRPr lang="hr-HR">
              <a:solidFill>
                <a:srgbClr val="000000"/>
              </a:solidFill>
            </a:endParaRPr>
          </a:p>
          <a:p>
            <a:r>
              <a:rPr lang="hr-HR" b="0" i="0">
                <a:solidFill>
                  <a:srgbClr val="000000"/>
                </a:solidFill>
                <a:effectLst/>
              </a:rPr>
              <a:t>Osnovni cilj trogodišnjeg projekta </a:t>
            </a:r>
            <a:r>
              <a:rPr lang="hr-HR" b="0" i="0" err="1">
                <a:solidFill>
                  <a:srgbClr val="000000"/>
                </a:solidFill>
                <a:effectLst/>
              </a:rPr>
              <a:t>SciMaG</a:t>
            </a:r>
            <a:r>
              <a:rPr lang="hr-HR" b="0" i="0">
                <a:solidFill>
                  <a:srgbClr val="000000"/>
                </a:solidFill>
                <a:effectLst/>
              </a:rPr>
              <a:t> jest osmišljavanje i izrada edukativnih igara kojima se razvija matematička, prirodoznanstvena i digitalna pismenost. </a:t>
            </a:r>
            <a:endParaRPr lang="hr-HR"/>
          </a:p>
          <a:p>
            <a:r>
              <a:rPr lang="hr-HR" b="0" i="0">
                <a:solidFill>
                  <a:srgbClr val="000000"/>
                </a:solidFill>
                <a:effectLst/>
              </a:rPr>
              <a:t>Koordinator projekta je Sveučilište u Rijeci (Fakultet za matematiku). </a:t>
            </a:r>
            <a:endParaRPr lang="hr-HR" b="0" i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r>
              <a:rPr lang="hr-HR">
                <a:solidFill>
                  <a:srgbClr val="000000"/>
                </a:solidFill>
              </a:rPr>
              <a:t>Partneri</a:t>
            </a:r>
            <a:r>
              <a:rPr lang="hr-HR" b="0" i="0">
                <a:solidFill>
                  <a:srgbClr val="000000"/>
                </a:solidFill>
                <a:effectLst/>
              </a:rPr>
              <a:t>: Univerzitet u Novom Sadu, </a:t>
            </a:r>
            <a:r>
              <a:rPr lang="hr-HR" b="0" i="0" err="1">
                <a:solidFill>
                  <a:srgbClr val="000000"/>
                </a:solidFill>
                <a:effectLst/>
              </a:rPr>
              <a:t>Univerza</a:t>
            </a:r>
            <a:r>
              <a:rPr lang="hr-HR" b="0" i="0">
                <a:solidFill>
                  <a:srgbClr val="000000"/>
                </a:solidFill>
                <a:effectLst/>
              </a:rPr>
              <a:t> na </a:t>
            </a:r>
            <a:r>
              <a:rPr lang="hr-HR" b="0" i="0" err="1">
                <a:solidFill>
                  <a:srgbClr val="000000"/>
                </a:solidFill>
                <a:effectLst/>
              </a:rPr>
              <a:t>Primorskem</a:t>
            </a:r>
            <a:r>
              <a:rPr lang="hr-HR" b="0" i="0">
                <a:solidFill>
                  <a:srgbClr val="000000"/>
                </a:solidFill>
                <a:effectLst/>
              </a:rPr>
              <a:t>, Centar tehničke kulture Rijeka, Gimnazija Jovan Jovanović Zmaj Novi Sad, Osnovna sola heroja Janeza </a:t>
            </a:r>
            <a:r>
              <a:rPr lang="hr-HR" b="0" i="0" err="1">
                <a:solidFill>
                  <a:srgbClr val="000000"/>
                </a:solidFill>
                <a:effectLst/>
              </a:rPr>
              <a:t>Hribara</a:t>
            </a:r>
            <a:r>
              <a:rPr lang="hr-HR" b="0" i="0">
                <a:solidFill>
                  <a:srgbClr val="000000"/>
                </a:solidFill>
                <a:effectLst/>
              </a:rPr>
              <a:t> Stari trg pri Lozu, Prva sušačka hrvatska gimnazija u Rijeci, Osnovna škola “Sveti Matej” Viškovo.</a:t>
            </a:r>
            <a:endParaRPr lang="hr-HR" b="0" i="0">
              <a:solidFill>
                <a:srgbClr val="000000"/>
              </a:solidFill>
              <a:effectLst/>
              <a:ea typeface="Calibri"/>
              <a:cs typeface="Calibri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9427BE-CDA6-0C9C-B22C-0638EA9F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8B9D890-3352-4F27-A01E-A96B6BFCB6A8}" type="datetime1">
              <a:rPr lang="hr-HR" smtClean="0"/>
              <a:pPr/>
              <a:t>27.11.2024.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A17D9C-1913-6E0B-3A37-DB57BE01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r-HR"/>
              <a:t>SciMaG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F5CA4E8-CC95-7AA6-0A7E-48A30EB92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36451B0-765A-4A57-800B-DF327F942FAF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32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5038F3-3902-4AF3-AD42-78E9DE34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hr-HR"/>
              <a:t>Edukativne igre</a:t>
            </a:r>
            <a:endParaRPr lang="hr-HR" noProof="0"/>
          </a:p>
        </p:txBody>
      </p:sp>
      <p:sp>
        <p:nvSpPr>
          <p:cNvPr id="13" name="Rezervirano mjesto teksta 12">
            <a:extLst>
              <a:ext uri="{FF2B5EF4-FFF2-40B4-BE49-F238E27FC236}">
                <a16:creationId xmlns:a16="http://schemas.microsoft.com/office/drawing/2014/main" id="{67596244-641C-49B0-0C58-21A490C0C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Što bismo željeli?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DFF8852-0F9B-3B86-40DD-3D5D0FF4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5996408-B9A5-49CC-A2E5-79FFE6BDC546}" type="datetime1">
              <a:rPr lang="hr-HR" smtClean="0"/>
              <a:pPr/>
              <a:t>27.11.2024.</a:t>
            </a:fld>
            <a:endParaRPr lang="hr-HR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7FBB386A-F9BE-D8CB-C956-8A3414B4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r-HR"/>
              <a:t>SciMaG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18D420DD-ADD3-621F-8F82-1B630FA2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36451B0-765A-4A57-800B-DF327F942FAF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935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8FB2-2DA3-4A7C-A565-20A339D6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86925" cy="1325563"/>
          </a:xfrm>
        </p:spPr>
        <p:txBody>
          <a:bodyPr>
            <a:normAutofit/>
          </a:bodyPr>
          <a:lstStyle/>
          <a:p>
            <a:r>
              <a:rPr lang="hr-HR" noProof="0"/>
              <a:t>Ciljevi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8B085-78B2-4154-A05B-FD27F0B4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hr-HR" sz="2200" err="1">
                <a:ea typeface="Times New Roman" panose="02020603050405020304" pitchFamily="18" charset="0"/>
                <a:cs typeface="Times New Roman" panose="02020603050405020304" pitchFamily="18" charset="0"/>
              </a:rPr>
              <a:t>unplugged</a:t>
            </a:r>
            <a:r>
              <a:rPr lang="hr-HR" sz="2200">
                <a:ea typeface="Times New Roman" panose="02020603050405020304" pitchFamily="18" charset="0"/>
                <a:cs typeface="Times New Roman" panose="02020603050405020304" pitchFamily="18" charset="0"/>
              </a:rPr>
              <a:t> igre (dodatno: digitalna inačica igre za samostalni rad učenika ako je moguće)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hr-HR" sz="2200">
                <a:ea typeface="Times New Roman" panose="02020603050405020304" pitchFamily="18" charset="0"/>
                <a:cs typeface="Times New Roman" panose="02020603050405020304" pitchFamily="18" charset="0"/>
              </a:rPr>
              <a:t>igre koje je jednostavno pripremiti i koje se mogu koristiti u različitim situacijama (različiti uzrasti, različiti sadržaji, različiti predmeti,…)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hr-HR" sz="2200">
                <a:ea typeface="Times New Roman" panose="02020603050405020304" pitchFamily="18" charset="0"/>
                <a:cs typeface="Times New Roman" panose="02020603050405020304" pitchFamily="18" charset="0"/>
              </a:rPr>
              <a:t>igre koje podržavaju spiralni kurikulum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hr-HR" sz="2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povećati motivaciju učenika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hr-HR" sz="2200">
                <a:ea typeface="Times New Roman" panose="02020603050405020304" pitchFamily="18" charset="0"/>
                <a:cs typeface="Times New Roman" panose="02020603050405020304" pitchFamily="18" charset="0"/>
              </a:rPr>
              <a:t>povećati aktivnost učenika na nastavi</a:t>
            </a:r>
            <a:endParaRPr lang="hr-HR" sz="22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hr-HR" sz="2200">
                <a:ea typeface="Times New Roman" panose="02020603050405020304" pitchFamily="18" charset="0"/>
                <a:cs typeface="Times New Roman" panose="02020603050405020304" pitchFamily="18" charset="0"/>
              </a:rPr>
              <a:t>igre koje jačaju razumijevanje koncepata praga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hr-HR" sz="2200">
                <a:ea typeface="Times New Roman" panose="02020603050405020304" pitchFamily="18" charset="0"/>
                <a:cs typeface="Times New Roman" panose="02020603050405020304" pitchFamily="18" charset="0"/>
              </a:rPr>
              <a:t>igre koje razvijaju računalno razmišljanje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hr-HR" sz="2200"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sz="2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azvijati kreativnost, </a:t>
            </a:r>
            <a:r>
              <a:rPr lang="hr-HR" sz="2200">
                <a:ea typeface="Times New Roman" panose="02020603050405020304" pitchFamily="18" charset="0"/>
                <a:cs typeface="Times New Roman" panose="02020603050405020304" pitchFamily="18" charset="0"/>
              </a:rPr>
              <a:t>čitalačku pismenost, socijalne vještine, strpljivost, upornost, …</a:t>
            </a:r>
            <a:endParaRPr lang="hr-HR" sz="22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endParaRPr lang="hr-HR" sz="16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9427BE-CDA6-0C9C-B22C-0638EA9F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8B9D890-3352-4F27-A01E-A96B6BFCB6A8}" type="datetime1">
              <a:rPr lang="hr-HR" smtClean="0"/>
              <a:pPr/>
              <a:t>27.11.2024.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A17D9C-1913-6E0B-3A37-DB57BE01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r-HR"/>
              <a:t>SciMaG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F5CA4E8-CC95-7AA6-0A7E-48A30EB92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36451B0-765A-4A57-800B-DF327F942FAF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631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5038F3-3902-4AF3-AD42-78E9DE34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hr-HR"/>
              <a:t>Što smo do sada napravili?</a:t>
            </a:r>
            <a:endParaRPr lang="hr-HR" noProof="0"/>
          </a:p>
        </p:txBody>
      </p:sp>
      <p:sp>
        <p:nvSpPr>
          <p:cNvPr id="13" name="Rezervirano mjesto teksta 12">
            <a:extLst>
              <a:ext uri="{FF2B5EF4-FFF2-40B4-BE49-F238E27FC236}">
                <a16:creationId xmlns:a16="http://schemas.microsoft.com/office/drawing/2014/main" id="{67596244-641C-49B0-0C58-21A490C0C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DFF8852-0F9B-3B86-40DD-3D5D0FF4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5996408-B9A5-49CC-A2E5-79FFE6BDC546}" type="datetime1">
              <a:rPr lang="hr-HR" smtClean="0"/>
              <a:pPr/>
              <a:t>27.11.2024.</a:t>
            </a:fld>
            <a:endParaRPr lang="hr-HR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7FBB386A-F9BE-D8CB-C956-8A3414B4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r-HR"/>
              <a:t>SciMaG</a:t>
            </a:r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18D420DD-ADD3-621F-8F82-1B630FA2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36451B0-765A-4A57-800B-DF327F942FAF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74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DA60-49C5-E18D-CAA3-20601942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err="1">
                <a:latin typeface="Tahoma"/>
                <a:ea typeface="Tahoma"/>
                <a:cs typeface="Tahoma"/>
              </a:rPr>
              <a:t>SciMaG</a:t>
            </a:r>
            <a:r>
              <a:rPr lang="hr-HR">
                <a:latin typeface="Tahoma"/>
                <a:ea typeface="Tahoma"/>
                <a:cs typeface="Tahoma"/>
              </a:rPr>
              <a:t> igre (UNIRI)</a:t>
            </a: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CA4C-6F22-696B-3870-84513E296A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>
                <a:cs typeface="Calibri"/>
              </a:rPr>
              <a:t>Utrka neposlušnih robota</a:t>
            </a:r>
            <a:endParaRPr lang="en-US" sz="2400">
              <a:cs typeface="Calibri"/>
            </a:endParaRPr>
          </a:p>
          <a:p>
            <a:r>
              <a:rPr lang="hr-HR" sz="2400">
                <a:cs typeface="Calibri"/>
              </a:rPr>
              <a:t>Ja istražujem</a:t>
            </a:r>
            <a:endParaRPr lang="en-US" sz="2400">
              <a:cs typeface="Calibri"/>
            </a:endParaRPr>
          </a:p>
          <a:p>
            <a:r>
              <a:rPr lang="hr-HR" sz="2400">
                <a:cs typeface="Calibri"/>
              </a:rPr>
              <a:t>Otkrij broj Pi</a:t>
            </a:r>
            <a:endParaRPr lang="en-US" sz="2400">
              <a:cs typeface="Calibri"/>
            </a:endParaRPr>
          </a:p>
          <a:p>
            <a:r>
              <a:rPr lang="hr-HR" sz="2400">
                <a:cs typeface="Calibri"/>
              </a:rPr>
              <a:t>Otvori škrinju evolucijom</a:t>
            </a:r>
            <a:endParaRPr lang="en-US" sz="2000">
              <a:cs typeface="Calibri"/>
            </a:endParaRPr>
          </a:p>
          <a:p>
            <a:r>
              <a:rPr lang="hr-HR" sz="2400">
                <a:cs typeface="Calibri"/>
              </a:rPr>
              <a:t>Potraga za blagom u Pi ritmu</a:t>
            </a:r>
          </a:p>
          <a:p>
            <a:r>
              <a:rPr lang="hr-HR" sz="2400">
                <a:cs typeface="Calibri"/>
              </a:rPr>
              <a:t>Složi i zaigraj sudoku</a:t>
            </a:r>
            <a:endParaRPr lang="en-US" sz="2400">
              <a:cs typeface="Calibri"/>
            </a:endParaRPr>
          </a:p>
          <a:p>
            <a:pPr lvl="1"/>
            <a:r>
              <a:rPr lang="hr-HR" sz="2000">
                <a:cs typeface="Calibri"/>
              </a:rPr>
              <a:t>Sudoku za malene </a:t>
            </a:r>
          </a:p>
          <a:p>
            <a:pPr lvl="1"/>
            <a:r>
              <a:rPr lang="hr-HR" sz="2000">
                <a:cs typeface="Calibri"/>
              </a:rPr>
              <a:t>Sudoku u koordinatnom sustavu</a:t>
            </a:r>
            <a:endParaRPr lang="en-US" sz="2000">
              <a:cs typeface="Calibri"/>
            </a:endParaRPr>
          </a:p>
          <a:p>
            <a:pPr lvl="1"/>
            <a:r>
              <a:rPr lang="hr-HR" sz="2000">
                <a:cs typeface="Calibri"/>
              </a:rPr>
              <a:t>Kornjača igra sudoku</a:t>
            </a:r>
          </a:p>
          <a:p>
            <a:r>
              <a:rPr lang="hr-HR" sz="2400">
                <a:cs typeface="Calibri"/>
              </a:rPr>
              <a:t>Slagalica: Popuni prostor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835CA5-7FCF-7C07-7D79-AD7C9C945BD7}"/>
              </a:ext>
            </a:extLst>
          </p:cNvPr>
          <p:cNvSpPr txBox="1">
            <a:spLocks/>
          </p:cNvSpPr>
          <p:nvPr/>
        </p:nvSpPr>
        <p:spPr>
          <a:xfrm>
            <a:off x="587756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>
                <a:cs typeface="Calibri"/>
              </a:rPr>
              <a:t>Matematika drugim riječima</a:t>
            </a:r>
          </a:p>
          <a:p>
            <a:r>
              <a:rPr lang="hr-HR" sz="2400">
                <a:cs typeface="Calibri"/>
              </a:rPr>
              <a:t>Story </a:t>
            </a:r>
            <a:r>
              <a:rPr lang="hr-HR" sz="2400" err="1">
                <a:cs typeface="Calibri"/>
              </a:rPr>
              <a:t>Platonic</a:t>
            </a:r>
            <a:r>
              <a:rPr lang="hr-HR" sz="2400">
                <a:cs typeface="Calibri"/>
              </a:rPr>
              <a:t> </a:t>
            </a:r>
            <a:r>
              <a:rPr lang="hr-HR" sz="2400" err="1">
                <a:cs typeface="Calibri"/>
              </a:rPr>
              <a:t>solids</a:t>
            </a:r>
            <a:endParaRPr lang="hr-HR" sz="2400">
              <a:cs typeface="Calibri"/>
            </a:endParaRPr>
          </a:p>
          <a:p>
            <a:r>
              <a:rPr lang="hr-HR" sz="2400">
                <a:cs typeface="Calibri"/>
              </a:rPr>
              <a:t>Opiši me i smjesti me!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1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FA48B-7A01-A9C7-C95A-1014D5A3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2105-B63A-13FC-9AF2-58F4DCFC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err="1">
                <a:latin typeface="Tahoma"/>
                <a:ea typeface="Tahoma"/>
                <a:cs typeface="Tahoma"/>
              </a:rPr>
              <a:t>SciMaG</a:t>
            </a:r>
            <a:r>
              <a:rPr lang="hr-HR">
                <a:latin typeface="Tahoma"/>
                <a:ea typeface="Tahoma"/>
                <a:cs typeface="Tahoma"/>
              </a:rPr>
              <a:t> igre (UNIRI) – gdje smo sve bili?</a:t>
            </a: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EEB3F-E755-C774-C7DD-FFE307B42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4611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hr-HR"/>
          </a:p>
          <a:p>
            <a:pPr marL="0" indent="0" algn="ctr">
              <a:buNone/>
            </a:pPr>
            <a:endParaRPr lang="hr-HR"/>
          </a:p>
          <a:p>
            <a:pPr marL="0" indent="0" algn="ctr">
              <a:buNone/>
            </a:pPr>
            <a:r>
              <a:rPr lang="hr-HR"/>
              <a:t>Više od </a:t>
            </a:r>
            <a:r>
              <a:rPr lang="hr-HR" b="1"/>
              <a:t>110 aktivnosti </a:t>
            </a:r>
            <a:r>
              <a:rPr lang="hr-HR"/>
              <a:t>od početka ove kalendarske godine u kojima je sudjelovalo više od </a:t>
            </a:r>
            <a:r>
              <a:rPr lang="hr-HR" b="1"/>
              <a:t>2000 učenika </a:t>
            </a:r>
            <a:r>
              <a:rPr lang="hr-HR"/>
              <a:t>(bez posjetitelja popularno-znanstvenih aktivnosti kao npr. Noć istraživača).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0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DA60-49C5-E18D-CAA3-20601942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err="1">
                <a:latin typeface="Tahoma"/>
                <a:ea typeface="Tahoma"/>
                <a:cs typeface="Tahoma"/>
              </a:rPr>
              <a:t>SciMaG</a:t>
            </a:r>
            <a:r>
              <a:rPr lang="hr-HR">
                <a:latin typeface="Tahoma"/>
                <a:ea typeface="Tahoma"/>
                <a:cs typeface="Tahoma"/>
              </a:rPr>
              <a:t> igre u popularizaciji matematike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CA4C-6F22-696B-3870-84513E296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 sz="2400">
                <a:cs typeface="Calibri"/>
              </a:rPr>
              <a:t>Europska noć istraživača 2023</a:t>
            </a:r>
          </a:p>
          <a:p>
            <a:r>
              <a:rPr lang="hr-HR" sz="2400">
                <a:cs typeface="Calibri"/>
              </a:rPr>
              <a:t>Rijeka tehnologije 2024</a:t>
            </a:r>
          </a:p>
          <a:p>
            <a:r>
              <a:rPr lang="hr-HR" sz="2400">
                <a:cs typeface="Calibri"/>
              </a:rPr>
              <a:t>STEM piknik 2024</a:t>
            </a:r>
          </a:p>
          <a:p>
            <a:r>
              <a:rPr lang="hr-HR" sz="2400">
                <a:cs typeface="Calibri"/>
              </a:rPr>
              <a:t>Festival znanosti 2024</a:t>
            </a:r>
          </a:p>
          <a:p>
            <a:r>
              <a:rPr lang="hr-HR" sz="2400">
                <a:cs typeface="Calibri"/>
              </a:rPr>
              <a:t>Otvoreni dan 2024</a:t>
            </a:r>
            <a:endParaRPr lang="hr-HR"/>
          </a:p>
          <a:p>
            <a:r>
              <a:rPr lang="hr-HR" sz="2400">
                <a:cs typeface="Calibri"/>
              </a:rPr>
              <a:t>Tobogan 2024</a:t>
            </a:r>
          </a:p>
          <a:p>
            <a:r>
              <a:rPr lang="hr-HR" sz="2400">
                <a:cs typeface="Calibri"/>
              </a:rPr>
              <a:t>Festival matematike u </a:t>
            </a:r>
            <a:r>
              <a:rPr lang="hr-HR" sz="2400" err="1">
                <a:cs typeface="Calibri"/>
              </a:rPr>
              <a:t>Genevi</a:t>
            </a:r>
            <a:r>
              <a:rPr lang="hr-HR" sz="2400">
                <a:cs typeface="Calibri"/>
              </a:rPr>
              <a:t> 2024</a:t>
            </a:r>
          </a:p>
          <a:p>
            <a:r>
              <a:rPr lang="hr-HR" sz="2400">
                <a:cs typeface="Calibri"/>
              </a:rPr>
              <a:t>Europska noć istraživača 2024</a:t>
            </a:r>
          </a:p>
          <a:p>
            <a:r>
              <a:rPr lang="hr-HR" sz="2400">
                <a:cs typeface="Calibri"/>
              </a:rPr>
              <a:t>Ja istražujem @ Dječja kuća</a:t>
            </a:r>
          </a:p>
          <a:p>
            <a:r>
              <a:rPr lang="hr-HR" sz="2400">
                <a:cs typeface="Calibri"/>
              </a:rPr>
              <a:t>Ja istražujem @ Cres</a:t>
            </a:r>
          </a:p>
          <a:p>
            <a:r>
              <a:rPr lang="hr-HR" sz="2400">
                <a:cs typeface="Calibri"/>
              </a:rPr>
              <a:t>Ja istražujem @ Rab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8BB7B-6BF2-D504-6D44-B0FE4E5E23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 sz="2400">
                <a:cs typeface="Calibri"/>
              </a:rPr>
              <a:t>Utrka neposlušnih robota</a:t>
            </a:r>
            <a:endParaRPr lang="en-US" sz="2400">
              <a:cs typeface="Calibri"/>
            </a:endParaRPr>
          </a:p>
          <a:p>
            <a:r>
              <a:rPr lang="hr-HR" sz="2400">
                <a:cs typeface="Calibri"/>
              </a:rPr>
              <a:t>Ja istražujem</a:t>
            </a:r>
            <a:endParaRPr lang="en-US" sz="2400">
              <a:cs typeface="Calibri"/>
            </a:endParaRPr>
          </a:p>
          <a:p>
            <a:r>
              <a:rPr lang="hr-HR" sz="2400">
                <a:cs typeface="Calibri"/>
              </a:rPr>
              <a:t>Otkrij broj Pi</a:t>
            </a:r>
            <a:endParaRPr lang="en-US" sz="2400">
              <a:cs typeface="Calibri"/>
            </a:endParaRPr>
          </a:p>
          <a:p>
            <a:r>
              <a:rPr lang="hr-HR" sz="2400">
                <a:cs typeface="Calibri"/>
              </a:rPr>
              <a:t>Otvori škrinju evolucijom</a:t>
            </a:r>
            <a:endParaRPr lang="en-US" sz="2400">
              <a:cs typeface="Calibri"/>
            </a:endParaRPr>
          </a:p>
          <a:p>
            <a:r>
              <a:rPr lang="hr-HR" sz="2400">
                <a:cs typeface="Calibri"/>
              </a:rPr>
              <a:t>Potraga za blagom u Pi ritmu</a:t>
            </a:r>
            <a:endParaRPr lang="en-US">
              <a:cs typeface="Calibri"/>
            </a:endParaRPr>
          </a:p>
          <a:p>
            <a:r>
              <a:rPr lang="hr-HR" sz="2400">
                <a:cs typeface="Calibri"/>
              </a:rPr>
              <a:t>Složi i zaigraj sudoku</a:t>
            </a:r>
          </a:p>
          <a:p>
            <a:r>
              <a:rPr lang="hr-HR" sz="2400">
                <a:cs typeface="Calibri"/>
              </a:rPr>
              <a:t>Slagalice</a:t>
            </a:r>
          </a:p>
        </p:txBody>
      </p:sp>
    </p:spTree>
    <p:extLst>
      <p:ext uri="{BB962C8B-B14F-4D97-AF65-F5344CB8AC3E}">
        <p14:creationId xmlns:p14="http://schemas.microsoft.com/office/powerpoint/2010/main" val="2389775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NotebookLocked xmlns="a6ab76a3-83c0-4fd1-9310-8277f7fcc0cb" xsi:nil="true"/>
    <Self_Registration_Enabled xmlns="a6ab76a3-83c0-4fd1-9310-8277f7fcc0cb" xsi:nil="true"/>
    <DefaultSectionNames xmlns="a6ab76a3-83c0-4fd1-9310-8277f7fcc0cb" xsi:nil="true"/>
    <Templates xmlns="a6ab76a3-83c0-4fd1-9310-8277f7fcc0cb" xsi:nil="true"/>
    <CultureName xmlns="a6ab76a3-83c0-4fd1-9310-8277f7fcc0cb" xsi:nil="true"/>
    <Is_Collaboration_Space_Locked xmlns="a6ab76a3-83c0-4fd1-9310-8277f7fcc0cb" xsi:nil="true"/>
    <NotebookType xmlns="a6ab76a3-83c0-4fd1-9310-8277f7fcc0cb" xsi:nil="true"/>
    <Owner xmlns="a6ab76a3-83c0-4fd1-9310-8277f7fcc0cb">
      <UserInfo>
        <DisplayName/>
        <AccountId xsi:nil="true"/>
        <AccountType/>
      </UserInfo>
    </Owner>
    <AppVersion xmlns="a6ab76a3-83c0-4fd1-9310-8277f7fcc0cb" xsi:nil="true"/>
    <TeamsChannelId xmlns="a6ab76a3-83c0-4fd1-9310-8277f7fcc0cb" xsi:nil="true"/>
    <FolderType xmlns="a6ab76a3-83c0-4fd1-9310-8277f7fcc0cb" xsi:nil="true"/>
    <LMS_Mappings xmlns="a6ab76a3-83c0-4fd1-9310-8277f7fcc0cb" xsi:nil="true"/>
    <Teams_Channel_Section_Location xmlns="a6ab76a3-83c0-4fd1-9310-8277f7fcc0cb" xsi:nil="true"/>
    <Math_Settings xmlns="a6ab76a3-83c0-4fd1-9310-8277f7fcc0cb" xsi:nil="true"/>
    <Invited_Leaders xmlns="a6ab76a3-83c0-4fd1-9310-8277f7fcc0cb" xsi:nil="true"/>
    <Invited_Members xmlns="a6ab76a3-83c0-4fd1-9310-8277f7fcc0cb" xsi:nil="true"/>
    <TaxCatchAll xmlns="33cac09c-2c1a-407f-8c9b-9ce7a0c840ce" xsi:nil="true"/>
    <Has_Leaders_Only_SectionGroup xmlns="a6ab76a3-83c0-4fd1-9310-8277f7fcc0cb" xsi:nil="true"/>
    <Distribution_Groups xmlns="a6ab76a3-83c0-4fd1-9310-8277f7fcc0cb" xsi:nil="true"/>
    <Leaders xmlns="a6ab76a3-83c0-4fd1-9310-8277f7fcc0cb">
      <UserInfo>
        <DisplayName/>
        <AccountId xsi:nil="true"/>
        <AccountType/>
      </UserInfo>
    </Leaders>
    <Members xmlns="a6ab76a3-83c0-4fd1-9310-8277f7fcc0cb">
      <UserInfo>
        <DisplayName/>
        <AccountId xsi:nil="true"/>
        <AccountType/>
      </UserInfo>
    </Members>
    <Member_Groups xmlns="a6ab76a3-83c0-4fd1-9310-8277f7fcc0cb">
      <UserInfo>
        <DisplayName/>
        <AccountId xsi:nil="true"/>
        <AccountType/>
      </UserInfo>
    </Member_Groups>
    <lcf76f155ced4ddcb4097134ff3c332f xmlns="a6ab76a3-83c0-4fd1-9310-8277f7fcc0c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7B458E19C89449AF5522DEF9AC583" ma:contentTypeVersion="36" ma:contentTypeDescription="Create a new document." ma:contentTypeScope="" ma:versionID="9dc9b51ae9cbf65ce86db26d231e92ec">
  <xsd:schema xmlns:xsd="http://www.w3.org/2001/XMLSchema" xmlns:xs="http://www.w3.org/2001/XMLSchema" xmlns:p="http://schemas.microsoft.com/office/2006/metadata/properties" xmlns:ns2="a6ab76a3-83c0-4fd1-9310-8277f7fcc0cb" xmlns:ns3="33cac09c-2c1a-407f-8c9b-9ce7a0c840ce" targetNamespace="http://schemas.microsoft.com/office/2006/metadata/properties" ma:root="true" ma:fieldsID="8a33dc0e441a947ae7d6af58c2bab9a7" ns2:_="" ns3:_="">
    <xsd:import namespace="a6ab76a3-83c0-4fd1-9310-8277f7fcc0cb"/>
    <xsd:import namespace="33cac09c-2c1a-407f-8c9b-9ce7a0c84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b76a3-83c0-4fd1-9310-8277f7fcc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Teams_Channel_Section_Location" ma:index="30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53f066e4-20f1-4365-b709-2cd703fcea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ac09c-2c1a-407f-8c9b-9ce7a0c840ce" elementFormDefault="qualified">
    <xsd:import namespace="http://schemas.microsoft.com/office/2006/documentManagement/types"/>
    <xsd:import namespace="http://schemas.microsoft.com/office/infopath/2007/PartnerControls"/>
    <xsd:element name="TaxCatchAll" ma:index="41" nillable="true" ma:displayName="Taxonomy Catch All Column" ma:hidden="true" ma:list="{d05b20f0-125a-4585-9cbf-e7327c2c75c0}" ma:internalName="TaxCatchAll" ma:showField="CatchAllData" ma:web="33cac09c-2c1a-407f-8c9b-9ce7a0c84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EB8AC6-5B9B-4C05-9BF8-CD301EE9C0C6}">
  <ds:schemaRefs>
    <ds:schemaRef ds:uri="33cac09c-2c1a-407f-8c9b-9ce7a0c840ce"/>
    <ds:schemaRef ds:uri="a6ab76a3-83c0-4fd1-9310-8277f7fcc0cb"/>
    <ds:schemaRef ds:uri="c414bc84-2c37-47d3-88da-c88308a3d741"/>
    <ds:schemaRef ds:uri="f915810d-ed95-47a5-b6ee-3e15b91957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1E99C1-CBD9-4F4E-A3C2-FAB3E7019ED4}">
  <ds:schemaRefs>
    <ds:schemaRef ds:uri="33cac09c-2c1a-407f-8c9b-9ce7a0c840ce"/>
    <ds:schemaRef ds:uri="a6ab76a3-83c0-4fd1-9310-8277f7fcc0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745355-A365-48D7-9B1E-BB8D6D99EB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28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Tema sustava Office</vt:lpstr>
      <vt:lpstr>Igre u nastavi matematike: Složi i zaigraju sudoku</vt:lpstr>
      <vt:lpstr>Projekt SciMaG</vt:lpstr>
      <vt:lpstr>O projektu SciMaG</vt:lpstr>
      <vt:lpstr>Edukativne igre</vt:lpstr>
      <vt:lpstr>Ciljevi</vt:lpstr>
      <vt:lpstr>Što smo do sada napravili?</vt:lpstr>
      <vt:lpstr>SciMaG igre (UNIRI)</vt:lpstr>
      <vt:lpstr>SciMaG igre (UNIRI) – gdje smo sve bili?</vt:lpstr>
      <vt:lpstr>SciMaG igre u popularizaciji matematike</vt:lpstr>
      <vt:lpstr>PRIMJER: Noć istraživača</vt:lpstr>
      <vt:lpstr>PowerPoint Presentation</vt:lpstr>
      <vt:lpstr>SciMaG igre u izvannastavnim aktivnostima</vt:lpstr>
      <vt:lpstr>PRIMJER: Pi dan</vt:lpstr>
      <vt:lpstr>Pi dan – postaje za igranje (skica)</vt:lpstr>
      <vt:lpstr>Pi dan – raspored </vt:lpstr>
      <vt:lpstr>Komercijalne igre</vt:lpstr>
      <vt:lpstr>SciMaG igre inspirirane komercijalnim igrama</vt:lpstr>
      <vt:lpstr>SciMaG igre u nastavi</vt:lpstr>
      <vt:lpstr>PRIMJER: Otvoreni dan</vt:lpstr>
      <vt:lpstr>PRIMJER: OŠ Trsat i OŠ Čavle</vt:lpstr>
      <vt:lpstr>PowerPoint Presentation</vt:lpstr>
      <vt:lpstr>A sad vi …</vt:lpstr>
      <vt:lpstr>Složi i zaigraj sudoku</vt:lpstr>
      <vt:lpstr>Složi i zaigraj sudoku</vt:lpstr>
      <vt:lpstr>Složi i zaigraj sudoku</vt:lpstr>
      <vt:lpstr>Složi i zaigraj sudoku</vt:lpstr>
      <vt:lpstr>Ako se želite uključiti…</vt:lpstr>
      <vt:lpstr>Hvala na pažnji!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Igre i računalni način razmišljanja</dc:title>
  <dc:creator>Martina Holenko Dlab</dc:creator>
  <cp:revision>1</cp:revision>
  <dcterms:created xsi:type="dcterms:W3CDTF">2023-11-10T21:39:31Z</dcterms:created>
  <dcterms:modified xsi:type="dcterms:W3CDTF">2024-11-27T20:45:13Z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0x0101006307B458E19C89449AF5522DEF9AC583</vt:lpwstr>
  </property>
  <property fmtid="{D5CDD505-2E9C-101B-9397-08002B2CF9AE}" pid="3" name="MediaServiceImageTags">
    <vt:lpwstr/>
  </property>
</Properties>
</file>