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A4433-9DC0-4BF1-96F6-E3C82A31B1A4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2765D-2923-4D92-A625-004A74612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7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D7D39-CDE2-4ACB-A49D-78AA93F1E753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D9758-DC92-4635-ADFB-FB2F140E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9758-DC92-4635-ADFB-FB2F140EFC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71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9758-DC92-4635-ADFB-FB2F140EFC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31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9758-DC92-4635-ADFB-FB2F140EFC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9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9758-DC92-4635-ADFB-FB2F140EFC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0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9758-DC92-4635-ADFB-FB2F140EFC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56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9758-DC92-4635-ADFB-FB2F140EFC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9758-DC92-4635-ADFB-FB2F140EFC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7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9758-DC92-4635-ADFB-FB2F140EFC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98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9758-DC92-4635-ADFB-FB2F140EFC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6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9758-DC92-4635-ADFB-FB2F140EFC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78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9758-DC92-4635-ADFB-FB2F140EFC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EB0-D746-481C-B474-B1C316151B7A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4BBB-9907-48DE-8806-DBE2B6AC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8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EB0-D746-481C-B474-B1C316151B7A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4BBB-9907-48DE-8806-DBE2B6AC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EB0-D746-481C-B474-B1C316151B7A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4BBB-9907-48DE-8806-DBE2B6AC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2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EB0-D746-481C-B474-B1C316151B7A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4BBB-9907-48DE-8806-DBE2B6AC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3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EB0-D746-481C-B474-B1C316151B7A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4BBB-9907-48DE-8806-DBE2B6AC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6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EB0-D746-481C-B474-B1C316151B7A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4BBB-9907-48DE-8806-DBE2B6AC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EB0-D746-481C-B474-B1C316151B7A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4BBB-9907-48DE-8806-DBE2B6AC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2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EB0-D746-481C-B474-B1C316151B7A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4BBB-9907-48DE-8806-DBE2B6AC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5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EB0-D746-481C-B474-B1C316151B7A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4BBB-9907-48DE-8806-DBE2B6AC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EB0-D746-481C-B474-B1C316151B7A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4BBB-9907-48DE-8806-DBE2B6AC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1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EB0-D746-481C-B474-B1C316151B7A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4BBB-9907-48DE-8806-DBE2B6AC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8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23EB0-D746-481C-B474-B1C316151B7A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4BBB-9907-48DE-8806-DBE2B6AC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5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943"/>
            <a:ext cx="9144000" cy="37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BA" dirty="0">
                <a:solidFill>
                  <a:srgbClr val="7030A0"/>
                </a:solidFill>
                <a:latin typeface="Bell MT" pitchFamily="18" charset="0"/>
              </a:rPr>
              <a:t>Kviz Kahoot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776864" cy="5141168"/>
          </a:xfrm>
        </p:spPr>
      </p:pic>
    </p:spTree>
    <p:extLst>
      <p:ext uri="{BB962C8B-B14F-4D97-AF65-F5344CB8AC3E}">
        <p14:creationId xmlns:p14="http://schemas.microsoft.com/office/powerpoint/2010/main" val="385420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BA" dirty="0">
                <a:solidFill>
                  <a:srgbClr val="7030A0"/>
                </a:solidFill>
                <a:latin typeface="Bell MT" pitchFamily="18" charset="0"/>
              </a:rPr>
              <a:t>Kviz </a:t>
            </a:r>
            <a:r>
              <a:rPr lang="hr-BA" dirty="0" smtClean="0">
                <a:solidFill>
                  <a:srgbClr val="7030A0"/>
                </a:solidFill>
                <a:latin typeface="Bell MT" pitchFamily="18" charset="0"/>
              </a:rPr>
              <a:t>Kahoot u nastavi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Koristeći elemente igre motivirati učenike za predmet</a:t>
            </a:r>
          </a:p>
          <a:p>
            <a:r>
              <a:rPr lang="hr-BA" dirty="0" smtClean="0"/>
              <a:t>Potiče natjecateljski duh</a:t>
            </a:r>
          </a:p>
          <a:p>
            <a:r>
              <a:rPr lang="hr-BA" dirty="0" smtClean="0"/>
              <a:t>Kahoot kao pomoćno sredstvo u ocjenjivanju učenika</a:t>
            </a:r>
          </a:p>
          <a:p>
            <a:r>
              <a:rPr lang="hr-BA" dirty="0" smtClean="0"/>
              <a:t>Kahoot nikako ne može zamjeniti standardni pisani ispit ili usmeni odgovor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BA" dirty="0" smtClean="0">
                <a:solidFill>
                  <a:srgbClr val="7030A0"/>
                </a:solidFill>
                <a:latin typeface="Bell MT" pitchFamily="18" charset="0"/>
              </a:rPr>
              <a:t>Tehnologija u nastavi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Sve veći utjecaj na nastavni proces</a:t>
            </a:r>
          </a:p>
          <a:p>
            <a:r>
              <a:rPr lang="hr-BA" dirty="0" smtClean="0"/>
              <a:t>I dalje jako mali broj onih koji je aktivno koriste u nastavi</a:t>
            </a:r>
          </a:p>
          <a:p>
            <a:r>
              <a:rPr lang="hr-BA" dirty="0" smtClean="0"/>
              <a:t>Strah kako bi tehnologija mogla preuzeti ulogu nastavnika</a:t>
            </a:r>
          </a:p>
          <a:p>
            <a:r>
              <a:rPr lang="hr-BA" dirty="0" smtClean="0"/>
              <a:t>Tehnologija NE POUČAVA, učitelji POUČAVAJU.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BA" dirty="0">
                <a:solidFill>
                  <a:srgbClr val="7030A0"/>
                </a:solidFill>
                <a:latin typeface="Bell MT" pitchFamily="18" charset="0"/>
              </a:rPr>
              <a:t>Tehnologija u nastavi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Tehnologija bliska učenicima</a:t>
            </a:r>
          </a:p>
          <a:p>
            <a:r>
              <a:rPr lang="hr-BA" dirty="0" smtClean="0"/>
              <a:t>Tehnologija u velikoj mjeri SAMO kao sredstvo zabave i razonode</a:t>
            </a:r>
          </a:p>
          <a:p>
            <a:r>
              <a:rPr lang="hr-BA" dirty="0" smtClean="0"/>
              <a:t>Može li se taj negativan trend preokrenuti?</a:t>
            </a:r>
          </a:p>
          <a:p>
            <a:r>
              <a:rPr lang="hr-BA" dirty="0" smtClean="0"/>
              <a:t>Mogu li pametni telefoni postati prijatelji u nastavi?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BA" dirty="0" smtClean="0">
                <a:solidFill>
                  <a:srgbClr val="7030A0"/>
                </a:solidFill>
                <a:latin typeface="Bell MT" pitchFamily="18" charset="0"/>
              </a:rPr>
              <a:t>Što je Kahoot?</a:t>
            </a:r>
            <a:endParaRPr lang="en-US" dirty="0">
              <a:solidFill>
                <a:srgbClr val="7030A0"/>
              </a:solidFill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r>
              <a:rPr lang="hr-BA" dirty="0" smtClean="0"/>
              <a:t> – </a:t>
            </a:r>
            <a:r>
              <a:rPr lang="en-US" dirty="0" smtClean="0"/>
              <a:t>je</a:t>
            </a:r>
            <a:r>
              <a:rPr lang="hr-BA" dirty="0" smtClean="0"/>
              <a:t> besplatan</a:t>
            </a:r>
            <a:r>
              <a:rPr lang="en-US" dirty="0" smtClean="0"/>
              <a:t> </a:t>
            </a:r>
            <a:r>
              <a:rPr lang="en-US" dirty="0" err="1" smtClean="0"/>
              <a:t>interaktivni</a:t>
            </a:r>
            <a:r>
              <a:rPr lang="en-US" dirty="0" smtClean="0"/>
              <a:t> web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namijenjen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izradu</a:t>
            </a:r>
            <a:r>
              <a:rPr lang="en-US" dirty="0" smtClean="0"/>
              <a:t> </a:t>
            </a:r>
            <a:r>
              <a:rPr lang="en-US" dirty="0" err="1" smtClean="0"/>
              <a:t>kvizova</a:t>
            </a:r>
            <a:r>
              <a:rPr lang="en-US" dirty="0" smtClean="0"/>
              <a:t>, </a:t>
            </a:r>
            <a:r>
              <a:rPr lang="en-US" dirty="0" err="1" smtClean="0"/>
              <a:t>diskusija</a:t>
            </a:r>
            <a:r>
              <a:rPr lang="en-US" dirty="0" smtClean="0"/>
              <a:t> i </a:t>
            </a:r>
            <a:r>
              <a:rPr lang="en-US" dirty="0" err="1" smtClean="0"/>
              <a:t>upitnika</a:t>
            </a:r>
            <a:r>
              <a:rPr lang="en-US" dirty="0" smtClean="0"/>
              <a:t>. </a:t>
            </a:r>
            <a:endParaRPr lang="hr-BA" dirty="0" smtClean="0"/>
          </a:p>
          <a:p>
            <a:r>
              <a:rPr lang="hr-BA" dirty="0" smtClean="0"/>
              <a:t>Postoji oko 3 godine</a:t>
            </a:r>
          </a:p>
          <a:p>
            <a:r>
              <a:rPr lang="hr-BA" dirty="0" err="1" smtClean="0"/>
              <a:t>K</a:t>
            </a:r>
            <a:r>
              <a:rPr lang="en-US" dirty="0" err="1" smtClean="0"/>
              <a:t>oristi</a:t>
            </a:r>
            <a:r>
              <a:rPr lang="en-US" dirty="0" smtClean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50 </a:t>
            </a:r>
            <a:r>
              <a:rPr lang="en-US" dirty="0" err="1"/>
              <a:t>milijuna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 i </a:t>
            </a:r>
            <a:r>
              <a:rPr lang="en-US" dirty="0" err="1"/>
              <a:t>oko</a:t>
            </a:r>
            <a:r>
              <a:rPr lang="en-US" dirty="0"/>
              <a:t> 1,5 </a:t>
            </a:r>
            <a:r>
              <a:rPr lang="en-US" dirty="0" err="1"/>
              <a:t>milijuna</a:t>
            </a:r>
            <a:r>
              <a:rPr lang="en-US" dirty="0"/>
              <a:t> </a:t>
            </a:r>
            <a:r>
              <a:rPr lang="en-US" dirty="0" err="1"/>
              <a:t>nastavnika</a:t>
            </a:r>
            <a:r>
              <a:rPr lang="en-US" dirty="0"/>
              <a:t> u </a:t>
            </a:r>
            <a:r>
              <a:rPr lang="en-US" dirty="0" err="1"/>
              <a:t>više</a:t>
            </a:r>
            <a:r>
              <a:rPr lang="en-US" dirty="0"/>
              <a:t> od 180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svijeta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BA" dirty="0" smtClean="0">
                <a:solidFill>
                  <a:srgbClr val="7030A0"/>
                </a:solidFill>
                <a:latin typeface="Bell MT" pitchFamily="18" charset="0"/>
              </a:rPr>
              <a:t>Kviz Kahoot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hr-BA" dirty="0" smtClean="0"/>
              <a:t>Registracija nastavnika na </a:t>
            </a:r>
            <a:r>
              <a:rPr lang="hr-BA" dirty="0" smtClean="0">
                <a:solidFill>
                  <a:srgbClr val="7030A0"/>
                </a:solidFill>
              </a:rPr>
              <a:t>www.getkahoot.com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" y="2204864"/>
            <a:ext cx="4028152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40" y="3392996"/>
            <a:ext cx="6270533" cy="346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BA" dirty="0">
                <a:solidFill>
                  <a:srgbClr val="7030A0"/>
                </a:solidFill>
                <a:latin typeface="Bell MT" pitchFamily="18" charset="0"/>
              </a:rPr>
              <a:t>Kviz Kahoot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hr-BA" dirty="0" smtClean="0"/>
              <a:t>Ime kviza</a:t>
            </a:r>
          </a:p>
          <a:p>
            <a:r>
              <a:rPr lang="hr-BA" dirty="0" smtClean="0"/>
              <a:t>Ključne riječi</a:t>
            </a:r>
          </a:p>
          <a:p>
            <a:r>
              <a:rPr lang="hr-BA" dirty="0" smtClean="0"/>
              <a:t>Publika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71625"/>
            <a:ext cx="6876256" cy="40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BA" dirty="0">
                <a:solidFill>
                  <a:srgbClr val="7030A0"/>
                </a:solidFill>
                <a:latin typeface="Bell MT" pitchFamily="18" charset="0"/>
              </a:rPr>
              <a:t>Kviz Kahoot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Dodavanje pitanja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427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BA" dirty="0">
                <a:solidFill>
                  <a:srgbClr val="7030A0"/>
                </a:solidFill>
                <a:latin typeface="Bell MT" pitchFamily="18" charset="0"/>
              </a:rPr>
              <a:t>Kviz Kahoot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hr-BA" dirty="0" smtClean="0"/>
              <a:t>Dodavanje odgovora</a:t>
            </a:r>
          </a:p>
          <a:p>
            <a:r>
              <a:rPr lang="hr-BA" dirty="0" smtClean="0"/>
              <a:t>Postavljanje vremena za odgovor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9144000" cy="455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BA" dirty="0">
                <a:solidFill>
                  <a:srgbClr val="7030A0"/>
                </a:solidFill>
                <a:latin typeface="Bell MT" pitchFamily="18" charset="0"/>
              </a:rPr>
              <a:t>Kviz Kahoot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hr-BA" dirty="0" smtClean="0"/>
              <a:t>Učenici (natjecatelji) se prijavljuju pomoću </a:t>
            </a:r>
            <a:r>
              <a:rPr lang="hr-BA" dirty="0" smtClean="0">
                <a:solidFill>
                  <a:srgbClr val="FF0000"/>
                </a:solidFill>
              </a:rPr>
              <a:t>PIN-a</a:t>
            </a:r>
            <a:r>
              <a:rPr lang="hr-BA" dirty="0" smtClean="0"/>
              <a:t> na stranici </a:t>
            </a:r>
            <a:r>
              <a:rPr lang="hr-BA" dirty="0" smtClean="0">
                <a:solidFill>
                  <a:srgbClr val="7030A0"/>
                </a:solidFill>
              </a:rPr>
              <a:t>kahoot.it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7992888" cy="47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194</Words>
  <Application>Microsoft Office PowerPoint</Application>
  <PresentationFormat>On-screen Show (4:3)</PresentationFormat>
  <Paragraphs>44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Tehnologija u nastavi</vt:lpstr>
      <vt:lpstr>Tehnologija u nastavi</vt:lpstr>
      <vt:lpstr>Što je Kahoot?</vt:lpstr>
      <vt:lpstr>Kviz Kahoot</vt:lpstr>
      <vt:lpstr>Kviz Kahoot</vt:lpstr>
      <vt:lpstr>Kviz Kahoot</vt:lpstr>
      <vt:lpstr>Kviz Kahoot</vt:lpstr>
      <vt:lpstr>Kviz Kahoot</vt:lpstr>
      <vt:lpstr>Kviz Kahoot</vt:lpstr>
      <vt:lpstr>Kviz Kahoot u nastavi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Darko</dc:creator>
  <cp:lastModifiedBy>Darko</cp:lastModifiedBy>
  <cp:revision>49</cp:revision>
  <cp:lastPrinted>2016-11-25T23:57:41Z</cp:lastPrinted>
  <dcterms:created xsi:type="dcterms:W3CDTF">2016-11-22T17:47:24Z</dcterms:created>
  <dcterms:modified xsi:type="dcterms:W3CDTF">2016-11-27T22:54:12Z</dcterms:modified>
</cp:coreProperties>
</file>