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5C3E0B-9BCB-42D0-B41A-5081BF16826D}" type="datetimeFigureOut">
              <a:rPr lang="hr-HR" smtClean="0"/>
              <a:pPr/>
              <a:t>23.11.2016.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8B38FF-ABDD-49CA-BF3F-75FF2EF1B8A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prof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Web alati u nastavi matematike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>
                <a:solidFill>
                  <a:schemeClr val="tx1"/>
                </a:solidFill>
              </a:rPr>
              <a:t>Helena Bošković</a:t>
            </a:r>
          </a:p>
          <a:p>
            <a:pPr algn="r"/>
            <a:r>
              <a:rPr lang="hr-HR" dirty="0" smtClean="0">
                <a:solidFill>
                  <a:schemeClr val="tx1"/>
                </a:solidFill>
              </a:rPr>
              <a:t>Lana Cvrković Križanić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Slika 5" descr="Al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543609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ISE zajednica</a:t>
            </a:r>
            <a:endParaRPr lang="hr-HR" dirty="0"/>
          </a:p>
        </p:txBody>
      </p:sp>
      <p:pic>
        <p:nvPicPr>
          <p:cNvPr id="4" name="Rezervirano mjesto sadržaja 3" descr="ise stranic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888"/>
            <a:ext cx="7467600" cy="4198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se znalac (2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se guru (2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ProProfs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www.proprofs.com</a:t>
            </a:r>
            <a:endParaRPr lang="hr-HR" dirty="0" smtClean="0"/>
          </a:p>
          <a:p>
            <a:r>
              <a:rPr lang="hr-HR" dirty="0" smtClean="0"/>
              <a:t>Jednostavan za korištenje</a:t>
            </a:r>
          </a:p>
          <a:p>
            <a:r>
              <a:rPr lang="hr-HR" dirty="0" smtClean="0"/>
              <a:t>Siguran </a:t>
            </a:r>
          </a:p>
          <a:p>
            <a:r>
              <a:rPr lang="hr-HR" dirty="0" smtClean="0"/>
              <a:t>Bez instalacije</a:t>
            </a:r>
          </a:p>
          <a:p>
            <a:r>
              <a:rPr lang="hr-HR" dirty="0" smtClean="0"/>
              <a:t>Automatski obrađuje rezultate</a:t>
            </a:r>
          </a:p>
          <a:p>
            <a:r>
              <a:rPr lang="hr-HR" dirty="0" smtClean="0"/>
              <a:t>Jednostavno dijeljenje e-</a:t>
            </a:r>
            <a:r>
              <a:rPr lang="hr-HR" dirty="0" err="1" smtClean="0"/>
              <a:t>mailom</a:t>
            </a:r>
            <a:r>
              <a:rPr lang="hr-HR" dirty="0" smtClean="0"/>
              <a:t> ili na društvenim mrežama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roprofs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082259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roprofs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888"/>
            <a:ext cx="7467600" cy="4198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roprofs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90100" y="1722114"/>
            <a:ext cx="6801800" cy="4629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roprofs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7888"/>
            <a:ext cx="7467600" cy="4198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Ako </a:t>
            </a:r>
            <a:r>
              <a:rPr lang="hr-HR" dirty="0" smtClean="0"/>
              <a:t>se koriste na pravi način, web alati profesorima pomažu da prenošenje znanja postane pozitivno iskustvo za učenike, a samo učenje bude ugodan </a:t>
            </a:r>
            <a:r>
              <a:rPr lang="hr-HR" dirty="0" smtClean="0"/>
              <a:t>proces!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Plo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8128000" cy="332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 </a:t>
            </a:r>
            <a:r>
              <a:rPr lang="hr-HR" dirty="0" smtClean="0"/>
              <a:t>Hvala² na pozornosti!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4572000" y="429309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2.0 alati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omogućuju korištenje gotovih sadržaja s interneta, ali i stvaranje i postavljanje vlastitih sadržaja</a:t>
            </a:r>
          </a:p>
          <a:p>
            <a:r>
              <a:rPr lang="hr-HR" dirty="0" smtClean="0"/>
              <a:t>omogućuju suradničko pisanje</a:t>
            </a:r>
          </a:p>
          <a:p>
            <a:r>
              <a:rPr lang="hr-HR" dirty="0" smtClean="0"/>
              <a:t>podržavaju suradničko učenje</a:t>
            </a:r>
          </a:p>
          <a:p>
            <a:r>
              <a:rPr lang="hr-HR" dirty="0" smtClean="0"/>
              <a:t>korisnici postaju aktivni sudionici</a:t>
            </a:r>
          </a:p>
          <a:p>
            <a:r>
              <a:rPr lang="hr-HR" dirty="0" smtClean="0"/>
              <a:t>besplatni su i dostupni svima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2.0 alati u nastavi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podrazumijeva korištenje novih tehnologija i inovativnih metoda </a:t>
            </a:r>
            <a:r>
              <a:rPr lang="hr-HR" dirty="0" smtClean="0"/>
              <a:t>poučavanja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/>
              <a:t>nisu zamjena za knjige, treba ih prihvatiti kao inovativnu i kvalitativnu </a:t>
            </a:r>
            <a:r>
              <a:rPr lang="hr-HR" dirty="0" smtClean="0"/>
              <a:t>dopunu tradicionalnim </a:t>
            </a:r>
            <a:r>
              <a:rPr lang="hr-HR" dirty="0"/>
              <a:t>i uobičajenim načinima učenja i </a:t>
            </a:r>
            <a:r>
              <a:rPr lang="hr-HR" dirty="0" smtClean="0"/>
              <a:t>poučavanja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Zašto koristimo web alate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r-HR" dirty="0" smtClean="0"/>
              <a:t>viša </a:t>
            </a:r>
            <a:r>
              <a:rPr lang="hr-HR" dirty="0"/>
              <a:t>kvaliteta obrazovanja</a:t>
            </a:r>
          </a:p>
          <a:p>
            <a:pPr lvl="0"/>
            <a:r>
              <a:rPr lang="hr-HR" dirty="0"/>
              <a:t>n</a:t>
            </a:r>
            <a:r>
              <a:rPr lang="hr-HR" dirty="0" smtClean="0"/>
              <a:t>iži </a:t>
            </a:r>
            <a:r>
              <a:rPr lang="hr-HR" dirty="0"/>
              <a:t>troškovi školovanja</a:t>
            </a:r>
          </a:p>
          <a:p>
            <a:pPr lvl="0"/>
            <a:r>
              <a:rPr lang="hr-HR" dirty="0" smtClean="0"/>
              <a:t>univerzalni </a:t>
            </a:r>
            <a:r>
              <a:rPr lang="hr-HR" dirty="0"/>
              <a:t>pristup obrazovanju</a:t>
            </a:r>
          </a:p>
          <a:p>
            <a:pPr lvl="0"/>
            <a:r>
              <a:rPr lang="hr-HR" dirty="0" smtClean="0"/>
              <a:t>učenje čine </a:t>
            </a:r>
            <a:r>
              <a:rPr lang="hr-HR" dirty="0"/>
              <a:t>zanimljivijim</a:t>
            </a:r>
          </a:p>
          <a:p>
            <a:pPr lvl="0"/>
            <a:r>
              <a:rPr lang="hr-HR" dirty="0" smtClean="0"/>
              <a:t>povećava </a:t>
            </a:r>
            <a:r>
              <a:rPr lang="hr-HR" dirty="0"/>
              <a:t>se motivacija i sudjelovanje učenika </a:t>
            </a:r>
          </a:p>
          <a:p>
            <a:pPr lvl="0"/>
            <a:r>
              <a:rPr lang="hr-HR" dirty="0" smtClean="0"/>
              <a:t>učenicima </a:t>
            </a:r>
            <a:r>
              <a:rPr lang="hr-HR" dirty="0"/>
              <a:t>omogućuju suradnju u zajedničkim projektima i zadacima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Vrste web alata: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a</a:t>
            </a:r>
            <a:r>
              <a:rPr lang="hr-HR" dirty="0" smtClean="0"/>
              <a:t>lati </a:t>
            </a:r>
            <a:r>
              <a:rPr lang="hr-HR" dirty="0"/>
              <a:t>za fotografiju, audio i video</a:t>
            </a:r>
          </a:p>
          <a:p>
            <a:pPr lvl="0"/>
            <a:r>
              <a:rPr lang="hr-HR" dirty="0" smtClean="0"/>
              <a:t>alati </a:t>
            </a:r>
            <a:r>
              <a:rPr lang="hr-HR" dirty="0"/>
              <a:t>za komunikaciju</a:t>
            </a:r>
          </a:p>
          <a:p>
            <a:pPr lvl="0"/>
            <a:r>
              <a:rPr lang="hr-HR" dirty="0" smtClean="0"/>
              <a:t>alati </a:t>
            </a:r>
            <a:r>
              <a:rPr lang="hr-HR" dirty="0"/>
              <a:t>za pretraživanje</a:t>
            </a:r>
          </a:p>
          <a:p>
            <a:pPr lvl="0"/>
            <a:r>
              <a:rPr lang="hr-HR" dirty="0"/>
              <a:t>Blog, Web i Wiki alati</a:t>
            </a:r>
          </a:p>
          <a:p>
            <a:pPr lvl="0"/>
            <a:r>
              <a:rPr lang="hr-HR" dirty="0" smtClean="0"/>
              <a:t>alati </a:t>
            </a:r>
            <a:r>
              <a:rPr lang="hr-HR" dirty="0"/>
              <a:t>za prezentacije</a:t>
            </a:r>
          </a:p>
          <a:p>
            <a:pPr lvl="0"/>
            <a:r>
              <a:rPr lang="hr-HR" dirty="0" smtClean="0"/>
              <a:t>nastavni </a:t>
            </a:r>
            <a:r>
              <a:rPr lang="hr-HR" dirty="0"/>
              <a:t>alati ( testovi, kvizovi, prezentacije i drugi interaktivni alati)</a:t>
            </a:r>
          </a:p>
          <a:p>
            <a:pPr lvl="0"/>
            <a:r>
              <a:rPr lang="hr-HR" dirty="0" smtClean="0"/>
              <a:t>alati </a:t>
            </a:r>
            <a:r>
              <a:rPr lang="hr-HR" dirty="0"/>
              <a:t>za konferencije i </a:t>
            </a:r>
            <a:r>
              <a:rPr lang="hr-HR" dirty="0" smtClean="0"/>
              <a:t>virtualizaciju</a:t>
            </a:r>
          </a:p>
          <a:p>
            <a:pPr lvl="0"/>
            <a:r>
              <a:rPr lang="hr-HR" dirty="0" smtClean="0"/>
              <a:t>...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0" descr="web alati slika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064896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Kako se koriste web alati</a:t>
            </a:r>
            <a:r>
              <a:rPr lang="hr-HR" u="sng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upotreba </a:t>
            </a:r>
            <a:r>
              <a:rPr lang="hr-HR" dirty="0"/>
              <a:t>web alata je prilično jednostavna </a:t>
            </a:r>
            <a:endParaRPr lang="hr-HR" dirty="0" smtClean="0"/>
          </a:p>
          <a:p>
            <a:r>
              <a:rPr lang="hr-HR" dirty="0" smtClean="0"/>
              <a:t>nema </a:t>
            </a:r>
            <a:r>
              <a:rPr lang="hr-HR" dirty="0"/>
              <a:t>potrebe za ozbiljnijom </a:t>
            </a:r>
            <a:r>
              <a:rPr lang="hr-HR" dirty="0" smtClean="0"/>
              <a:t>edukacijom</a:t>
            </a:r>
          </a:p>
          <a:p>
            <a:r>
              <a:rPr lang="hr-HR" dirty="0" smtClean="0"/>
              <a:t>kod </a:t>
            </a:r>
            <a:r>
              <a:rPr lang="hr-HR" dirty="0"/>
              <a:t>većine je potrebno registrirati se i dostupni su nam bilo </a:t>
            </a:r>
            <a:r>
              <a:rPr lang="hr-HR" dirty="0" smtClean="0"/>
              <a:t>gdje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ISE projekt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CARnet</a:t>
            </a:r>
            <a:r>
              <a:rPr lang="hr-HR" dirty="0" smtClean="0"/>
              <a:t> 2013.-2016.</a:t>
            </a:r>
          </a:p>
          <a:p>
            <a:r>
              <a:rPr lang="hr-HR" dirty="0" err="1" smtClean="0"/>
              <a:t>Inspiring</a:t>
            </a:r>
            <a:r>
              <a:rPr lang="hr-HR" dirty="0" smtClean="0"/>
              <a:t> </a:t>
            </a:r>
            <a:r>
              <a:rPr lang="hr-HR" dirty="0" err="1" smtClean="0"/>
              <a:t>Science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(ISE MOOC 2016: obrazovni trendovi i digitalni alati u nastavi</a:t>
            </a:r>
            <a:r>
              <a:rPr lang="hr-HR" dirty="0" smtClean="0"/>
              <a:t>)</a:t>
            </a:r>
          </a:p>
          <a:p>
            <a:r>
              <a:rPr lang="hr-HR" dirty="0" smtClean="0"/>
              <a:t>CILJ- </a:t>
            </a:r>
            <a:r>
              <a:rPr lang="hr-HR" dirty="0" smtClean="0"/>
              <a:t>popularizacija znanosti uz korištenje tehnologije i dostupnih e-resursa</a:t>
            </a:r>
            <a:endParaRPr lang="hr-HR" dirty="0" smtClean="0"/>
          </a:p>
          <a:p>
            <a:r>
              <a:rPr lang="hr-HR" dirty="0" smtClean="0"/>
              <a:t>NAMIJENJEN- </a:t>
            </a:r>
            <a:r>
              <a:rPr lang="hr-HR" dirty="0" smtClean="0"/>
              <a:t>učiteljima i nastavnicima koji žele realizirati suvremenu nastavu s fokusom na STEM </a:t>
            </a:r>
            <a:r>
              <a:rPr lang="hr-HR" dirty="0" smtClean="0"/>
              <a:t>području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5000 škola</a:t>
            </a:r>
            <a:endParaRPr lang="hr-HR" dirty="0"/>
          </a:p>
        </p:txBody>
      </p:sp>
      <p:pic>
        <p:nvPicPr>
          <p:cNvPr id="4" name="Rezervirano mjesto sadržaja 3" descr="ise fot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13862" y="1724520"/>
            <a:ext cx="7516275" cy="4224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285</Words>
  <Application>Microsoft Office PowerPoint</Application>
  <PresentationFormat>Prikaz na zaslonu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Oriel</vt:lpstr>
      <vt:lpstr>Web alati u nastavi matematike </vt:lpstr>
      <vt:lpstr>Web 2.0 alati</vt:lpstr>
      <vt:lpstr>Web 2.0 alati u nastavi</vt:lpstr>
      <vt:lpstr>Zašto koristimo web alate?</vt:lpstr>
      <vt:lpstr>Vrste web alata:</vt:lpstr>
      <vt:lpstr>Slajd 6</vt:lpstr>
      <vt:lpstr>Kako se koriste web alati?</vt:lpstr>
      <vt:lpstr>ISE projekt</vt:lpstr>
      <vt:lpstr>5000 škola</vt:lpstr>
      <vt:lpstr>Hrvatska ISE zajednica</vt:lpstr>
      <vt:lpstr>Slajd 11</vt:lpstr>
      <vt:lpstr>Slajd 12</vt:lpstr>
      <vt:lpstr>ProProfs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alati u nastavi matematike</dc:title>
  <dc:creator>Lana&amp;Goran</dc:creator>
  <cp:lastModifiedBy>Matematika</cp:lastModifiedBy>
  <cp:revision>20</cp:revision>
  <dcterms:created xsi:type="dcterms:W3CDTF">2016-11-21T10:41:36Z</dcterms:created>
  <dcterms:modified xsi:type="dcterms:W3CDTF">2016-11-23T20:19:53Z</dcterms:modified>
</cp:coreProperties>
</file>